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9903460" type="A4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71488" y="527275"/>
            <a:ext cx="5915025" cy="839284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783590" y="427990"/>
            <a:ext cx="5290820" cy="673735"/>
          </a:xfrm>
        </p:spPr>
        <p:txBody>
          <a:bodyPr/>
          <a:p>
            <a:pPr algn="ctr"/>
            <a:r>
              <a:rPr lang="en-US" altLang="zh-TW">
                <a:latin typeface="Castellar" panose="020A0402060406010301" charset="0"/>
                <a:ea typeface="FZShuTi" panose="02010601030101010101" charset="-122"/>
              </a:rPr>
              <a:t>Meta</a:t>
            </a:r>
            <a:endParaRPr lang="en-US" altLang="zh-TW">
              <a:latin typeface="Castellar" panose="020A0402060406010301" charset="0"/>
              <a:ea typeface="FZShuTi" panose="02010601030101010101" charset="-122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71170" y="1101725"/>
            <a:ext cx="5915025" cy="8561705"/>
          </a:xfrm>
        </p:spPr>
        <p:txBody>
          <a:bodyPr>
            <a:normAutofit lnSpcReduction="10000"/>
          </a:bodyPr>
          <a:p>
            <a:r>
              <a:rPr lang="zh-TW" altLang="en-US" sz="1600"/>
              <a:t>故事宇宙時空及創作構想：</a:t>
            </a:r>
            <a:endParaRPr lang="zh-TW" alt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600"/>
              <a:t>    </a:t>
            </a:r>
            <a:r>
              <a:rPr lang="zh-TW" altLang="en-US" sz="1400"/>
              <a:t>五年前，「疾屍」出現在人類的生活中，他們面惡醜陋，行為野蠻，毫無思考能力，牠們就像野獸，甚至會咬傷人類，使人類也變成疾屍，但在人類極力反抗下，「疾屍化」逐漸獲得了控制。五年後的今天，是「疾屍園」的開幕日，園長</a:t>
            </a:r>
            <a:r>
              <a:rPr lang="zh-TW" altLang="en-US" sz="1400" u="sng"/>
              <a:t>昌鑫</a:t>
            </a:r>
            <a:r>
              <a:rPr lang="zh-TW" altLang="en-US" sz="1400"/>
              <a:t>一手打造這個園區，供人類近距離觀賞這個極為醜陋的生物。園區總共分為「室內館」、「戶外區」、「遊戲區」三大部分。由於疾屍的種類非常多樣，每一區所展示的疾屍都不相同，參觀方式也不同。每位玩家入園前必須閱讀</a:t>
            </a:r>
            <a:r>
              <a:rPr lang="zh-TW" altLang="en-US" sz="1400">
                <a:sym typeface="+mn-ea"/>
              </a:rPr>
              <a:t>入園須知</a:t>
            </a:r>
            <a:r>
              <a:rPr lang="zh-TW" altLang="en-US" sz="1400"/>
              <a:t>並同意簽署合約書方得入園。</a:t>
            </a:r>
            <a:endParaRPr lang="zh-TW" alt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400"/>
              <a:t>     當初疾屍出現的原因一直是個謎，存活下來的人類甚至也不知道疾屍是怎麼被關起來且受到控制的。面對這個新奇又可怕的生物，</a:t>
            </a:r>
            <a:r>
              <a:rPr lang="en-US" altLang="zh-TW" sz="1400"/>
              <a:t>21</a:t>
            </a:r>
            <a:r>
              <a:rPr lang="zh-TW" altLang="en-US" sz="1400"/>
              <a:t>歲的</a:t>
            </a:r>
            <a:r>
              <a:rPr lang="zh-TW" altLang="en-US" sz="1400" u="sng"/>
              <a:t>毅秉</a:t>
            </a:r>
            <a:r>
              <a:rPr lang="zh-TW" altLang="en-US" sz="1400"/>
              <a:t>決定到園區一探究竟。但</a:t>
            </a:r>
            <a:r>
              <a:rPr lang="zh-TW" altLang="en-US" sz="1400" u="sng">
                <a:sym typeface="+mn-ea"/>
              </a:rPr>
              <a:t>毅秉</a:t>
            </a:r>
            <a:r>
              <a:rPr lang="zh-TW" altLang="en-US" sz="1400"/>
              <a:t>沒想到的是，隨著他叛逆不守規則的遊園方式，殘酷的真相漸漸浮出水面。他發現不僅園區裡的規定其實個個暗藏玄機，每個入園者遊園的路線也是早就被設計好的，有些人終將會走到疾屍的籠子裡成為犧牲品，有些人則是會被監禁。一旦進入疾屍園，沒有任何人能夠成功離開園區。事實上，一切都是</a:t>
            </a:r>
            <a:r>
              <a:rPr lang="zh-TW" altLang="en-US" sz="1400" u="sng"/>
              <a:t>昌鑫</a:t>
            </a:r>
            <a:r>
              <a:rPr lang="zh-TW" altLang="en-US" sz="1400"/>
              <a:t>設計好的，</a:t>
            </a:r>
            <a:r>
              <a:rPr lang="zh-TW" altLang="en-US" sz="1400" u="sng"/>
              <a:t>昌鑫</a:t>
            </a:r>
            <a:r>
              <a:rPr lang="zh-TW" altLang="en-US" sz="1400"/>
              <a:t>是第一個成功偽裝成人類的疾屍，他非常氣憤人類對疾屍的屠殺，因此疾屍園真正的目的其實是監禁人類，並以此作為報復。</a:t>
            </a:r>
            <a:endParaRPr lang="zh-TW" alt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400"/>
              <a:t>      其實，疾屍就像是原始的人類，人類最後也都將變成疾屍。最原始的人類不懂仇恨，他們唯一的目標就只有生存下去，雖然面惡，內心卻很單純。擁有仇恨心的人類，雖然外表完美，內心卻邪惡無比，自相殘殺只會導致同歸於盡的結果。</a:t>
            </a:r>
            <a:endParaRPr lang="zh-TW" alt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400"/>
              <a:t>     </a:t>
            </a:r>
            <a:r>
              <a:rPr lang="zh-TW" altLang="en-US" sz="1400" u="sng"/>
              <a:t>毅秉</a:t>
            </a:r>
            <a:r>
              <a:rPr lang="zh-TW" altLang="en-US" sz="1400"/>
              <a:t>究竟能不能逃出疾屍園？</a:t>
            </a:r>
            <a:r>
              <a:rPr lang="zh-TW" altLang="en-US" sz="1400" u="sng"/>
              <a:t>昌鑫</a:t>
            </a:r>
            <a:r>
              <a:rPr lang="zh-TW" altLang="en-US" sz="1400"/>
              <a:t>能不能改過自新？疾屍與人類的鬥爭，最後會是誰贏？</a:t>
            </a:r>
            <a:endParaRPr lang="zh-TW" alt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400"/>
              <a:t>      </a:t>
            </a:r>
            <a:r>
              <a:rPr lang="en-US" altLang="zh-TW" sz="1400"/>
              <a:t>Meta</a:t>
            </a:r>
            <a:r>
              <a:rPr lang="zh-TW" altLang="en-US" sz="1400"/>
              <a:t>是蛻變的意思，疾屍變成面善心惡的人類；人類變成面惡心善的疾屍，哪一種才叫蛻變呢？</a:t>
            </a:r>
            <a:endParaRPr lang="zh-TW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805" y="389255"/>
            <a:ext cx="5915025" cy="8531225"/>
          </a:xfrm>
        </p:spPr>
        <p:txBody>
          <a:bodyPr/>
          <a:p>
            <a:r>
              <a:rPr lang="zh-TW" altLang="en-US" sz="1600"/>
              <a:t>類別與條目一覽表</a:t>
            </a:r>
            <a:endParaRPr lang="zh-TW" altLang="en-US" sz="1600"/>
          </a:p>
        </p:txBody>
      </p:sp>
      <p:graphicFrame>
        <p:nvGraphicFramePr>
          <p:cNvPr id="5" name="圓桌 4"/>
          <p:cNvGraphicFramePr/>
          <p:nvPr/>
        </p:nvGraphicFramePr>
        <p:xfrm>
          <a:off x="457200" y="791210"/>
          <a:ext cx="5894070" cy="559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74570"/>
                <a:gridCol w="3619500"/>
              </a:tblGrid>
              <a:tr h="648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16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類別</a:t>
                      </a:r>
                      <a:endParaRPr lang="zh-TW" altLang="en-US" sz="16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16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條目</a:t>
                      </a:r>
                      <a:endParaRPr lang="zh-TW" altLang="en-US" sz="16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1022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1400" b="1">
                          <a:ln/>
                          <a:solidFill>
                            <a:schemeClr val="tx1"/>
                          </a:solidFill>
                          <a:effectLst/>
                        </a:rPr>
                        <a:t>疾屍園室內館</a:t>
                      </a:r>
                      <a:endParaRPr lang="zh-TW" altLang="en-US" sz="1400" b="1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400" b="1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</a:rPr>
                        <a:t>• </a:t>
                      </a:r>
                      <a:r>
                        <a:rPr lang="zh-TW" altLang="en-US" sz="1400" b="1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</a:rPr>
                        <a:t>疾屍種類</a:t>
                      </a:r>
                      <a:endParaRPr lang="zh-TW" altLang="en-US" sz="1400" b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路線</a:t>
                      </a:r>
                      <a:endParaRPr lang="zh-TW" altLang="en-US" sz="1400" b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規定</a:t>
                      </a:r>
                      <a:endParaRPr lang="zh-TW" altLang="en-US" sz="1400" b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與疾屍互動方式</a:t>
                      </a:r>
                      <a:endParaRPr lang="zh-TW" altLang="en-US" sz="1400" b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1296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1400" b="1">
                          <a:effectLst/>
                          <a:sym typeface="+mn-ea"/>
                        </a:rPr>
                        <a:t>疾屍園戶外區</a:t>
                      </a:r>
                      <a:endParaRPr lang="zh-TW" altLang="en-US" sz="1400" b="1">
                        <a:effectLst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疾屍種類</a:t>
                      </a:r>
                      <a:endParaRPr lang="zh-TW" altLang="en-US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路線</a:t>
                      </a:r>
                      <a:endParaRPr lang="zh-TW" altLang="en-US" sz="1400" b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規定</a:t>
                      </a:r>
                      <a:endParaRPr lang="zh-TW" altLang="en-US" sz="1400" b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與疾屍互動方式</a:t>
                      </a:r>
                      <a:endParaRPr lang="zh-TW" altLang="en-US" sz="1400" b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TW" altLang="en-US" sz="1400" b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</a:tr>
              <a:tr h="1296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1400" b="1">
                          <a:effectLst/>
                          <a:sym typeface="+mn-ea"/>
                        </a:rPr>
                        <a:t>疾屍園遊戲區</a:t>
                      </a:r>
                      <a:endParaRPr lang="zh-TW" altLang="en-US" sz="1400" b="1">
                        <a:effectLst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疾屍種類</a:t>
                      </a:r>
                      <a:endParaRPr lang="zh-TW" altLang="en-US" sz="14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路線</a:t>
                      </a:r>
                      <a:endParaRPr lang="zh-TW" altLang="en-US" sz="1400" b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規定</a:t>
                      </a:r>
                      <a:endParaRPr lang="zh-TW" altLang="en-US" sz="1400" b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• </a:t>
                      </a:r>
                      <a:r>
                        <a:rPr lang="zh-TW" altLang="en-US" sz="1400" b="1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sym typeface="+mn-ea"/>
                        </a:rPr>
                        <a:t>與疾屍互動方式</a:t>
                      </a:r>
                      <a:endParaRPr lang="zh-TW" altLang="en-US" sz="1400" b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TW" altLang="en-US" sz="1400" b="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1334135">
                <a:tc>
                  <a:txBody>
                    <a:bodyPr/>
                    <a:p>
                      <a:pPr algn="ctr">
                        <a:buNone/>
                      </a:pPr>
                      <a:endParaRPr lang="zh-TW" altLang="en-US" sz="1600" b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 sz="1400" b="1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Presentation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新細明體</vt:lpstr>
      <vt:lpstr>Wingdings</vt:lpstr>
      <vt:lpstr>Castellar</vt:lpstr>
      <vt:lpstr>FZShuTi</vt:lpstr>
      <vt:lpstr>新細明體</vt:lpstr>
      <vt:lpstr>Calibri</vt:lpstr>
      <vt:lpstr>Microsoft YaHei</vt:lpstr>
      <vt:lpstr>SimSun</vt:lpstr>
      <vt:lpstr>Arial Unicode MS</vt:lpstr>
      <vt:lpstr>Calibri Light</vt:lpstr>
      <vt:lpstr>Office 主题</vt:lpstr>
      <vt:lpstr>Meta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21</cp:revision>
  <dcterms:created xsi:type="dcterms:W3CDTF">2021-12-13T15:50:00Z</dcterms:created>
  <dcterms:modified xsi:type="dcterms:W3CDTF">2021-12-14T04:58:10Z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