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11187-B95B-9ED1-4BF4-B92B36AC8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348952-A200-1427-5ACE-4A5DE5295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AFC48-62C9-B5B4-838C-89F21E328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AACA-C969-4CC5-8320-BF5D63EAB6AA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A6BA3-7796-7553-0BAE-ED3BCC1F1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9B2FE-0325-C9D1-E37E-E29126745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1A4F-6FA4-4EE6-B2A4-6553A2BDA6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338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95D98-0730-ED0B-7ED5-889C0D1C8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B18825-80D3-EA14-16AC-C3F20EA66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FCE5C-EF41-63D5-18F7-BB0874C80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AACA-C969-4CC5-8320-BF5D63EAB6AA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D5826-EA11-C57C-6D28-4775AEDFC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DD5B3-55B2-C41A-9CBC-30888E2A2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1A4F-6FA4-4EE6-B2A4-6553A2BDA6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421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D9646D-315C-DEAE-CA98-7EC708C70E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61F1E-525B-2D4A-66F5-3CE7F8DDB8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E8D3F-E985-04DC-89E7-2ADD2CE4B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AACA-C969-4CC5-8320-BF5D63EAB6AA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A758E-2565-DAE6-63CE-D661CF863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8BBFB-9B68-A0F1-3BAD-B548EFA04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1A4F-6FA4-4EE6-B2A4-6553A2BDA6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178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F03E2-9B40-BFA0-CFAE-BB2D8894E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6F50B-5A97-A0E8-CA62-99E39F305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92024-0F4B-6B46-EF0A-4CCF65ADA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AACA-C969-4CC5-8320-BF5D63EAB6AA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56B0D-7BA4-FA5B-361B-17D12FF50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E48A9-9A0A-A72B-63DA-BCCF3AE9F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1A4F-6FA4-4EE6-B2A4-6553A2BDA6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066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211E3-7CE7-B43C-169B-1C4CA38B3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5A076-1E54-7EAC-7CB1-E6F2948AF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141F1-1BD2-6FDC-50F8-77728EA87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AACA-C969-4CC5-8320-BF5D63EAB6AA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C747A-AF8E-7B52-83BF-D8E51A0D0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CC40D-B8CF-9A6A-A939-2AA4AE08E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1A4F-6FA4-4EE6-B2A4-6553A2BDA6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678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D7020-3E41-E346-F68F-3E48CA11D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43351-903E-34E5-BC93-AE6EE7A591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4699D-DCAF-2E3B-EA69-387861BEA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6001E-3E4A-9BB9-1F94-203994012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AACA-C969-4CC5-8320-BF5D63EAB6AA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A7847-2564-425F-47C3-1F6862E68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B10AA-C336-D7DB-9141-36691949B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1A4F-6FA4-4EE6-B2A4-6553A2BDA6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108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2D68C-AC42-DDBA-5E38-FACE95100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516DD-9AB3-BEEA-71B8-CF0B78683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4F900E-EC30-3959-7F3E-290E19D26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F85C1B-F446-92C3-B4FF-D659E9E9F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1E6343-A568-5353-EB7F-C79F8A065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2A89F4-C3D1-4F8C-34E2-C04CE939D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AACA-C969-4CC5-8320-BF5D63EAB6AA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33017C-F3E3-3690-44D6-5EDA15F8D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74F0A8-DBB8-50F4-456B-7A786A9B3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1A4F-6FA4-4EE6-B2A4-6553A2BDA6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03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2AEB3-C543-566B-349A-B20201CEC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2A4CBE-429A-175C-2397-CEF727020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AACA-C969-4CC5-8320-BF5D63EAB6AA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742F20-14A6-FC8C-BA0A-B215B52E8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CFD185-F7BD-704A-F201-662139BD9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1A4F-6FA4-4EE6-B2A4-6553A2BDA6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149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A3096D-848C-79B1-0874-E9C603330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AACA-C969-4CC5-8320-BF5D63EAB6AA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722A75-9C8E-2AD9-796F-F879E6CD4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8CBC7-5382-F043-8D6F-5F1D23CBF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1A4F-6FA4-4EE6-B2A4-6553A2BDA6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589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CE062-7357-F464-133C-76DB4E58E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64386-8818-35EA-C86D-F80AB8798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5BE69-A48E-660A-4AAB-3C25B5635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8C957-FC46-2812-F572-AD765E66D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AACA-C969-4CC5-8320-BF5D63EAB6AA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B6E3B6-B528-8B56-5730-730D8FA32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125E69-06D1-CC25-B4F7-1A935697F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1A4F-6FA4-4EE6-B2A4-6553A2BDA6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554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46388-6FBF-FCA2-690E-D240B4AD5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9EC2B2-5451-AC05-CED0-ADA9BDEFA7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B299FF-1D14-2C2B-E837-875773059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D700EB-C70E-3CF0-0BBF-27664374D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AACA-C969-4CC5-8320-BF5D63EAB6AA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5AB4ED-300D-BD57-BD7B-02E469814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4FB12-55F6-5BD9-731C-F54F1881D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1A4F-6FA4-4EE6-B2A4-6553A2BDA6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298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5607E9-03E2-4862-3D83-C135B7B37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8F768-019C-3CEF-1BE9-CB5498186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58AD3-C34C-0FEE-0F7F-97144FA561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6EAACA-C969-4CC5-8320-BF5D63EAB6AA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A9E96-F9F6-71E5-6F5E-9A754846F3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A1906-B263-E7AD-ED89-799A729B60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E81A4F-6FA4-4EE6-B2A4-6553A2BDA6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24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and blue text&#10;&#10;Description automatically generated">
            <a:extLst>
              <a:ext uri="{FF2B5EF4-FFF2-40B4-BE49-F238E27FC236}">
                <a16:creationId xmlns:a16="http://schemas.microsoft.com/office/drawing/2014/main" id="{1B54B583-25B2-B4E1-C56C-1420FCE3C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309" y="866417"/>
            <a:ext cx="8821381" cy="51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910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C5160AD1-4E4A-4A4F-6442-19D1FCA46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5851"/>
            <a:ext cx="12192000" cy="608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975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615A482-F3F8-1564-462E-C4DD5B243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" y="330234"/>
            <a:ext cx="11704320" cy="618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320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238E3986-32EA-E4E5-D43E-D36C8941F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00" y="481864"/>
            <a:ext cx="11798160" cy="619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985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sj.shantijogi</dc:creator>
  <cp:lastModifiedBy>sj.shantijogi</cp:lastModifiedBy>
  <cp:revision>1</cp:revision>
  <dcterms:created xsi:type="dcterms:W3CDTF">2024-06-21T10:00:01Z</dcterms:created>
  <dcterms:modified xsi:type="dcterms:W3CDTF">2024-06-21T10:02:46Z</dcterms:modified>
</cp:coreProperties>
</file>