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06"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21" r:id="rId48"/>
    <p:sldId id="301" r:id="rId49"/>
    <p:sldId id="302" r:id="rId50"/>
    <p:sldId id="303" r:id="rId51"/>
    <p:sldId id="304" r:id="rId52"/>
    <p:sldId id="305" r:id="rId53"/>
    <p:sldId id="307" r:id="rId54"/>
    <p:sldId id="322" r:id="rId55"/>
    <p:sldId id="323" r:id="rId56"/>
    <p:sldId id="310" r:id="rId57"/>
    <p:sldId id="312" r:id="rId58"/>
    <p:sldId id="313" r:id="rId59"/>
    <p:sldId id="314" r:id="rId60"/>
    <p:sldId id="315" r:id="rId61"/>
    <p:sldId id="316" r:id="rId62"/>
    <p:sldId id="317" r:id="rId63"/>
    <p:sldId id="318" r:id="rId64"/>
    <p:sldId id="319" r:id="rId65"/>
    <p:sldId id="320"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61" r:id="rId91"/>
    <p:sldId id="348" r:id="rId92"/>
    <p:sldId id="349" r:id="rId93"/>
    <p:sldId id="350" r:id="rId94"/>
    <p:sldId id="362" r:id="rId95"/>
    <p:sldId id="363" r:id="rId96"/>
    <p:sldId id="364" r:id="rId97"/>
    <p:sldId id="351" r:id="rId98"/>
    <p:sldId id="352" r:id="rId99"/>
    <p:sldId id="353" r:id="rId100"/>
    <p:sldId id="354" r:id="rId101"/>
    <p:sldId id="355" r:id="rId102"/>
    <p:sldId id="356" r:id="rId103"/>
    <p:sldId id="357" r:id="rId104"/>
    <p:sldId id="358" r:id="rId105"/>
    <p:sldId id="359" r:id="rId106"/>
    <p:sldId id="360"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15.wmf"/><Relationship Id="rId3" Type="http://schemas.openxmlformats.org/officeDocument/2006/relationships/image" Target="../media/image17.wmf"/><Relationship Id="rId7" Type="http://schemas.openxmlformats.org/officeDocument/2006/relationships/image" Target="../media/image23.wmf"/><Relationship Id="rId12" Type="http://schemas.openxmlformats.org/officeDocument/2006/relationships/image" Target="../media/image14.wmf"/><Relationship Id="rId2" Type="http://schemas.openxmlformats.org/officeDocument/2006/relationships/image" Target="../media/image32.wmf"/><Relationship Id="rId1" Type="http://schemas.openxmlformats.org/officeDocument/2006/relationships/image" Target="../media/image12.wmf"/><Relationship Id="rId6" Type="http://schemas.openxmlformats.org/officeDocument/2006/relationships/image" Target="../media/image22.wmf"/><Relationship Id="rId11" Type="http://schemas.openxmlformats.org/officeDocument/2006/relationships/image" Target="../media/image13.wmf"/><Relationship Id="rId5" Type="http://schemas.openxmlformats.org/officeDocument/2006/relationships/image" Target="../media/image19.wmf"/><Relationship Id="rId10" Type="http://schemas.openxmlformats.org/officeDocument/2006/relationships/image" Target="../media/image30.wmf"/><Relationship Id="rId4" Type="http://schemas.openxmlformats.org/officeDocument/2006/relationships/image" Target="../media/image18.wmf"/><Relationship Id="rId9"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17.wmf"/><Relationship Id="rId7" Type="http://schemas.openxmlformats.org/officeDocument/2006/relationships/image" Target="../media/image23.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image" Target="../media/image30.wmf"/><Relationship Id="rId4" Type="http://schemas.openxmlformats.org/officeDocument/2006/relationships/image" Target="../media/image18.wmf"/><Relationship Id="rId9"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39.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40.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39.wmf"/><Relationship Id="rId5" Type="http://schemas.openxmlformats.org/officeDocument/2006/relationships/image" Target="../media/image45.wmf"/><Relationship Id="rId4"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6.wmf"/><Relationship Id="rId6"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3.wmf"/><Relationship Id="rId7" Type="http://schemas.openxmlformats.org/officeDocument/2006/relationships/image" Target="../media/image52.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51.wmf"/><Relationship Id="rId5" Type="http://schemas.openxmlformats.org/officeDocument/2006/relationships/image" Target="../media/image47.wmf"/><Relationship Id="rId4" Type="http://schemas.openxmlformats.org/officeDocument/2006/relationships/image" Target="../media/image50.wmf"/><Relationship Id="rId9"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39.wmf"/><Relationship Id="rId5" Type="http://schemas.openxmlformats.org/officeDocument/2006/relationships/image" Target="../media/image57.wmf"/><Relationship Id="rId4"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4.wmf"/><Relationship Id="rId7" Type="http://schemas.openxmlformats.org/officeDocument/2006/relationships/image" Target="../media/image76.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5.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image" Target="../media/image11.w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0.wmf"/><Relationship Id="rId1" Type="http://schemas.openxmlformats.org/officeDocument/2006/relationships/image" Target="../media/image11.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0.wmf"/><Relationship Id="rId1" Type="http://schemas.openxmlformats.org/officeDocument/2006/relationships/image" Target="../media/image12.wmf"/><Relationship Id="rId5" Type="http://schemas.openxmlformats.org/officeDocument/2006/relationships/image" Target="../media/image15.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8.wmf"/><Relationship Id="rId7" Type="http://schemas.openxmlformats.org/officeDocument/2006/relationships/image" Target="../media/image15.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23.wmf"/><Relationship Id="rId7" Type="http://schemas.openxmlformats.org/officeDocument/2006/relationships/image" Target="../media/image1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19.wmf"/><Relationship Id="rId5" Type="http://schemas.openxmlformats.org/officeDocument/2006/relationships/image" Target="../media/image18.wmf"/><Relationship Id="rId10" Type="http://schemas.openxmlformats.org/officeDocument/2006/relationships/image" Target="../media/image24.wmf"/><Relationship Id="rId4" Type="http://schemas.openxmlformats.org/officeDocument/2006/relationships/image" Target="../media/image17.wmf"/><Relationship Id="rId9"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18.wmf"/><Relationship Id="rId7" Type="http://schemas.openxmlformats.org/officeDocument/2006/relationships/image" Target="../media/image26.wmf"/><Relationship Id="rId12" Type="http://schemas.openxmlformats.org/officeDocument/2006/relationships/image" Target="../media/image28.wmf"/><Relationship Id="rId2" Type="http://schemas.openxmlformats.org/officeDocument/2006/relationships/image" Target="../media/image17.wmf"/><Relationship Id="rId1" Type="http://schemas.openxmlformats.org/officeDocument/2006/relationships/image" Target="../media/image25.wmf"/><Relationship Id="rId6" Type="http://schemas.openxmlformats.org/officeDocument/2006/relationships/image" Target="../media/image23.wmf"/><Relationship Id="rId11" Type="http://schemas.openxmlformats.org/officeDocument/2006/relationships/image" Target="../media/image15.wmf"/><Relationship Id="rId5" Type="http://schemas.openxmlformats.org/officeDocument/2006/relationships/image" Target="../media/image22.wmf"/><Relationship Id="rId10" Type="http://schemas.openxmlformats.org/officeDocument/2006/relationships/image" Target="../media/image14.wmf"/><Relationship Id="rId4" Type="http://schemas.openxmlformats.org/officeDocument/2006/relationships/image" Target="../media/image19.wmf"/><Relationship Id="rId9"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31.wmf"/><Relationship Id="rId3" Type="http://schemas.openxmlformats.org/officeDocument/2006/relationships/image" Target="../media/image18.wmf"/><Relationship Id="rId7" Type="http://schemas.openxmlformats.org/officeDocument/2006/relationships/image" Target="../media/image26.wmf"/><Relationship Id="rId12" Type="http://schemas.openxmlformats.org/officeDocument/2006/relationships/image" Target="../media/image15.wmf"/><Relationship Id="rId2" Type="http://schemas.openxmlformats.org/officeDocument/2006/relationships/image" Target="../media/image17.wmf"/><Relationship Id="rId1" Type="http://schemas.openxmlformats.org/officeDocument/2006/relationships/image" Target="../media/image29.wmf"/><Relationship Id="rId6" Type="http://schemas.openxmlformats.org/officeDocument/2006/relationships/image" Target="../media/image23.wmf"/><Relationship Id="rId11" Type="http://schemas.openxmlformats.org/officeDocument/2006/relationships/image" Target="../media/image14.wmf"/><Relationship Id="rId5" Type="http://schemas.openxmlformats.org/officeDocument/2006/relationships/image" Target="../media/image22.wmf"/><Relationship Id="rId10" Type="http://schemas.openxmlformats.org/officeDocument/2006/relationships/image" Target="../media/image13.wmf"/><Relationship Id="rId4" Type="http://schemas.openxmlformats.org/officeDocument/2006/relationships/image" Target="../media/image19.wmf"/><Relationship Id="rId9" Type="http://schemas.openxmlformats.org/officeDocument/2006/relationships/image" Target="../media/image30.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1-16T09:47:15.142"/>
    </inkml:context>
    <inkml:brush xml:id="br0">
      <inkml:brushProperty name="width" value="0.05292" units="cm"/>
      <inkml:brushProperty name="height" value="0.05292" units="cm"/>
      <inkml:brushProperty name="color" value="#FF0000"/>
    </inkml:brush>
  </inkml:definitions>
  <inkml:trace contextRef="#ctx0" brushRef="#br0">3845 1364,'0'0,"50"50,24 49,25 25,-24 0,24 25,0-25,-24-25,-26 0,26 25,-26 0,50-49,-49 24,-25-24,0-51,-1 1,-24 0,25-25,-25 0,25 0,0 0,24 0,26-50,74-99,24-49,-49 0,50-100,24 25,1-99,-1 74,1-24,98-50,-98 99,49 0,-99 372,24-24,-123-50,-25 24,0-24</inkml:trace>
  <inkml:trace contextRef="#ctx0" brushRef="#br0" timeOffset="1080.0618">5011 1067,'0'0,"74"24,-49 26,50 24,-1 1,0 49,26 0,-26 50,25-1,-24 1,24 24,-25 1,-24-26,24 1,-49-25,25-75,-26 1,26-26,-50-24,25-25,0 0,-25 0,49 0,26-25,49-99,49-99,51-100,98-123,149-75,25-49,1 49,98-50,0 149,-148 547,123-101,-198 175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0BFE3-C995-4662-912A-B572B476C21F}" type="datetimeFigureOut">
              <a:rPr lang="en-US" smtClean="0"/>
              <a:pPr/>
              <a:t>27-Jun-19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CE3326-6B42-4522-8942-FD6E918D0BD5}" type="slidenum">
              <a:rPr lang="en-US" smtClean="0"/>
              <a:pPr/>
              <a:t>‹#›</a:t>
            </a:fld>
            <a:endParaRPr lang="en-US"/>
          </a:p>
        </p:txBody>
      </p:sp>
    </p:spTree>
    <p:extLst>
      <p:ext uri="{BB962C8B-B14F-4D97-AF65-F5344CB8AC3E}">
        <p14:creationId xmlns:p14="http://schemas.microsoft.com/office/powerpoint/2010/main" val="3191964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CE3326-6B42-4522-8942-FD6E918D0BD5}" type="slidenum">
              <a:rPr lang="en-US" smtClean="0"/>
              <a:pPr/>
              <a:t>61</a:t>
            </a:fld>
            <a:endParaRPr lang="en-US"/>
          </a:p>
        </p:txBody>
      </p:sp>
    </p:spTree>
    <p:extLst>
      <p:ext uri="{BB962C8B-B14F-4D97-AF65-F5344CB8AC3E}">
        <p14:creationId xmlns:p14="http://schemas.microsoft.com/office/powerpoint/2010/main" val="2271801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CE3326-6B42-4522-8942-FD6E918D0BD5}" type="slidenum">
              <a:rPr lang="en-US" smtClean="0"/>
              <a:pPr/>
              <a:t>72</a:t>
            </a:fld>
            <a:endParaRPr lang="en-US"/>
          </a:p>
        </p:txBody>
      </p:sp>
    </p:spTree>
    <p:extLst>
      <p:ext uri="{BB962C8B-B14F-4D97-AF65-F5344CB8AC3E}">
        <p14:creationId xmlns:p14="http://schemas.microsoft.com/office/powerpoint/2010/main" val="223357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CE3326-6B42-4522-8942-FD6E918D0BD5}" type="slidenum">
              <a:rPr lang="en-US" smtClean="0"/>
              <a:pPr/>
              <a:t>98</a:t>
            </a:fld>
            <a:endParaRPr lang="en-US"/>
          </a:p>
        </p:txBody>
      </p:sp>
    </p:spTree>
    <p:extLst>
      <p:ext uri="{BB962C8B-B14F-4D97-AF65-F5344CB8AC3E}">
        <p14:creationId xmlns:p14="http://schemas.microsoft.com/office/powerpoint/2010/main" val="2068168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FDFE13-2157-44E3-A147-42171C07894D}"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FDFE13-2157-44E3-A147-42171C07894D}"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FDFE13-2157-44E3-A147-42171C07894D}"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FDFE13-2157-44E3-A147-42171C07894D}"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FDFE13-2157-44E3-A147-42171C07894D}" type="datetimeFigureOut">
              <a:rPr lang="en-US" smtClean="0"/>
              <a:pPr/>
              <a:t>27-Jun-19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FDFE13-2157-44E3-A147-42171C07894D}" type="datetimeFigureOut">
              <a:rPr lang="en-US" smtClean="0"/>
              <a:pPr/>
              <a:t>27-Jun-19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FDFE13-2157-44E3-A147-42171C07894D}" type="datetimeFigureOut">
              <a:rPr lang="en-US" smtClean="0"/>
              <a:pPr/>
              <a:t>27-Jun-19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FDFE13-2157-44E3-A147-42171C07894D}" type="datetimeFigureOut">
              <a:rPr lang="en-US" smtClean="0"/>
              <a:pPr/>
              <a:t>27-Jun-19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DFE13-2157-44E3-A147-42171C07894D}" type="datetimeFigureOut">
              <a:rPr lang="en-US" smtClean="0"/>
              <a:pPr/>
              <a:t>27-Jun-19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FDFE13-2157-44E3-A147-42171C07894D}" type="datetimeFigureOut">
              <a:rPr lang="en-US" smtClean="0"/>
              <a:pPr/>
              <a:t>27-Jun-19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FDFE13-2157-44E3-A147-42171C07894D}" type="datetimeFigureOut">
              <a:rPr lang="en-US" smtClean="0"/>
              <a:pPr/>
              <a:t>27-Jun-19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6AD90-A672-4857-8DB3-87150CCC7F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FDFE13-2157-44E3-A147-42171C07894D}" type="datetimeFigureOut">
              <a:rPr lang="en-US" smtClean="0"/>
              <a:pPr/>
              <a:t>27-Jun-19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6AD90-A672-4857-8DB3-87150CCC7F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7.wmf"/><Relationship Id="rId4" Type="http://schemas.openxmlformats.org/officeDocument/2006/relationships/image" Target="../media/image9.wmf"/><Relationship Id="rId9"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7.wmf"/><Relationship Id="rId4" Type="http://schemas.openxmlformats.org/officeDocument/2006/relationships/image" Target="../media/image11.wmf"/><Relationship Id="rId9"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7.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image" Target="../media/image6.wmf"/><Relationship Id="rId5" Type="http://schemas.openxmlformats.org/officeDocument/2006/relationships/oleObject" Target="../embeddings/oleObject15.bin"/><Relationship Id="rId15" Type="http://schemas.openxmlformats.org/officeDocument/2006/relationships/image" Target="../media/image8.wmf"/><Relationship Id="rId10" Type="http://schemas.openxmlformats.org/officeDocument/2006/relationships/oleObject" Target="../embeddings/oleObject18.bin"/><Relationship Id="rId4" Type="http://schemas.openxmlformats.org/officeDocument/2006/relationships/image" Target="../media/image11.wmf"/><Relationship Id="rId9" Type="http://schemas.openxmlformats.org/officeDocument/2006/relationships/oleObject" Target="../embeddings/oleObject17.bin"/><Relationship Id="rId1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14.wmf"/><Relationship Id="rId4" Type="http://schemas.openxmlformats.org/officeDocument/2006/relationships/image" Target="../media/image12.wmf"/><Relationship Id="rId9"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31.bin"/><Relationship Id="rId18" Type="http://schemas.openxmlformats.org/officeDocument/2006/relationships/image" Target="../media/image20.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13.wmf"/><Relationship Id="rId17"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image" Target="../media/image15.wmf"/><Relationship Id="rId1" Type="http://schemas.openxmlformats.org/officeDocument/2006/relationships/vmlDrawing" Target="../drawings/vmlDrawing6.vml"/><Relationship Id="rId6" Type="http://schemas.openxmlformats.org/officeDocument/2006/relationships/image" Target="../media/image17.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29.bin"/><Relationship Id="rId14" Type="http://schemas.openxmlformats.org/officeDocument/2006/relationships/image" Target="../media/image14.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18.wmf"/><Relationship Id="rId18" Type="http://schemas.openxmlformats.org/officeDocument/2006/relationships/oleObject" Target="../embeddings/oleObject42.bin"/><Relationship Id="rId3" Type="http://schemas.openxmlformats.org/officeDocument/2006/relationships/oleObject" Target="../embeddings/oleObject34.bin"/><Relationship Id="rId21" Type="http://schemas.openxmlformats.org/officeDocument/2006/relationships/image" Target="../media/image15.wmf"/><Relationship Id="rId7" Type="http://schemas.openxmlformats.org/officeDocument/2006/relationships/oleObject" Target="../embeddings/oleObject36.bin"/><Relationship Id="rId12" Type="http://schemas.openxmlformats.org/officeDocument/2006/relationships/oleObject" Target="../embeddings/oleObject39.bin"/><Relationship Id="rId17"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oleObject" Target="../embeddings/oleObject41.bin"/><Relationship Id="rId20" Type="http://schemas.openxmlformats.org/officeDocument/2006/relationships/oleObject" Target="../embeddings/oleObject43.bin"/><Relationship Id="rId1" Type="http://schemas.openxmlformats.org/officeDocument/2006/relationships/vmlDrawing" Target="../drawings/vmlDrawing7.vml"/><Relationship Id="rId6" Type="http://schemas.openxmlformats.org/officeDocument/2006/relationships/image" Target="../media/image22.wmf"/><Relationship Id="rId11" Type="http://schemas.openxmlformats.org/officeDocument/2006/relationships/image" Target="../media/image17.wmf"/><Relationship Id="rId5" Type="http://schemas.openxmlformats.org/officeDocument/2006/relationships/oleObject" Target="../embeddings/oleObject35.bin"/><Relationship Id="rId15" Type="http://schemas.openxmlformats.org/officeDocument/2006/relationships/image" Target="../media/image19.wmf"/><Relationship Id="rId23" Type="http://schemas.openxmlformats.org/officeDocument/2006/relationships/image" Target="../media/image24.wmf"/><Relationship Id="rId10" Type="http://schemas.openxmlformats.org/officeDocument/2006/relationships/oleObject" Target="../embeddings/oleObject38.bin"/><Relationship Id="rId19" Type="http://schemas.openxmlformats.org/officeDocument/2006/relationships/image" Target="../media/image14.wmf"/><Relationship Id="rId4" Type="http://schemas.openxmlformats.org/officeDocument/2006/relationships/image" Target="../media/image21.wmf"/><Relationship Id="rId9" Type="http://schemas.openxmlformats.org/officeDocument/2006/relationships/image" Target="../media/image23.wmf"/><Relationship Id="rId14" Type="http://schemas.openxmlformats.org/officeDocument/2006/relationships/oleObject" Target="../embeddings/oleObject40.bin"/><Relationship Id="rId22"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50.bin"/><Relationship Id="rId18" Type="http://schemas.openxmlformats.org/officeDocument/2006/relationships/oleObject" Target="../embeddings/oleObject53.bin"/><Relationship Id="rId26" Type="http://schemas.openxmlformats.org/officeDocument/2006/relationships/oleObject" Target="../embeddings/oleObject57.bin"/><Relationship Id="rId3" Type="http://schemas.openxmlformats.org/officeDocument/2006/relationships/oleObject" Target="../embeddings/oleObject45.bin"/><Relationship Id="rId21" Type="http://schemas.openxmlformats.org/officeDocument/2006/relationships/image" Target="../media/image13.wmf"/><Relationship Id="rId7" Type="http://schemas.openxmlformats.org/officeDocument/2006/relationships/oleObject" Target="../embeddings/oleObject47.bin"/><Relationship Id="rId12" Type="http://schemas.openxmlformats.org/officeDocument/2006/relationships/image" Target="../media/image22.wmf"/><Relationship Id="rId17" Type="http://schemas.openxmlformats.org/officeDocument/2006/relationships/image" Target="../media/image26.wmf"/><Relationship Id="rId25"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52.bin"/><Relationship Id="rId20" Type="http://schemas.openxmlformats.org/officeDocument/2006/relationships/oleObject" Target="../embeddings/oleObject54.bin"/><Relationship Id="rId1" Type="http://schemas.openxmlformats.org/officeDocument/2006/relationships/vmlDrawing" Target="../drawings/vmlDrawing8.vml"/><Relationship Id="rId6" Type="http://schemas.openxmlformats.org/officeDocument/2006/relationships/image" Target="../media/image17.wmf"/><Relationship Id="rId11" Type="http://schemas.openxmlformats.org/officeDocument/2006/relationships/oleObject" Target="../embeddings/oleObject49.bin"/><Relationship Id="rId24" Type="http://schemas.openxmlformats.org/officeDocument/2006/relationships/oleObject" Target="../embeddings/oleObject56.bin"/><Relationship Id="rId5" Type="http://schemas.openxmlformats.org/officeDocument/2006/relationships/oleObject" Target="../embeddings/oleObject46.bin"/><Relationship Id="rId15" Type="http://schemas.openxmlformats.org/officeDocument/2006/relationships/image" Target="../media/image23.wmf"/><Relationship Id="rId23" Type="http://schemas.openxmlformats.org/officeDocument/2006/relationships/image" Target="../media/image14.wmf"/><Relationship Id="rId10" Type="http://schemas.openxmlformats.org/officeDocument/2006/relationships/image" Target="../media/image19.wmf"/><Relationship Id="rId19" Type="http://schemas.openxmlformats.org/officeDocument/2006/relationships/image" Target="../media/image27.wmf"/><Relationship Id="rId4" Type="http://schemas.openxmlformats.org/officeDocument/2006/relationships/image" Target="../media/image25.wmf"/><Relationship Id="rId9" Type="http://schemas.openxmlformats.org/officeDocument/2006/relationships/oleObject" Target="../embeddings/oleObject48.bin"/><Relationship Id="rId14" Type="http://schemas.openxmlformats.org/officeDocument/2006/relationships/oleObject" Target="../embeddings/oleObject51.bin"/><Relationship Id="rId22" Type="http://schemas.openxmlformats.org/officeDocument/2006/relationships/oleObject" Target="../embeddings/oleObject55.bin"/><Relationship Id="rId27" Type="http://schemas.openxmlformats.org/officeDocument/2006/relationships/image" Target="../media/image28.wmf"/></Relationships>
</file>

<file path=ppt/slides/_rels/slide25.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63.bin"/><Relationship Id="rId18" Type="http://schemas.openxmlformats.org/officeDocument/2006/relationships/oleObject" Target="../embeddings/oleObject66.bin"/><Relationship Id="rId26" Type="http://schemas.openxmlformats.org/officeDocument/2006/relationships/oleObject" Target="../embeddings/oleObject70.bin"/><Relationship Id="rId3" Type="http://schemas.openxmlformats.org/officeDocument/2006/relationships/oleObject" Target="../embeddings/oleObject58.bin"/><Relationship Id="rId21" Type="http://schemas.openxmlformats.org/officeDocument/2006/relationships/image" Target="../media/image30.wmf"/><Relationship Id="rId7" Type="http://schemas.openxmlformats.org/officeDocument/2006/relationships/oleObject" Target="../embeddings/oleObject60.bin"/><Relationship Id="rId12" Type="http://schemas.openxmlformats.org/officeDocument/2006/relationships/image" Target="../media/image22.wmf"/><Relationship Id="rId17" Type="http://schemas.openxmlformats.org/officeDocument/2006/relationships/image" Target="../media/image26.wmf"/><Relationship Id="rId25" Type="http://schemas.openxmlformats.org/officeDocument/2006/relationships/image" Target="../media/image14.wmf"/><Relationship Id="rId2" Type="http://schemas.openxmlformats.org/officeDocument/2006/relationships/slideLayout" Target="../slideLayouts/slideLayout2.xml"/><Relationship Id="rId16" Type="http://schemas.openxmlformats.org/officeDocument/2006/relationships/oleObject" Target="../embeddings/oleObject65.bin"/><Relationship Id="rId20" Type="http://schemas.openxmlformats.org/officeDocument/2006/relationships/oleObject" Target="../embeddings/oleObject67.bin"/><Relationship Id="rId29" Type="http://schemas.openxmlformats.org/officeDocument/2006/relationships/image" Target="../media/image31.wmf"/><Relationship Id="rId1" Type="http://schemas.openxmlformats.org/officeDocument/2006/relationships/vmlDrawing" Target="../drawings/vmlDrawing9.vml"/><Relationship Id="rId6" Type="http://schemas.openxmlformats.org/officeDocument/2006/relationships/image" Target="../media/image17.wmf"/><Relationship Id="rId11" Type="http://schemas.openxmlformats.org/officeDocument/2006/relationships/oleObject" Target="../embeddings/oleObject62.bin"/><Relationship Id="rId24" Type="http://schemas.openxmlformats.org/officeDocument/2006/relationships/oleObject" Target="../embeddings/oleObject69.bin"/><Relationship Id="rId5" Type="http://schemas.openxmlformats.org/officeDocument/2006/relationships/oleObject" Target="../embeddings/oleObject59.bin"/><Relationship Id="rId15" Type="http://schemas.openxmlformats.org/officeDocument/2006/relationships/image" Target="../media/image23.wmf"/><Relationship Id="rId23" Type="http://schemas.openxmlformats.org/officeDocument/2006/relationships/image" Target="../media/image13.wmf"/><Relationship Id="rId28" Type="http://schemas.openxmlformats.org/officeDocument/2006/relationships/oleObject" Target="../embeddings/oleObject71.bin"/><Relationship Id="rId10" Type="http://schemas.openxmlformats.org/officeDocument/2006/relationships/image" Target="../media/image19.wmf"/><Relationship Id="rId19" Type="http://schemas.openxmlformats.org/officeDocument/2006/relationships/image" Target="../media/image27.wmf"/><Relationship Id="rId4" Type="http://schemas.openxmlformats.org/officeDocument/2006/relationships/image" Target="../media/image29.wmf"/><Relationship Id="rId9" Type="http://schemas.openxmlformats.org/officeDocument/2006/relationships/oleObject" Target="../embeddings/oleObject61.bin"/><Relationship Id="rId14" Type="http://schemas.openxmlformats.org/officeDocument/2006/relationships/oleObject" Target="../embeddings/oleObject64.bin"/><Relationship Id="rId22" Type="http://schemas.openxmlformats.org/officeDocument/2006/relationships/oleObject" Target="../embeddings/oleObject68.bin"/><Relationship Id="rId27" Type="http://schemas.openxmlformats.org/officeDocument/2006/relationships/image" Target="../media/image15.wmf"/></Relationships>
</file>

<file path=ppt/slides/_rels/slide2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77.bin"/><Relationship Id="rId18" Type="http://schemas.openxmlformats.org/officeDocument/2006/relationships/oleObject" Target="../embeddings/oleObject80.bin"/><Relationship Id="rId26" Type="http://schemas.openxmlformats.org/officeDocument/2006/relationships/image" Target="../media/image13.wmf"/><Relationship Id="rId3" Type="http://schemas.openxmlformats.org/officeDocument/2006/relationships/oleObject" Target="../embeddings/oleObject72.bin"/><Relationship Id="rId21" Type="http://schemas.openxmlformats.org/officeDocument/2006/relationships/image" Target="../media/image27.wmf"/><Relationship Id="rId7" Type="http://schemas.openxmlformats.org/officeDocument/2006/relationships/oleObject" Target="../embeddings/oleObject74.bin"/><Relationship Id="rId12" Type="http://schemas.openxmlformats.org/officeDocument/2006/relationships/image" Target="../media/image19.wmf"/><Relationship Id="rId17" Type="http://schemas.openxmlformats.org/officeDocument/2006/relationships/image" Target="../media/image23.wmf"/><Relationship Id="rId25" Type="http://schemas.openxmlformats.org/officeDocument/2006/relationships/oleObject" Target="../embeddings/oleObject84.bin"/><Relationship Id="rId2" Type="http://schemas.openxmlformats.org/officeDocument/2006/relationships/slideLayout" Target="../slideLayouts/slideLayout2.xml"/><Relationship Id="rId16" Type="http://schemas.openxmlformats.org/officeDocument/2006/relationships/oleObject" Target="../embeddings/oleObject79.bin"/><Relationship Id="rId20" Type="http://schemas.openxmlformats.org/officeDocument/2006/relationships/oleObject" Target="../embeddings/oleObject81.bin"/><Relationship Id="rId29" Type="http://schemas.openxmlformats.org/officeDocument/2006/relationships/oleObject" Target="../embeddings/oleObject86.bin"/><Relationship Id="rId1" Type="http://schemas.openxmlformats.org/officeDocument/2006/relationships/vmlDrawing" Target="../drawings/vmlDrawing10.vml"/><Relationship Id="rId6" Type="http://schemas.openxmlformats.org/officeDocument/2006/relationships/image" Target="../media/image32.wmf"/><Relationship Id="rId11" Type="http://schemas.openxmlformats.org/officeDocument/2006/relationships/oleObject" Target="../embeddings/oleObject76.bin"/><Relationship Id="rId24" Type="http://schemas.openxmlformats.org/officeDocument/2006/relationships/oleObject" Target="../embeddings/oleObject83.bin"/><Relationship Id="rId5" Type="http://schemas.openxmlformats.org/officeDocument/2006/relationships/oleObject" Target="../embeddings/oleObject73.bin"/><Relationship Id="rId15" Type="http://schemas.openxmlformats.org/officeDocument/2006/relationships/oleObject" Target="../embeddings/oleObject78.bin"/><Relationship Id="rId23" Type="http://schemas.openxmlformats.org/officeDocument/2006/relationships/image" Target="../media/image30.wmf"/><Relationship Id="rId28" Type="http://schemas.openxmlformats.org/officeDocument/2006/relationships/image" Target="../media/image14.wmf"/><Relationship Id="rId10" Type="http://schemas.openxmlformats.org/officeDocument/2006/relationships/image" Target="../media/image18.wmf"/><Relationship Id="rId19" Type="http://schemas.openxmlformats.org/officeDocument/2006/relationships/image" Target="../media/image26.wmf"/><Relationship Id="rId4" Type="http://schemas.openxmlformats.org/officeDocument/2006/relationships/image" Target="../media/image12.wmf"/><Relationship Id="rId9" Type="http://schemas.openxmlformats.org/officeDocument/2006/relationships/oleObject" Target="../embeddings/oleObject75.bin"/><Relationship Id="rId14" Type="http://schemas.openxmlformats.org/officeDocument/2006/relationships/image" Target="../media/image22.wmf"/><Relationship Id="rId22" Type="http://schemas.openxmlformats.org/officeDocument/2006/relationships/oleObject" Target="../embeddings/oleObject82.bin"/><Relationship Id="rId27" Type="http://schemas.openxmlformats.org/officeDocument/2006/relationships/oleObject" Target="../embeddings/oleObject85.bin"/><Relationship Id="rId30" Type="http://schemas.openxmlformats.org/officeDocument/2006/relationships/image" Target="../media/image15.wmf"/></Relationships>
</file>

<file path=ppt/slides/_rels/slide27.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92.bin"/><Relationship Id="rId18" Type="http://schemas.openxmlformats.org/officeDocument/2006/relationships/oleObject" Target="../embeddings/oleObject95.bin"/><Relationship Id="rId3" Type="http://schemas.openxmlformats.org/officeDocument/2006/relationships/oleObject" Target="../embeddings/oleObject87.bin"/><Relationship Id="rId21" Type="http://schemas.openxmlformats.org/officeDocument/2006/relationships/image" Target="../media/image27.wmf"/><Relationship Id="rId7" Type="http://schemas.openxmlformats.org/officeDocument/2006/relationships/oleObject" Target="../embeddings/oleObject89.bin"/><Relationship Id="rId12" Type="http://schemas.openxmlformats.org/officeDocument/2006/relationships/image" Target="../media/image19.wmf"/><Relationship Id="rId17"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oleObject" Target="../embeddings/oleObject94.bin"/><Relationship Id="rId20" Type="http://schemas.openxmlformats.org/officeDocument/2006/relationships/oleObject" Target="../embeddings/oleObject96.bin"/><Relationship Id="rId1" Type="http://schemas.openxmlformats.org/officeDocument/2006/relationships/vmlDrawing" Target="../drawings/vmlDrawing11.vml"/><Relationship Id="rId6" Type="http://schemas.openxmlformats.org/officeDocument/2006/relationships/image" Target="../media/image34.wmf"/><Relationship Id="rId11" Type="http://schemas.openxmlformats.org/officeDocument/2006/relationships/oleObject" Target="../embeddings/oleObject91.bin"/><Relationship Id="rId24" Type="http://schemas.openxmlformats.org/officeDocument/2006/relationships/oleObject" Target="../embeddings/oleObject98.bin"/><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image" Target="../media/image30.wmf"/><Relationship Id="rId10" Type="http://schemas.openxmlformats.org/officeDocument/2006/relationships/image" Target="../media/image18.wmf"/><Relationship Id="rId19" Type="http://schemas.openxmlformats.org/officeDocument/2006/relationships/image" Target="../media/image26.wmf"/><Relationship Id="rId4" Type="http://schemas.openxmlformats.org/officeDocument/2006/relationships/image" Target="../media/image33.wmf"/><Relationship Id="rId9" Type="http://schemas.openxmlformats.org/officeDocument/2006/relationships/oleObject" Target="../embeddings/oleObject90.bin"/><Relationship Id="rId14" Type="http://schemas.openxmlformats.org/officeDocument/2006/relationships/image" Target="../media/image22.wmf"/><Relationship Id="rId22" Type="http://schemas.openxmlformats.org/officeDocument/2006/relationships/oleObject" Target="../embeddings/oleObject97.bin"/></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9.wmf"/><Relationship Id="rId5" Type="http://schemas.openxmlformats.org/officeDocument/2006/relationships/oleObject" Target="../embeddings/oleObject100.bin"/><Relationship Id="rId4" Type="http://schemas.openxmlformats.org/officeDocument/2006/relationships/image" Target="../media/image38.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oleObject" Target="../embeddings/oleObject108.bin"/><Relationship Id="rId18" Type="http://schemas.openxmlformats.org/officeDocument/2006/relationships/image" Target="../media/image43.wmf"/><Relationship Id="rId3" Type="http://schemas.openxmlformats.org/officeDocument/2006/relationships/oleObject" Target="../embeddings/oleObject101.bin"/><Relationship Id="rId21" Type="http://schemas.openxmlformats.org/officeDocument/2006/relationships/oleObject" Target="../embeddings/oleObject113.bin"/><Relationship Id="rId7" Type="http://schemas.openxmlformats.org/officeDocument/2006/relationships/oleObject" Target="../embeddings/oleObject103.bin"/><Relationship Id="rId12" Type="http://schemas.openxmlformats.org/officeDocument/2006/relationships/image" Target="../media/image42.wmf"/><Relationship Id="rId17" Type="http://schemas.openxmlformats.org/officeDocument/2006/relationships/oleObject" Target="../embeddings/oleObject111.bin"/><Relationship Id="rId2" Type="http://schemas.openxmlformats.org/officeDocument/2006/relationships/slideLayout" Target="../slideLayouts/slideLayout2.xml"/><Relationship Id="rId16" Type="http://schemas.openxmlformats.org/officeDocument/2006/relationships/oleObject" Target="../embeddings/oleObject110.bin"/><Relationship Id="rId20" Type="http://schemas.openxmlformats.org/officeDocument/2006/relationships/image" Target="../media/image44.wmf"/><Relationship Id="rId1" Type="http://schemas.openxmlformats.org/officeDocument/2006/relationships/vmlDrawing" Target="../drawings/vmlDrawing13.vml"/><Relationship Id="rId6" Type="http://schemas.openxmlformats.org/officeDocument/2006/relationships/image" Target="../media/image41.wmf"/><Relationship Id="rId11" Type="http://schemas.openxmlformats.org/officeDocument/2006/relationships/oleObject" Target="../embeddings/oleObject107.bin"/><Relationship Id="rId5" Type="http://schemas.openxmlformats.org/officeDocument/2006/relationships/oleObject" Target="../embeddings/oleObject102.bin"/><Relationship Id="rId15" Type="http://schemas.openxmlformats.org/officeDocument/2006/relationships/oleObject" Target="../embeddings/oleObject109.bin"/><Relationship Id="rId10" Type="http://schemas.openxmlformats.org/officeDocument/2006/relationships/oleObject" Target="../embeddings/oleObject106.bin"/><Relationship Id="rId19" Type="http://schemas.openxmlformats.org/officeDocument/2006/relationships/oleObject" Target="../embeddings/oleObject112.bin"/><Relationship Id="rId4" Type="http://schemas.openxmlformats.org/officeDocument/2006/relationships/image" Target="../media/image40.wmf"/><Relationship Id="rId9" Type="http://schemas.openxmlformats.org/officeDocument/2006/relationships/oleObject" Target="../embeddings/oleObject105.bin"/><Relationship Id="rId14" Type="http://schemas.openxmlformats.org/officeDocument/2006/relationships/image" Target="../media/image22.wmf"/><Relationship Id="rId22" Type="http://schemas.openxmlformats.org/officeDocument/2006/relationships/image" Target="../media/image39.wmf"/></Relationships>
</file>

<file path=ppt/slides/_rels/slide32.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image" Target="../media/image43.wmf"/><Relationship Id="rId18" Type="http://schemas.openxmlformats.org/officeDocument/2006/relationships/image" Target="../media/image45.wmf"/><Relationship Id="rId3" Type="http://schemas.openxmlformats.org/officeDocument/2006/relationships/oleObject" Target="../embeddings/oleObject114.bin"/><Relationship Id="rId21" Type="http://schemas.openxmlformats.org/officeDocument/2006/relationships/oleObject" Target="../embeddings/oleObject126.bin"/><Relationship Id="rId7" Type="http://schemas.openxmlformats.org/officeDocument/2006/relationships/oleObject" Target="../embeddings/oleObject117.bin"/><Relationship Id="rId12" Type="http://schemas.openxmlformats.org/officeDocument/2006/relationships/oleObject" Target="../embeddings/oleObject120.bin"/><Relationship Id="rId17" Type="http://schemas.openxmlformats.org/officeDocument/2006/relationships/oleObject" Target="../embeddings/oleObject124.bin"/><Relationship Id="rId2" Type="http://schemas.openxmlformats.org/officeDocument/2006/relationships/slideLayout" Target="../slideLayouts/slideLayout2.xml"/><Relationship Id="rId16" Type="http://schemas.openxmlformats.org/officeDocument/2006/relationships/oleObject" Target="../embeddings/oleObject123.bin"/><Relationship Id="rId20" Type="http://schemas.openxmlformats.org/officeDocument/2006/relationships/image" Target="../media/image39.wmf"/><Relationship Id="rId1" Type="http://schemas.openxmlformats.org/officeDocument/2006/relationships/vmlDrawing" Target="../drawings/vmlDrawing14.vml"/><Relationship Id="rId6" Type="http://schemas.openxmlformats.org/officeDocument/2006/relationships/oleObject" Target="../embeddings/oleObject116.bin"/><Relationship Id="rId11" Type="http://schemas.openxmlformats.org/officeDocument/2006/relationships/oleObject" Target="../embeddings/oleObject119.bin"/><Relationship Id="rId5" Type="http://schemas.openxmlformats.org/officeDocument/2006/relationships/oleObject" Target="../embeddings/oleObject115.bin"/><Relationship Id="rId15" Type="http://schemas.openxmlformats.org/officeDocument/2006/relationships/oleObject" Target="../embeddings/oleObject122.bin"/><Relationship Id="rId10" Type="http://schemas.openxmlformats.org/officeDocument/2006/relationships/image" Target="../media/image22.wmf"/><Relationship Id="rId19" Type="http://schemas.openxmlformats.org/officeDocument/2006/relationships/oleObject" Target="../embeddings/oleObject125.bin"/><Relationship Id="rId4" Type="http://schemas.openxmlformats.org/officeDocument/2006/relationships/image" Target="../media/image41.wmf"/><Relationship Id="rId9" Type="http://schemas.openxmlformats.org/officeDocument/2006/relationships/oleObject" Target="../embeddings/oleObject118.bin"/><Relationship Id="rId14" Type="http://schemas.openxmlformats.org/officeDocument/2006/relationships/oleObject" Target="../embeddings/oleObject121.bin"/><Relationship Id="rId22" Type="http://schemas.openxmlformats.org/officeDocument/2006/relationships/image" Target="../media/image40.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30.bin"/><Relationship Id="rId13" Type="http://schemas.openxmlformats.org/officeDocument/2006/relationships/oleObject" Target="../embeddings/oleObject133.bin"/><Relationship Id="rId18" Type="http://schemas.openxmlformats.org/officeDocument/2006/relationships/oleObject" Target="../embeddings/oleObject137.bin"/><Relationship Id="rId26" Type="http://schemas.openxmlformats.org/officeDocument/2006/relationships/oleObject" Target="../embeddings/oleObject145.bin"/><Relationship Id="rId3" Type="http://schemas.openxmlformats.org/officeDocument/2006/relationships/oleObject" Target="../embeddings/oleObject127.bin"/><Relationship Id="rId21" Type="http://schemas.openxmlformats.org/officeDocument/2006/relationships/oleObject" Target="../embeddings/oleObject140.bin"/><Relationship Id="rId7" Type="http://schemas.openxmlformats.org/officeDocument/2006/relationships/oleObject" Target="../embeddings/oleObject129.bin"/><Relationship Id="rId12" Type="http://schemas.openxmlformats.org/officeDocument/2006/relationships/image" Target="../media/image22.wmf"/><Relationship Id="rId17" Type="http://schemas.openxmlformats.org/officeDocument/2006/relationships/oleObject" Target="../embeddings/oleObject136.bin"/><Relationship Id="rId25" Type="http://schemas.openxmlformats.org/officeDocument/2006/relationships/oleObject" Target="../embeddings/oleObject144.bin"/><Relationship Id="rId2" Type="http://schemas.openxmlformats.org/officeDocument/2006/relationships/slideLayout" Target="../slideLayouts/slideLayout2.xml"/><Relationship Id="rId16" Type="http://schemas.openxmlformats.org/officeDocument/2006/relationships/oleObject" Target="../embeddings/oleObject135.bin"/><Relationship Id="rId20" Type="http://schemas.openxmlformats.org/officeDocument/2006/relationships/oleObject" Target="../embeddings/oleObject139.bin"/><Relationship Id="rId29" Type="http://schemas.openxmlformats.org/officeDocument/2006/relationships/oleObject" Target="../embeddings/oleObject148.bin"/><Relationship Id="rId1" Type="http://schemas.openxmlformats.org/officeDocument/2006/relationships/vmlDrawing" Target="../drawings/vmlDrawing15.vml"/><Relationship Id="rId6" Type="http://schemas.openxmlformats.org/officeDocument/2006/relationships/image" Target="../media/image41.wmf"/><Relationship Id="rId11" Type="http://schemas.openxmlformats.org/officeDocument/2006/relationships/oleObject" Target="../embeddings/oleObject132.bin"/><Relationship Id="rId24" Type="http://schemas.openxmlformats.org/officeDocument/2006/relationships/oleObject" Target="../embeddings/oleObject143.bin"/><Relationship Id="rId5" Type="http://schemas.openxmlformats.org/officeDocument/2006/relationships/oleObject" Target="../embeddings/oleObject128.bin"/><Relationship Id="rId15" Type="http://schemas.openxmlformats.org/officeDocument/2006/relationships/image" Target="../media/image43.wmf"/><Relationship Id="rId23" Type="http://schemas.openxmlformats.org/officeDocument/2006/relationships/oleObject" Target="../embeddings/oleObject142.bin"/><Relationship Id="rId28" Type="http://schemas.openxmlformats.org/officeDocument/2006/relationships/oleObject" Target="../embeddings/oleObject147.bin"/><Relationship Id="rId10" Type="http://schemas.openxmlformats.org/officeDocument/2006/relationships/image" Target="../media/image42.wmf"/><Relationship Id="rId19" Type="http://schemas.openxmlformats.org/officeDocument/2006/relationships/oleObject" Target="../embeddings/oleObject138.bin"/><Relationship Id="rId4" Type="http://schemas.openxmlformats.org/officeDocument/2006/relationships/image" Target="../media/image46.wmf"/><Relationship Id="rId9" Type="http://schemas.openxmlformats.org/officeDocument/2006/relationships/oleObject" Target="../embeddings/oleObject131.bin"/><Relationship Id="rId14" Type="http://schemas.openxmlformats.org/officeDocument/2006/relationships/oleObject" Target="../embeddings/oleObject134.bin"/><Relationship Id="rId22" Type="http://schemas.openxmlformats.org/officeDocument/2006/relationships/oleObject" Target="../embeddings/oleObject141.bin"/><Relationship Id="rId27" Type="http://schemas.openxmlformats.org/officeDocument/2006/relationships/oleObject" Target="../embeddings/oleObject146.bin"/><Relationship Id="rId30" Type="http://schemas.openxmlformats.org/officeDocument/2006/relationships/image" Target="../media/image39.wmf"/></Relationships>
</file>

<file path=ppt/slides/_rels/slide34.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156.bin"/><Relationship Id="rId18" Type="http://schemas.openxmlformats.org/officeDocument/2006/relationships/oleObject" Target="../embeddings/oleObject161.bin"/><Relationship Id="rId26" Type="http://schemas.openxmlformats.org/officeDocument/2006/relationships/oleObject" Target="../embeddings/oleObject168.bin"/><Relationship Id="rId3" Type="http://schemas.openxmlformats.org/officeDocument/2006/relationships/oleObject" Target="../embeddings/oleObject149.bin"/><Relationship Id="rId21" Type="http://schemas.openxmlformats.org/officeDocument/2006/relationships/image" Target="../media/image47.wmf"/><Relationship Id="rId7" Type="http://schemas.openxmlformats.org/officeDocument/2006/relationships/oleObject" Target="../embeddings/oleObject152.bin"/><Relationship Id="rId12" Type="http://schemas.openxmlformats.org/officeDocument/2006/relationships/oleObject" Target="../embeddings/oleObject155.bin"/><Relationship Id="rId17" Type="http://schemas.openxmlformats.org/officeDocument/2006/relationships/oleObject" Target="../embeddings/oleObject160.bin"/><Relationship Id="rId25" Type="http://schemas.openxmlformats.org/officeDocument/2006/relationships/oleObject" Target="../embeddings/oleObject167.bin"/><Relationship Id="rId2" Type="http://schemas.openxmlformats.org/officeDocument/2006/relationships/slideLayout" Target="../slideLayouts/slideLayout2.xml"/><Relationship Id="rId16" Type="http://schemas.openxmlformats.org/officeDocument/2006/relationships/oleObject" Target="../embeddings/oleObject159.bin"/><Relationship Id="rId20" Type="http://schemas.openxmlformats.org/officeDocument/2006/relationships/oleObject" Target="../embeddings/oleObject163.bin"/><Relationship Id="rId29" Type="http://schemas.openxmlformats.org/officeDocument/2006/relationships/oleObject" Target="../embeddings/oleObject170.bin"/><Relationship Id="rId1" Type="http://schemas.openxmlformats.org/officeDocument/2006/relationships/vmlDrawing" Target="../drawings/vmlDrawing16.vml"/><Relationship Id="rId6" Type="http://schemas.openxmlformats.org/officeDocument/2006/relationships/oleObject" Target="../embeddings/oleObject151.bin"/><Relationship Id="rId11" Type="http://schemas.openxmlformats.org/officeDocument/2006/relationships/oleObject" Target="../embeddings/oleObject154.bin"/><Relationship Id="rId24" Type="http://schemas.openxmlformats.org/officeDocument/2006/relationships/oleObject" Target="../embeddings/oleObject166.bin"/><Relationship Id="rId5" Type="http://schemas.openxmlformats.org/officeDocument/2006/relationships/oleObject" Target="../embeddings/oleObject150.bin"/><Relationship Id="rId15" Type="http://schemas.openxmlformats.org/officeDocument/2006/relationships/oleObject" Target="../embeddings/oleObject158.bin"/><Relationship Id="rId23" Type="http://schemas.openxmlformats.org/officeDocument/2006/relationships/oleObject" Target="../embeddings/oleObject165.bin"/><Relationship Id="rId28" Type="http://schemas.openxmlformats.org/officeDocument/2006/relationships/image" Target="../media/image48.wmf"/><Relationship Id="rId10" Type="http://schemas.openxmlformats.org/officeDocument/2006/relationships/image" Target="../media/image43.wmf"/><Relationship Id="rId19" Type="http://schemas.openxmlformats.org/officeDocument/2006/relationships/oleObject" Target="../embeddings/oleObject162.bin"/><Relationship Id="rId4" Type="http://schemas.openxmlformats.org/officeDocument/2006/relationships/image" Target="../media/image41.wmf"/><Relationship Id="rId9" Type="http://schemas.openxmlformats.org/officeDocument/2006/relationships/oleObject" Target="../embeddings/oleObject153.bin"/><Relationship Id="rId14" Type="http://schemas.openxmlformats.org/officeDocument/2006/relationships/oleObject" Target="../embeddings/oleObject157.bin"/><Relationship Id="rId22" Type="http://schemas.openxmlformats.org/officeDocument/2006/relationships/oleObject" Target="../embeddings/oleObject164.bin"/><Relationship Id="rId27" Type="http://schemas.openxmlformats.org/officeDocument/2006/relationships/oleObject" Target="../embeddings/oleObject169.bin"/><Relationship Id="rId30" Type="http://schemas.openxmlformats.org/officeDocument/2006/relationships/image" Target="../media/image49.wmf"/></Relationships>
</file>

<file path=ppt/slides/_rels/slide35.xml.rels><?xml version="1.0" encoding="UTF-8" standalone="yes"?>
<Relationships xmlns="http://schemas.openxmlformats.org/package/2006/relationships"><Relationship Id="rId13" Type="http://schemas.openxmlformats.org/officeDocument/2006/relationships/oleObject" Target="../embeddings/oleObject178.bin"/><Relationship Id="rId18" Type="http://schemas.openxmlformats.org/officeDocument/2006/relationships/oleObject" Target="../embeddings/oleObject183.bin"/><Relationship Id="rId26" Type="http://schemas.openxmlformats.org/officeDocument/2006/relationships/oleObject" Target="../embeddings/oleObject189.bin"/><Relationship Id="rId39" Type="http://schemas.openxmlformats.org/officeDocument/2006/relationships/oleObject" Target="../embeddings/oleObject199.bin"/><Relationship Id="rId21" Type="http://schemas.openxmlformats.org/officeDocument/2006/relationships/image" Target="../media/image50.wmf"/><Relationship Id="rId34" Type="http://schemas.openxmlformats.org/officeDocument/2006/relationships/oleObject" Target="../embeddings/oleObject195.bin"/><Relationship Id="rId42" Type="http://schemas.openxmlformats.org/officeDocument/2006/relationships/oleObject" Target="../embeddings/oleObject202.bin"/><Relationship Id="rId7" Type="http://schemas.openxmlformats.org/officeDocument/2006/relationships/oleObject" Target="../embeddings/oleObject174.bin"/><Relationship Id="rId2" Type="http://schemas.openxmlformats.org/officeDocument/2006/relationships/slideLayout" Target="../slideLayouts/slideLayout2.xml"/><Relationship Id="rId16" Type="http://schemas.openxmlformats.org/officeDocument/2006/relationships/oleObject" Target="../embeddings/oleObject181.bin"/><Relationship Id="rId20" Type="http://schemas.openxmlformats.org/officeDocument/2006/relationships/oleObject" Target="../embeddings/oleObject185.bin"/><Relationship Id="rId29" Type="http://schemas.openxmlformats.org/officeDocument/2006/relationships/oleObject" Target="../embeddings/oleObject192.bin"/><Relationship Id="rId41" Type="http://schemas.openxmlformats.org/officeDocument/2006/relationships/oleObject" Target="../embeddings/oleObject201.bin"/><Relationship Id="rId1" Type="http://schemas.openxmlformats.org/officeDocument/2006/relationships/vmlDrawing" Target="../drawings/vmlDrawing17.vml"/><Relationship Id="rId6" Type="http://schemas.openxmlformats.org/officeDocument/2006/relationships/oleObject" Target="../embeddings/oleObject173.bin"/><Relationship Id="rId11" Type="http://schemas.openxmlformats.org/officeDocument/2006/relationships/oleObject" Target="../embeddings/oleObject176.bin"/><Relationship Id="rId24" Type="http://schemas.openxmlformats.org/officeDocument/2006/relationships/oleObject" Target="../embeddings/oleObject187.bin"/><Relationship Id="rId32" Type="http://schemas.openxmlformats.org/officeDocument/2006/relationships/image" Target="../media/image52.wmf"/><Relationship Id="rId37" Type="http://schemas.openxmlformats.org/officeDocument/2006/relationships/image" Target="../media/image53.wmf"/><Relationship Id="rId40" Type="http://schemas.openxmlformats.org/officeDocument/2006/relationships/oleObject" Target="../embeddings/oleObject200.bin"/><Relationship Id="rId5" Type="http://schemas.openxmlformats.org/officeDocument/2006/relationships/oleObject" Target="../embeddings/oleObject172.bin"/><Relationship Id="rId15" Type="http://schemas.openxmlformats.org/officeDocument/2006/relationships/oleObject" Target="../embeddings/oleObject180.bin"/><Relationship Id="rId23" Type="http://schemas.openxmlformats.org/officeDocument/2006/relationships/image" Target="../media/image47.wmf"/><Relationship Id="rId28" Type="http://schemas.openxmlformats.org/officeDocument/2006/relationships/oleObject" Target="../embeddings/oleObject191.bin"/><Relationship Id="rId36" Type="http://schemas.openxmlformats.org/officeDocument/2006/relationships/oleObject" Target="../embeddings/oleObject197.bin"/><Relationship Id="rId10" Type="http://schemas.openxmlformats.org/officeDocument/2006/relationships/image" Target="../media/image43.wmf"/><Relationship Id="rId19" Type="http://schemas.openxmlformats.org/officeDocument/2006/relationships/oleObject" Target="../embeddings/oleObject184.bin"/><Relationship Id="rId31" Type="http://schemas.openxmlformats.org/officeDocument/2006/relationships/oleObject" Target="../embeddings/oleObject193.bin"/><Relationship Id="rId4" Type="http://schemas.openxmlformats.org/officeDocument/2006/relationships/image" Target="../media/image41.wmf"/><Relationship Id="rId9" Type="http://schemas.openxmlformats.org/officeDocument/2006/relationships/oleObject" Target="../embeddings/oleObject175.bin"/><Relationship Id="rId14" Type="http://schemas.openxmlformats.org/officeDocument/2006/relationships/oleObject" Target="../embeddings/oleObject179.bin"/><Relationship Id="rId22" Type="http://schemas.openxmlformats.org/officeDocument/2006/relationships/oleObject" Target="../embeddings/oleObject186.bin"/><Relationship Id="rId27" Type="http://schemas.openxmlformats.org/officeDocument/2006/relationships/oleObject" Target="../embeddings/oleObject190.bin"/><Relationship Id="rId30" Type="http://schemas.openxmlformats.org/officeDocument/2006/relationships/image" Target="../media/image51.wmf"/><Relationship Id="rId35" Type="http://schemas.openxmlformats.org/officeDocument/2006/relationships/oleObject" Target="../embeddings/oleObject196.bin"/><Relationship Id="rId43" Type="http://schemas.openxmlformats.org/officeDocument/2006/relationships/image" Target="../media/image54.wmf"/><Relationship Id="rId8" Type="http://schemas.openxmlformats.org/officeDocument/2006/relationships/image" Target="../media/image42.wmf"/><Relationship Id="rId3" Type="http://schemas.openxmlformats.org/officeDocument/2006/relationships/oleObject" Target="../embeddings/oleObject171.bin"/><Relationship Id="rId12" Type="http://schemas.openxmlformats.org/officeDocument/2006/relationships/oleObject" Target="../embeddings/oleObject177.bin"/><Relationship Id="rId17" Type="http://schemas.openxmlformats.org/officeDocument/2006/relationships/oleObject" Target="../embeddings/oleObject182.bin"/><Relationship Id="rId25" Type="http://schemas.openxmlformats.org/officeDocument/2006/relationships/oleObject" Target="../embeddings/oleObject188.bin"/><Relationship Id="rId33" Type="http://schemas.openxmlformats.org/officeDocument/2006/relationships/oleObject" Target="../embeddings/oleObject194.bin"/><Relationship Id="rId38" Type="http://schemas.openxmlformats.org/officeDocument/2006/relationships/oleObject" Target="../embeddings/oleObject198.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6.wmf"/><Relationship Id="rId5" Type="http://schemas.openxmlformats.org/officeDocument/2006/relationships/oleObject" Target="../embeddings/oleObject204.bin"/><Relationship Id="rId4" Type="http://schemas.openxmlformats.org/officeDocument/2006/relationships/image" Target="../media/image55.wmf"/></Relationships>
</file>

<file path=ppt/slides/_rels/slide38.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image" Target="../media/image43.wmf"/><Relationship Id="rId18" Type="http://schemas.openxmlformats.org/officeDocument/2006/relationships/oleObject" Target="../embeddings/oleObject216.bin"/><Relationship Id="rId26" Type="http://schemas.openxmlformats.org/officeDocument/2006/relationships/oleObject" Target="../embeddings/oleObject224.bin"/><Relationship Id="rId3" Type="http://schemas.openxmlformats.org/officeDocument/2006/relationships/oleObject" Target="../embeddings/oleObject205.bin"/><Relationship Id="rId21" Type="http://schemas.openxmlformats.org/officeDocument/2006/relationships/oleObject" Target="../embeddings/oleObject219.bin"/><Relationship Id="rId7" Type="http://schemas.openxmlformats.org/officeDocument/2006/relationships/oleObject" Target="../embeddings/oleObject208.bin"/><Relationship Id="rId12" Type="http://schemas.openxmlformats.org/officeDocument/2006/relationships/oleObject" Target="../embeddings/oleObject211.bin"/><Relationship Id="rId17" Type="http://schemas.openxmlformats.org/officeDocument/2006/relationships/oleObject" Target="../embeddings/oleObject215.bin"/><Relationship Id="rId25" Type="http://schemas.openxmlformats.org/officeDocument/2006/relationships/oleObject" Target="../embeddings/oleObject223.bin"/><Relationship Id="rId2" Type="http://schemas.openxmlformats.org/officeDocument/2006/relationships/slideLayout" Target="../slideLayouts/slideLayout2.xml"/><Relationship Id="rId16" Type="http://schemas.openxmlformats.org/officeDocument/2006/relationships/oleObject" Target="../embeddings/oleObject214.bin"/><Relationship Id="rId20" Type="http://schemas.openxmlformats.org/officeDocument/2006/relationships/oleObject" Target="../embeddings/oleObject218.bin"/><Relationship Id="rId29" Type="http://schemas.openxmlformats.org/officeDocument/2006/relationships/oleObject" Target="../embeddings/oleObject226.bin"/><Relationship Id="rId1" Type="http://schemas.openxmlformats.org/officeDocument/2006/relationships/vmlDrawing" Target="../drawings/vmlDrawing19.vml"/><Relationship Id="rId6" Type="http://schemas.openxmlformats.org/officeDocument/2006/relationships/oleObject" Target="../embeddings/oleObject207.bin"/><Relationship Id="rId11" Type="http://schemas.openxmlformats.org/officeDocument/2006/relationships/oleObject" Target="../embeddings/oleObject210.bin"/><Relationship Id="rId24" Type="http://schemas.openxmlformats.org/officeDocument/2006/relationships/oleObject" Target="../embeddings/oleObject222.bin"/><Relationship Id="rId5" Type="http://schemas.openxmlformats.org/officeDocument/2006/relationships/oleObject" Target="../embeddings/oleObject206.bin"/><Relationship Id="rId15" Type="http://schemas.openxmlformats.org/officeDocument/2006/relationships/oleObject" Target="../embeddings/oleObject213.bin"/><Relationship Id="rId23" Type="http://schemas.openxmlformats.org/officeDocument/2006/relationships/oleObject" Target="../embeddings/oleObject221.bin"/><Relationship Id="rId28" Type="http://schemas.openxmlformats.org/officeDocument/2006/relationships/image" Target="../media/image57.wmf"/><Relationship Id="rId10" Type="http://schemas.openxmlformats.org/officeDocument/2006/relationships/image" Target="../media/image22.wmf"/><Relationship Id="rId19" Type="http://schemas.openxmlformats.org/officeDocument/2006/relationships/oleObject" Target="../embeddings/oleObject217.bin"/><Relationship Id="rId4" Type="http://schemas.openxmlformats.org/officeDocument/2006/relationships/image" Target="../media/image41.wmf"/><Relationship Id="rId9" Type="http://schemas.openxmlformats.org/officeDocument/2006/relationships/oleObject" Target="../embeddings/oleObject209.bin"/><Relationship Id="rId14" Type="http://schemas.openxmlformats.org/officeDocument/2006/relationships/oleObject" Target="../embeddings/oleObject212.bin"/><Relationship Id="rId22" Type="http://schemas.openxmlformats.org/officeDocument/2006/relationships/oleObject" Target="../embeddings/oleObject220.bin"/><Relationship Id="rId27" Type="http://schemas.openxmlformats.org/officeDocument/2006/relationships/oleObject" Target="../embeddings/oleObject225.bin"/><Relationship Id="rId30" Type="http://schemas.openxmlformats.org/officeDocument/2006/relationships/image" Target="../media/image39.wmf"/></Relationships>
</file>

<file path=ppt/slides/_rels/slide39.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227.bin"/><Relationship Id="rId7" Type="http://schemas.openxmlformats.org/officeDocument/2006/relationships/oleObject" Target="../embeddings/oleObject22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8.wmf"/><Relationship Id="rId5" Type="http://schemas.openxmlformats.org/officeDocument/2006/relationships/oleObject" Target="../embeddings/oleObject228.bin"/><Relationship Id="rId10" Type="http://schemas.openxmlformats.org/officeDocument/2006/relationships/image" Target="../media/image39.wmf"/><Relationship Id="rId4" Type="http://schemas.openxmlformats.org/officeDocument/2006/relationships/image" Target="../media/image57.wmf"/><Relationship Id="rId9" Type="http://schemas.openxmlformats.org/officeDocument/2006/relationships/oleObject" Target="../embeddings/oleObject230.bin"/></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3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1.wmf"/><Relationship Id="rId5" Type="http://schemas.openxmlformats.org/officeDocument/2006/relationships/oleObject" Target="../embeddings/oleObject232.bin"/><Relationship Id="rId4" Type="http://schemas.openxmlformats.org/officeDocument/2006/relationships/image" Target="../media/image6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3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1.wmf"/><Relationship Id="rId5" Type="http://schemas.openxmlformats.org/officeDocument/2006/relationships/oleObject" Target="../embeddings/oleObject234.bin"/><Relationship Id="rId4" Type="http://schemas.openxmlformats.org/officeDocument/2006/relationships/image" Target="../media/image70.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38.bin"/><Relationship Id="rId13" Type="http://schemas.openxmlformats.org/officeDocument/2006/relationships/oleObject" Target="../embeddings/oleObject241.bin"/><Relationship Id="rId18" Type="http://schemas.openxmlformats.org/officeDocument/2006/relationships/oleObject" Target="../embeddings/oleObject244.bin"/><Relationship Id="rId26" Type="http://schemas.openxmlformats.org/officeDocument/2006/relationships/oleObject" Target="../embeddings/oleObject250.bin"/><Relationship Id="rId3" Type="http://schemas.openxmlformats.org/officeDocument/2006/relationships/oleObject" Target="../embeddings/oleObject235.bin"/><Relationship Id="rId21" Type="http://schemas.openxmlformats.org/officeDocument/2006/relationships/oleObject" Target="../embeddings/oleObject246.bin"/><Relationship Id="rId7" Type="http://schemas.openxmlformats.org/officeDocument/2006/relationships/oleObject" Target="../embeddings/oleObject237.bin"/><Relationship Id="rId12" Type="http://schemas.openxmlformats.org/officeDocument/2006/relationships/oleObject" Target="../embeddings/oleObject240.bin"/><Relationship Id="rId17" Type="http://schemas.openxmlformats.org/officeDocument/2006/relationships/oleObject" Target="../embeddings/oleObject243.bin"/><Relationship Id="rId25" Type="http://schemas.openxmlformats.org/officeDocument/2006/relationships/image" Target="../media/image77.wmf"/><Relationship Id="rId2" Type="http://schemas.openxmlformats.org/officeDocument/2006/relationships/slideLayout" Target="../slideLayouts/slideLayout2.xml"/><Relationship Id="rId16" Type="http://schemas.openxmlformats.org/officeDocument/2006/relationships/image" Target="../media/image75.wmf"/><Relationship Id="rId20" Type="http://schemas.openxmlformats.org/officeDocument/2006/relationships/oleObject" Target="../embeddings/oleObject245.bin"/><Relationship Id="rId1" Type="http://schemas.openxmlformats.org/officeDocument/2006/relationships/vmlDrawing" Target="../drawings/vmlDrawing23.vml"/><Relationship Id="rId6" Type="http://schemas.openxmlformats.org/officeDocument/2006/relationships/image" Target="../media/image73.wmf"/><Relationship Id="rId11" Type="http://schemas.openxmlformats.org/officeDocument/2006/relationships/image" Target="../media/image42.wmf"/><Relationship Id="rId24" Type="http://schemas.openxmlformats.org/officeDocument/2006/relationships/oleObject" Target="../embeddings/oleObject249.bin"/><Relationship Id="rId5" Type="http://schemas.openxmlformats.org/officeDocument/2006/relationships/oleObject" Target="../embeddings/oleObject236.bin"/><Relationship Id="rId15" Type="http://schemas.openxmlformats.org/officeDocument/2006/relationships/oleObject" Target="../embeddings/oleObject242.bin"/><Relationship Id="rId23" Type="http://schemas.openxmlformats.org/officeDocument/2006/relationships/oleObject" Target="../embeddings/oleObject248.bin"/><Relationship Id="rId10" Type="http://schemas.openxmlformats.org/officeDocument/2006/relationships/oleObject" Target="../embeddings/oleObject239.bin"/><Relationship Id="rId19" Type="http://schemas.openxmlformats.org/officeDocument/2006/relationships/image" Target="../media/image76.wmf"/><Relationship Id="rId4" Type="http://schemas.openxmlformats.org/officeDocument/2006/relationships/image" Target="../media/image72.wmf"/><Relationship Id="rId9" Type="http://schemas.openxmlformats.org/officeDocument/2006/relationships/image" Target="../media/image74.wmf"/><Relationship Id="rId14" Type="http://schemas.openxmlformats.org/officeDocument/2006/relationships/image" Target="../media/image43.wmf"/><Relationship Id="rId22" Type="http://schemas.openxmlformats.org/officeDocument/2006/relationships/oleObject" Target="../embeddings/oleObject247.bin"/><Relationship Id="rId27" Type="http://schemas.openxmlformats.org/officeDocument/2006/relationships/image" Target="../media/image7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8.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6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lstStyle/>
          <a:p>
            <a:r>
              <a:rPr lang="en-US" b="1" dirty="0"/>
              <a:t>Syntax Analysis</a:t>
            </a:r>
          </a:p>
        </p:txBody>
      </p:sp>
      <p:sp>
        <p:nvSpPr>
          <p:cNvPr id="3" name="Subtitle 2"/>
          <p:cNvSpPr>
            <a:spLocks noGrp="1"/>
          </p:cNvSpPr>
          <p:nvPr>
            <p:ph type="subTitle" idx="1"/>
          </p:nvPr>
        </p:nvSpPr>
        <p:spPr/>
        <p:txBody>
          <a:bodyPr/>
          <a:lstStyle/>
          <a:p>
            <a:r>
              <a:rPr lang="en-US" b="1" dirty="0" smtClean="0">
                <a:solidFill>
                  <a:srgbClr val="00B0F0"/>
                </a:solidFill>
              </a:rPr>
              <a:t>F.M. Rahat </a:t>
            </a:r>
            <a:r>
              <a:rPr lang="en-US" b="1" dirty="0" err="1" smtClean="0">
                <a:solidFill>
                  <a:srgbClr val="00B0F0"/>
                </a:solidFill>
              </a:rPr>
              <a:t>Hasan</a:t>
            </a:r>
            <a:endParaRPr lang="en-US" b="1" dirty="0" smtClean="0">
              <a:solidFill>
                <a:srgbClr val="00B0F0"/>
              </a:solidFill>
            </a:endParaRPr>
          </a:p>
          <a:p>
            <a:r>
              <a:rPr lang="en-US" b="1" dirty="0" smtClean="0">
                <a:solidFill>
                  <a:srgbClr val="00B0F0"/>
                </a:solidFill>
              </a:rPr>
              <a:t>CSE</a:t>
            </a:r>
            <a:r>
              <a:rPr lang="en-US" b="1" smtClean="0">
                <a:solidFill>
                  <a:srgbClr val="00B0F0"/>
                </a:solidFill>
              </a:rPr>
              <a:t>, </a:t>
            </a:r>
            <a:r>
              <a:rPr lang="en-US" b="1" smtClean="0">
                <a:solidFill>
                  <a:srgbClr val="00B0F0"/>
                </a:solidFill>
              </a:rPr>
              <a:t>BSMRSTU</a:t>
            </a:r>
            <a:endParaRPr lang="en-US" b="1"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724400"/>
          </a:xfrm>
        </p:spPr>
        <p:txBody>
          <a:bodyPr>
            <a:normAutofit lnSpcReduction="10000"/>
          </a:bodyPr>
          <a:lstStyle/>
          <a:p>
            <a:pPr algn="just">
              <a:buNone/>
            </a:pPr>
            <a:r>
              <a:rPr lang="en-US" dirty="0" smtClean="0"/>
              <a:t>2. </a:t>
            </a:r>
            <a:r>
              <a:rPr lang="en-US" b="1" dirty="0" smtClean="0">
                <a:solidFill>
                  <a:srgbClr val="FF0000"/>
                </a:solidFill>
              </a:rPr>
              <a:t>Non-terminals (V)</a:t>
            </a:r>
            <a:r>
              <a:rPr lang="en-US" dirty="0" smtClean="0"/>
              <a:t> are syntactic variables that  denote sets of strings. </a:t>
            </a:r>
          </a:p>
          <a:p>
            <a:pPr algn="just">
              <a:buFont typeface="Wingdings" pitchFamily="2" charset="2"/>
              <a:buChar char="Ø"/>
            </a:pPr>
            <a:r>
              <a:rPr lang="en-US" dirty="0" smtClean="0"/>
              <a:t>Non-terminals: s</a:t>
            </a:r>
            <a:r>
              <a:rPr lang="en-US" b="1" dirty="0" smtClean="0">
                <a:solidFill>
                  <a:srgbClr val="0000FF"/>
                </a:solidFill>
              </a:rPr>
              <a:t>tmt, </a:t>
            </a:r>
            <a:r>
              <a:rPr lang="en-US" b="1" dirty="0" err="1" smtClean="0">
                <a:solidFill>
                  <a:srgbClr val="0000FF"/>
                </a:solidFill>
              </a:rPr>
              <a:t>expr</a:t>
            </a:r>
            <a:r>
              <a:rPr lang="en-US" dirty="0" smtClean="0"/>
              <a:t> </a:t>
            </a:r>
          </a:p>
          <a:p>
            <a:pPr algn="just">
              <a:buFont typeface="Wingdings" pitchFamily="2" charset="2"/>
              <a:buChar char="Ø"/>
            </a:pPr>
            <a:r>
              <a:rPr lang="en-US" dirty="0" smtClean="0"/>
              <a:t>The sets of strings denoted by non-terminals help define the language generated by the grammar. </a:t>
            </a:r>
          </a:p>
          <a:p>
            <a:pPr algn="just">
              <a:buFont typeface="Wingdings" pitchFamily="2" charset="2"/>
              <a:buChar char="Ø"/>
            </a:pPr>
            <a:r>
              <a:rPr lang="en-US" dirty="0" err="1" smtClean="0"/>
              <a:t>Nonterminals</a:t>
            </a:r>
            <a:r>
              <a:rPr lang="en-US" dirty="0" smtClean="0"/>
              <a:t> impose a hierarchical structure on the  language that is </a:t>
            </a:r>
            <a:r>
              <a:rPr lang="en-US" dirty="0" smtClean="0">
                <a:solidFill>
                  <a:srgbClr val="0070C0"/>
                </a:solidFill>
              </a:rPr>
              <a:t>key to syntax analysis and translation.</a:t>
            </a:r>
            <a:endParaRPr lang="en-US" dirty="0">
              <a:solidFill>
                <a:srgbClr val="0070C0"/>
              </a:solidFill>
            </a:endParaRPr>
          </a:p>
        </p:txBody>
      </p:sp>
      <p:sp>
        <p:nvSpPr>
          <p:cNvPr id="4" name="Rectangle 3"/>
          <p:cNvSpPr/>
          <p:nvPr/>
        </p:nvSpPr>
        <p:spPr>
          <a:xfrm>
            <a:off x="1752600" y="609600"/>
            <a:ext cx="4904997" cy="523220"/>
          </a:xfrm>
          <a:prstGeom prst="rect">
            <a:avLst/>
          </a:prstGeom>
        </p:spPr>
        <p:txBody>
          <a:bodyPr wrap="none">
            <a:spAutoFit/>
          </a:bodyPr>
          <a:lstStyle/>
          <a:p>
            <a:pPr algn="ctr">
              <a:buNone/>
            </a:pPr>
            <a:r>
              <a:rPr lang="en-US" sz="2800" b="1" dirty="0" smtClean="0">
                <a:solidFill>
                  <a:srgbClr val="0000FF"/>
                </a:solidFill>
              </a:rPr>
              <a:t>stmt </a:t>
            </a:r>
            <a:r>
              <a:rPr lang="en-US" sz="2800" b="1" dirty="0" smtClean="0">
                <a:solidFill>
                  <a:srgbClr val="0000FF"/>
                </a:solidFill>
                <a:sym typeface="Symbol"/>
              </a:rPr>
              <a:t> </a:t>
            </a:r>
            <a:r>
              <a:rPr lang="en-US" sz="2800" b="1" dirty="0" smtClean="0">
                <a:solidFill>
                  <a:srgbClr val="0000FF"/>
                </a:solidFill>
              </a:rPr>
              <a:t>if ( </a:t>
            </a:r>
            <a:r>
              <a:rPr lang="en-US" sz="2800" b="1" dirty="0" err="1" smtClean="0">
                <a:solidFill>
                  <a:srgbClr val="0000FF"/>
                </a:solidFill>
              </a:rPr>
              <a:t>expr</a:t>
            </a:r>
            <a:r>
              <a:rPr lang="en-US" sz="2800" b="1" dirty="0" smtClean="0">
                <a:solidFill>
                  <a:srgbClr val="0000FF"/>
                </a:solidFill>
              </a:rPr>
              <a:t> ) stmt else stmt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84994" name="Picture 2"/>
          <p:cNvPicPr>
            <a:picLocks noChangeAspect="1" noChangeArrowheads="1"/>
          </p:cNvPicPr>
          <p:nvPr/>
        </p:nvPicPr>
        <p:blipFill>
          <a:blip r:embed="rId2" cstate="print"/>
          <a:srcRect/>
          <a:stretch>
            <a:fillRect/>
          </a:stretch>
        </p:blipFill>
        <p:spPr bwMode="auto">
          <a:xfrm>
            <a:off x="457200" y="838200"/>
            <a:ext cx="7934325" cy="1200150"/>
          </a:xfrm>
          <a:prstGeom prst="rect">
            <a:avLst/>
          </a:prstGeom>
          <a:noFill/>
          <a:ln w="9525">
            <a:noFill/>
            <a:miter lim="800000"/>
            <a:headEnd/>
            <a:tailEnd/>
          </a:ln>
          <a:effectLst/>
        </p:spPr>
      </p:pic>
      <p:pic>
        <p:nvPicPr>
          <p:cNvPr id="84995" name="Picture 3"/>
          <p:cNvPicPr>
            <a:picLocks noChangeAspect="1" noChangeArrowheads="1"/>
          </p:cNvPicPr>
          <p:nvPr/>
        </p:nvPicPr>
        <p:blipFill>
          <a:blip r:embed="rId3" cstate="print"/>
          <a:srcRect/>
          <a:stretch>
            <a:fillRect/>
          </a:stretch>
        </p:blipFill>
        <p:spPr bwMode="auto">
          <a:xfrm>
            <a:off x="457200" y="2057400"/>
            <a:ext cx="7839075" cy="441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smtClean="0"/>
              <a:t>The principal drawback of the LR method is that it is too much work to</a:t>
            </a:r>
          </a:p>
          <a:p>
            <a:r>
              <a:rPr lang="en-US" dirty="0" smtClean="0"/>
              <a:t>construct an LR parser by hand for a typical programming-language grammar.</a:t>
            </a:r>
          </a:p>
          <a:p>
            <a:r>
              <a:rPr lang="en-US" dirty="0" smtClean="0"/>
              <a:t>A specialized tool, an LR parser generator, is needed. Fortunately, many such</a:t>
            </a:r>
          </a:p>
          <a:p>
            <a:r>
              <a:rPr lang="en-US" dirty="0" smtClean="0"/>
              <a:t>generators are available, and we shall discuss one of the most commonly used</a:t>
            </a:r>
          </a:p>
          <a:p>
            <a:r>
              <a:rPr lang="en-US" dirty="0" smtClean="0"/>
              <a:t>ones, </a:t>
            </a:r>
            <a:r>
              <a:rPr lang="en-US" dirty="0" err="1" smtClean="0"/>
              <a:t>Yacc</a:t>
            </a:r>
            <a:r>
              <a:rPr lang="en-US" dirty="0" smtClean="0"/>
              <a:t> , in Section 4.9. Such a generator takes a context-free grammar and</a:t>
            </a:r>
          </a:p>
          <a:p>
            <a:r>
              <a:rPr lang="en-US" dirty="0" smtClean="0"/>
              <a:t>automatically produces a parser for that grammar. If the grammar contains</a:t>
            </a:r>
          </a:p>
          <a:p>
            <a:r>
              <a:rPr lang="en-US" dirty="0" smtClean="0"/>
              <a:t>ambiguities or other constructs that are difficult to parse in a left-to-right scan</a:t>
            </a:r>
          </a:p>
          <a:p>
            <a:r>
              <a:rPr lang="en-US" dirty="0" smtClean="0"/>
              <a:t>of the input, then the parser generator locates these constructs and provides</a:t>
            </a:r>
          </a:p>
          <a:p>
            <a:r>
              <a:rPr lang="en-US" dirty="0" smtClean="0"/>
              <a:t>detailed diagnostic messages.</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LR-Parsing Algorithm</a:t>
            </a:r>
            <a:endParaRPr lang="en-US" dirty="0"/>
          </a:p>
        </p:txBody>
      </p:sp>
      <p:sp>
        <p:nvSpPr>
          <p:cNvPr id="3" name="Content Placeholder 2"/>
          <p:cNvSpPr>
            <a:spLocks noGrp="1"/>
          </p:cNvSpPr>
          <p:nvPr>
            <p:ph idx="1"/>
          </p:nvPr>
        </p:nvSpPr>
        <p:spPr/>
        <p:txBody>
          <a:bodyPr/>
          <a:lstStyle/>
          <a:p>
            <a:endParaRPr lang="en-US"/>
          </a:p>
        </p:txBody>
      </p:sp>
      <p:pic>
        <p:nvPicPr>
          <p:cNvPr id="86018" name="Picture 2"/>
          <p:cNvPicPr>
            <a:picLocks noChangeAspect="1" noChangeArrowheads="1"/>
          </p:cNvPicPr>
          <p:nvPr/>
        </p:nvPicPr>
        <p:blipFill>
          <a:blip r:embed="rId2" cstate="print"/>
          <a:srcRect/>
          <a:stretch>
            <a:fillRect/>
          </a:stretch>
        </p:blipFill>
        <p:spPr bwMode="auto">
          <a:xfrm>
            <a:off x="1247775" y="1757363"/>
            <a:ext cx="6648450" cy="3343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7042" name="Picture 2"/>
          <p:cNvPicPr>
            <a:picLocks noChangeAspect="1" noChangeArrowheads="1"/>
          </p:cNvPicPr>
          <p:nvPr/>
        </p:nvPicPr>
        <p:blipFill>
          <a:blip r:embed="rId2" cstate="print"/>
          <a:srcRect/>
          <a:stretch>
            <a:fillRect/>
          </a:stretch>
        </p:blipFill>
        <p:spPr bwMode="auto">
          <a:xfrm>
            <a:off x="0" y="609600"/>
            <a:ext cx="8105775" cy="1057275"/>
          </a:xfrm>
          <a:prstGeom prst="rect">
            <a:avLst/>
          </a:prstGeom>
          <a:noFill/>
          <a:ln w="9525">
            <a:noFill/>
            <a:miter lim="800000"/>
            <a:headEnd/>
            <a:tailEnd/>
          </a:ln>
          <a:effectLst/>
        </p:spPr>
      </p:pic>
      <p:pic>
        <p:nvPicPr>
          <p:cNvPr id="87043" name="Picture 3"/>
          <p:cNvPicPr>
            <a:picLocks noChangeAspect="1" noChangeArrowheads="1"/>
          </p:cNvPicPr>
          <p:nvPr/>
        </p:nvPicPr>
        <p:blipFill>
          <a:blip r:embed="rId3" cstate="print"/>
          <a:srcRect/>
          <a:stretch>
            <a:fillRect/>
          </a:stretch>
        </p:blipFill>
        <p:spPr bwMode="auto">
          <a:xfrm>
            <a:off x="457200" y="1219200"/>
            <a:ext cx="8305800" cy="5895975"/>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8066" name="Picture 2"/>
          <p:cNvPicPr>
            <a:picLocks noChangeAspect="1" noChangeArrowheads="1"/>
          </p:cNvPicPr>
          <p:nvPr/>
        </p:nvPicPr>
        <p:blipFill>
          <a:blip r:embed="rId2" cstate="print"/>
          <a:srcRect/>
          <a:stretch>
            <a:fillRect/>
          </a:stretch>
        </p:blipFill>
        <p:spPr bwMode="auto">
          <a:xfrm>
            <a:off x="533400" y="685800"/>
            <a:ext cx="8096250" cy="1962150"/>
          </a:xfrm>
          <a:prstGeom prst="rect">
            <a:avLst/>
          </a:prstGeom>
          <a:noFill/>
          <a:ln w="9525">
            <a:noFill/>
            <a:miter lim="800000"/>
            <a:headEnd/>
            <a:tailEnd/>
          </a:ln>
          <a:effectLst/>
        </p:spPr>
      </p:pic>
      <p:pic>
        <p:nvPicPr>
          <p:cNvPr id="88067" name="Picture 3"/>
          <p:cNvPicPr>
            <a:picLocks noChangeAspect="1" noChangeArrowheads="1"/>
          </p:cNvPicPr>
          <p:nvPr/>
        </p:nvPicPr>
        <p:blipFill>
          <a:blip r:embed="rId3" cstate="print"/>
          <a:srcRect/>
          <a:stretch>
            <a:fillRect/>
          </a:stretch>
        </p:blipFill>
        <p:spPr bwMode="auto">
          <a:xfrm>
            <a:off x="533400" y="2743200"/>
            <a:ext cx="8181975" cy="3648075"/>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9090" name="Picture 2"/>
          <p:cNvPicPr>
            <a:picLocks noChangeAspect="1" noChangeArrowheads="1"/>
          </p:cNvPicPr>
          <p:nvPr/>
        </p:nvPicPr>
        <p:blipFill>
          <a:blip r:embed="rId2" cstate="print"/>
          <a:srcRect/>
          <a:stretch>
            <a:fillRect/>
          </a:stretch>
        </p:blipFill>
        <p:spPr bwMode="auto">
          <a:xfrm>
            <a:off x="1524000" y="1371600"/>
            <a:ext cx="6067425" cy="4638675"/>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0114" name="Picture 2"/>
          <p:cNvPicPr>
            <a:picLocks noChangeAspect="1" noChangeArrowheads="1"/>
          </p:cNvPicPr>
          <p:nvPr/>
        </p:nvPicPr>
        <p:blipFill>
          <a:blip r:embed="rId2" cstate="print"/>
          <a:srcRect/>
          <a:stretch>
            <a:fillRect/>
          </a:stretch>
        </p:blipFill>
        <p:spPr bwMode="auto">
          <a:xfrm>
            <a:off x="366713" y="1533525"/>
            <a:ext cx="8410575" cy="37909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724400"/>
          </a:xfrm>
        </p:spPr>
        <p:txBody>
          <a:bodyPr/>
          <a:lstStyle/>
          <a:p>
            <a:pPr algn="just">
              <a:buNone/>
            </a:pPr>
            <a:r>
              <a:rPr lang="en-US" dirty="0" smtClean="0"/>
              <a:t>3. </a:t>
            </a:r>
            <a:r>
              <a:rPr lang="en-US" b="1" dirty="0" smtClean="0">
                <a:solidFill>
                  <a:srgbClr val="FF0000"/>
                </a:solidFill>
              </a:rPr>
              <a:t>Start symbol (S)</a:t>
            </a:r>
            <a:r>
              <a:rPr lang="en-US" dirty="0" smtClean="0"/>
              <a:t>: one non-terminal is distinguished as the start symbol,</a:t>
            </a:r>
          </a:p>
          <a:p>
            <a:pPr algn="just">
              <a:buFont typeface="Wingdings" pitchFamily="2" charset="2"/>
              <a:buChar char="ü"/>
            </a:pPr>
            <a:r>
              <a:rPr lang="en-US" dirty="0" smtClean="0"/>
              <a:t>the set of strings it denotes is the language generated by the grammar. </a:t>
            </a:r>
          </a:p>
          <a:p>
            <a:pPr algn="just">
              <a:buFont typeface="Wingdings" pitchFamily="2" charset="2"/>
              <a:buChar char="ü"/>
            </a:pPr>
            <a:r>
              <a:rPr lang="en-US" dirty="0" smtClean="0"/>
              <a:t>Conventionally, the productions for the </a:t>
            </a:r>
            <a:r>
              <a:rPr lang="en-US" dirty="0" smtClean="0">
                <a:solidFill>
                  <a:srgbClr val="00B0F0"/>
                </a:solidFill>
              </a:rPr>
              <a:t>start symbol are listed first</a:t>
            </a:r>
            <a:r>
              <a:rPr lang="en-US" dirty="0" smtClean="0"/>
              <a:t>.</a:t>
            </a:r>
            <a:endParaRPr lang="en-US" dirty="0"/>
          </a:p>
        </p:txBody>
      </p:sp>
      <p:sp>
        <p:nvSpPr>
          <p:cNvPr id="4" name="Rectangle 3"/>
          <p:cNvSpPr/>
          <p:nvPr/>
        </p:nvSpPr>
        <p:spPr>
          <a:xfrm>
            <a:off x="2667000" y="609600"/>
            <a:ext cx="4904997" cy="523220"/>
          </a:xfrm>
          <a:prstGeom prst="rect">
            <a:avLst/>
          </a:prstGeom>
        </p:spPr>
        <p:txBody>
          <a:bodyPr wrap="none">
            <a:spAutoFit/>
          </a:bodyPr>
          <a:lstStyle/>
          <a:p>
            <a:pPr algn="ctr">
              <a:buNone/>
            </a:pPr>
            <a:r>
              <a:rPr lang="en-US" sz="2800" b="1" dirty="0" smtClean="0">
                <a:solidFill>
                  <a:srgbClr val="FF0000"/>
                </a:solidFill>
              </a:rPr>
              <a:t>stmt</a:t>
            </a:r>
            <a:r>
              <a:rPr lang="en-US" sz="2800" b="1" dirty="0" smtClean="0">
                <a:solidFill>
                  <a:srgbClr val="0000FF"/>
                </a:solidFill>
              </a:rPr>
              <a:t> </a:t>
            </a:r>
            <a:r>
              <a:rPr lang="en-US" sz="2800" b="1" dirty="0" smtClean="0">
                <a:solidFill>
                  <a:srgbClr val="0000FF"/>
                </a:solidFill>
                <a:sym typeface="Symbol"/>
              </a:rPr>
              <a:t> </a:t>
            </a:r>
            <a:r>
              <a:rPr lang="en-US" sz="2800" b="1" dirty="0" smtClean="0">
                <a:solidFill>
                  <a:srgbClr val="0000FF"/>
                </a:solidFill>
              </a:rPr>
              <a:t>if ( </a:t>
            </a:r>
            <a:r>
              <a:rPr lang="en-US" sz="2800" b="1" dirty="0" err="1" smtClean="0">
                <a:solidFill>
                  <a:srgbClr val="0000FF"/>
                </a:solidFill>
              </a:rPr>
              <a:t>expr</a:t>
            </a:r>
            <a:r>
              <a:rPr lang="en-US" sz="2800" b="1" dirty="0" smtClean="0">
                <a:solidFill>
                  <a:srgbClr val="0000FF"/>
                </a:solidFill>
              </a:rPr>
              <a:t> ) stmt else stmt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82000" cy="5715000"/>
          </a:xfrm>
        </p:spPr>
        <p:txBody>
          <a:bodyPr>
            <a:normAutofit lnSpcReduction="10000"/>
          </a:bodyPr>
          <a:lstStyle/>
          <a:p>
            <a:pPr algn="just">
              <a:buNone/>
            </a:pPr>
            <a:r>
              <a:rPr lang="en-US" dirty="0" smtClean="0"/>
              <a:t>4. </a:t>
            </a:r>
            <a:r>
              <a:rPr lang="en-US" b="1" dirty="0" smtClean="0">
                <a:solidFill>
                  <a:srgbClr val="FF0000"/>
                </a:solidFill>
              </a:rPr>
              <a:t>Productions (P)</a:t>
            </a:r>
            <a:r>
              <a:rPr lang="en-US" dirty="0" smtClean="0"/>
              <a:t> of a grammar specify the manner in which the terminals &amp; non-terminals can be combined to form strings. Each production consists of:</a:t>
            </a:r>
          </a:p>
          <a:p>
            <a:pPr algn="just"/>
            <a:r>
              <a:rPr lang="en-US" dirty="0" smtClean="0"/>
              <a:t>(a) A non-terminal called the </a:t>
            </a:r>
            <a:r>
              <a:rPr lang="en-US" b="1" dirty="0" smtClean="0">
                <a:solidFill>
                  <a:srgbClr val="0000FF"/>
                </a:solidFill>
              </a:rPr>
              <a:t>head</a:t>
            </a:r>
            <a:r>
              <a:rPr lang="en-US" dirty="0" smtClean="0"/>
              <a:t> or </a:t>
            </a:r>
            <a:r>
              <a:rPr lang="en-US" dirty="0" smtClean="0">
                <a:solidFill>
                  <a:srgbClr val="0000FF"/>
                </a:solidFill>
              </a:rPr>
              <a:t>left side of the production</a:t>
            </a:r>
            <a:r>
              <a:rPr lang="en-US" dirty="0" smtClean="0"/>
              <a:t>; this production defines some of the strings denoted by the head.</a:t>
            </a:r>
          </a:p>
          <a:p>
            <a:pPr algn="just"/>
            <a:r>
              <a:rPr lang="en-US" dirty="0" smtClean="0"/>
              <a:t>(b) The symbol </a:t>
            </a:r>
            <a:r>
              <a:rPr lang="en-US" b="1" dirty="0" smtClean="0">
                <a:solidFill>
                  <a:srgbClr val="0000FF"/>
                </a:solidFill>
                <a:sym typeface="Symbol"/>
              </a:rPr>
              <a:t></a:t>
            </a:r>
            <a:r>
              <a:rPr lang="en-US" dirty="0" smtClean="0"/>
              <a:t>. Sometimes </a:t>
            </a:r>
            <a:r>
              <a:rPr lang="en-US" b="1" dirty="0" smtClean="0">
                <a:solidFill>
                  <a:srgbClr val="0000FF"/>
                </a:solidFill>
              </a:rPr>
              <a:t>: : = </a:t>
            </a:r>
            <a:r>
              <a:rPr lang="en-US" dirty="0" smtClean="0"/>
              <a:t>has been used in place of the arrow.</a:t>
            </a:r>
          </a:p>
          <a:p>
            <a:pPr algn="just"/>
            <a:r>
              <a:rPr lang="en-US" dirty="0" smtClean="0"/>
              <a:t>(c) A </a:t>
            </a:r>
            <a:r>
              <a:rPr lang="en-US" dirty="0" smtClean="0">
                <a:solidFill>
                  <a:srgbClr val="0000FF"/>
                </a:solidFill>
              </a:rPr>
              <a:t>body or right si</a:t>
            </a:r>
            <a:r>
              <a:rPr lang="en-US" dirty="0" smtClean="0"/>
              <a:t>de consisting of zero or more terminals and non-terminals.</a:t>
            </a:r>
          </a:p>
        </p:txBody>
      </p:sp>
      <p:sp>
        <p:nvSpPr>
          <p:cNvPr id="4" name="Rectangle 3"/>
          <p:cNvSpPr/>
          <p:nvPr/>
        </p:nvSpPr>
        <p:spPr>
          <a:xfrm>
            <a:off x="2133600" y="304800"/>
            <a:ext cx="4904997" cy="523220"/>
          </a:xfrm>
          <a:prstGeom prst="rect">
            <a:avLst/>
          </a:prstGeom>
          <a:ln w="28575">
            <a:solidFill>
              <a:srgbClr val="00B050"/>
            </a:solidFill>
          </a:ln>
        </p:spPr>
        <p:txBody>
          <a:bodyPr wrap="none">
            <a:spAutoFit/>
          </a:bodyPr>
          <a:lstStyle/>
          <a:p>
            <a:pPr algn="ctr">
              <a:buNone/>
            </a:pPr>
            <a:r>
              <a:rPr lang="en-US" sz="2800" b="1" dirty="0" smtClean="0">
                <a:solidFill>
                  <a:srgbClr val="FF0000"/>
                </a:solidFill>
              </a:rPr>
              <a:t>stmt</a:t>
            </a:r>
            <a:r>
              <a:rPr lang="en-US" sz="2800" b="1" dirty="0" smtClean="0">
                <a:solidFill>
                  <a:srgbClr val="0000FF"/>
                </a:solidFill>
              </a:rPr>
              <a:t> </a:t>
            </a:r>
            <a:r>
              <a:rPr lang="en-US" sz="2800" b="1" dirty="0" smtClean="0">
                <a:solidFill>
                  <a:srgbClr val="0000FF"/>
                </a:solidFill>
                <a:sym typeface="Symbol"/>
              </a:rPr>
              <a:t> </a:t>
            </a:r>
            <a:r>
              <a:rPr lang="en-US" sz="2800" b="1" dirty="0" smtClean="0">
                <a:solidFill>
                  <a:srgbClr val="0000FF"/>
                </a:solidFill>
              </a:rPr>
              <a:t>if ( </a:t>
            </a:r>
            <a:r>
              <a:rPr lang="en-US" sz="2800" b="1" dirty="0" err="1" smtClean="0">
                <a:solidFill>
                  <a:srgbClr val="0000FF"/>
                </a:solidFill>
              </a:rPr>
              <a:t>expr</a:t>
            </a:r>
            <a:r>
              <a:rPr lang="en-US" sz="2800" b="1" dirty="0" smtClean="0">
                <a:solidFill>
                  <a:srgbClr val="0000FF"/>
                </a:solidFill>
              </a:rPr>
              <a:t> ) stmt else stmt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Grammar for simple arithmetic expressions</a:t>
            </a:r>
            <a:endParaRPr lang="en-US" dirty="0"/>
          </a:p>
        </p:txBody>
      </p:sp>
      <p:sp>
        <p:nvSpPr>
          <p:cNvPr id="3" name="Content Placeholder 2"/>
          <p:cNvSpPr>
            <a:spLocks noGrp="1"/>
          </p:cNvSpPr>
          <p:nvPr>
            <p:ph idx="1"/>
          </p:nvPr>
        </p:nvSpPr>
        <p:spPr>
          <a:xfrm>
            <a:off x="304800" y="1600200"/>
            <a:ext cx="5257800" cy="4525963"/>
          </a:xfrm>
          <a:ln w="28575">
            <a:solidFill>
              <a:srgbClr val="00B050"/>
            </a:solidFill>
          </a:ln>
        </p:spPr>
        <p:txBody>
          <a:bodyPr>
            <a:normAutofit fontScale="92500"/>
          </a:bodyPr>
          <a:lstStyle/>
          <a:p>
            <a:pPr>
              <a:buNone/>
            </a:pPr>
            <a:r>
              <a:rPr lang="en-US" dirty="0" smtClean="0">
                <a:solidFill>
                  <a:srgbClr val="00B050"/>
                </a:solidFill>
              </a:rPr>
              <a:t>expression</a:t>
            </a:r>
            <a:r>
              <a:rPr lang="en-US" dirty="0" smtClean="0">
                <a:solidFill>
                  <a:srgbClr val="C00000"/>
                </a:solidFill>
              </a:rPr>
              <a:t> </a:t>
            </a:r>
            <a:r>
              <a:rPr lang="en-US" b="1" dirty="0" smtClean="0">
                <a:solidFill>
                  <a:srgbClr val="0000FF"/>
                </a:solidFill>
                <a:sym typeface="Symbol"/>
              </a:rPr>
              <a:t></a:t>
            </a:r>
            <a:r>
              <a:rPr lang="en-US" dirty="0" smtClean="0"/>
              <a:t>  </a:t>
            </a:r>
            <a:r>
              <a:rPr lang="en-US" dirty="0" smtClean="0">
                <a:solidFill>
                  <a:srgbClr val="C00000"/>
                </a:solidFill>
              </a:rPr>
              <a:t>expression </a:t>
            </a:r>
            <a:r>
              <a:rPr lang="en-US" dirty="0" smtClean="0">
                <a:solidFill>
                  <a:srgbClr val="00B0F0"/>
                </a:solidFill>
              </a:rPr>
              <a:t>+</a:t>
            </a:r>
            <a:r>
              <a:rPr lang="en-US" dirty="0" smtClean="0">
                <a:solidFill>
                  <a:srgbClr val="C00000"/>
                </a:solidFill>
              </a:rPr>
              <a:t> term</a:t>
            </a:r>
          </a:p>
          <a:p>
            <a:pPr>
              <a:buNone/>
            </a:pPr>
            <a:r>
              <a:rPr lang="en-US" dirty="0" smtClean="0">
                <a:solidFill>
                  <a:srgbClr val="C00000"/>
                </a:solidFill>
              </a:rPr>
              <a:t>expression</a:t>
            </a:r>
            <a:r>
              <a:rPr lang="en-US" b="1" dirty="0" smtClean="0">
                <a:solidFill>
                  <a:srgbClr val="0000FF"/>
                </a:solidFill>
                <a:sym typeface="Symbol"/>
              </a:rPr>
              <a:t> </a:t>
            </a:r>
            <a:r>
              <a:rPr lang="en-US" dirty="0" smtClean="0"/>
              <a:t> </a:t>
            </a:r>
            <a:r>
              <a:rPr lang="en-US" dirty="0" smtClean="0">
                <a:solidFill>
                  <a:srgbClr val="FF0000"/>
                </a:solidFill>
              </a:rPr>
              <a:t>expression </a:t>
            </a:r>
            <a:r>
              <a:rPr lang="en-US" dirty="0" smtClean="0">
                <a:solidFill>
                  <a:srgbClr val="00B0F0"/>
                </a:solidFill>
              </a:rPr>
              <a:t>-</a:t>
            </a:r>
            <a:r>
              <a:rPr lang="en-US" dirty="0" smtClean="0">
                <a:solidFill>
                  <a:srgbClr val="FF0000"/>
                </a:solidFill>
              </a:rPr>
              <a:t> term</a:t>
            </a:r>
          </a:p>
          <a:p>
            <a:pPr>
              <a:buNone/>
            </a:pPr>
            <a:r>
              <a:rPr lang="en-US" dirty="0" smtClean="0">
                <a:solidFill>
                  <a:srgbClr val="C00000"/>
                </a:solidFill>
              </a:rPr>
              <a:t>expression</a:t>
            </a:r>
            <a:r>
              <a:rPr lang="en-US" b="1" dirty="0" smtClean="0">
                <a:solidFill>
                  <a:srgbClr val="0000FF"/>
                </a:solidFill>
                <a:sym typeface="Symbol"/>
              </a:rPr>
              <a:t> </a:t>
            </a:r>
            <a:r>
              <a:rPr lang="en-US" dirty="0" smtClean="0"/>
              <a:t> </a:t>
            </a:r>
            <a:r>
              <a:rPr lang="en-US" dirty="0" smtClean="0">
                <a:solidFill>
                  <a:srgbClr val="FF0000"/>
                </a:solidFill>
              </a:rPr>
              <a:t>term</a:t>
            </a:r>
          </a:p>
          <a:p>
            <a:pPr>
              <a:buNone/>
            </a:pPr>
            <a:r>
              <a:rPr lang="en-US" dirty="0" smtClean="0">
                <a:solidFill>
                  <a:srgbClr val="C00000"/>
                </a:solidFill>
              </a:rPr>
              <a:t>term</a:t>
            </a:r>
            <a:r>
              <a:rPr lang="en-US" b="1" dirty="0" smtClean="0">
                <a:solidFill>
                  <a:srgbClr val="0000FF"/>
                </a:solidFill>
                <a:sym typeface="Symbol"/>
              </a:rPr>
              <a:t> </a:t>
            </a:r>
            <a:r>
              <a:rPr lang="en-US" dirty="0" smtClean="0"/>
              <a:t> </a:t>
            </a:r>
            <a:r>
              <a:rPr lang="en-US" dirty="0" smtClean="0">
                <a:solidFill>
                  <a:srgbClr val="FF0000"/>
                </a:solidFill>
              </a:rPr>
              <a:t>term</a:t>
            </a:r>
            <a:r>
              <a:rPr lang="en-US" dirty="0" smtClean="0"/>
              <a:t> </a:t>
            </a:r>
            <a:r>
              <a:rPr lang="en-US" dirty="0" smtClean="0">
                <a:solidFill>
                  <a:srgbClr val="00B0F0"/>
                </a:solidFill>
              </a:rPr>
              <a:t>*</a:t>
            </a:r>
            <a:r>
              <a:rPr lang="en-US" dirty="0" smtClean="0"/>
              <a:t> </a:t>
            </a:r>
            <a:r>
              <a:rPr lang="en-US" dirty="0" smtClean="0">
                <a:solidFill>
                  <a:srgbClr val="FF0000"/>
                </a:solidFill>
              </a:rPr>
              <a:t>factor</a:t>
            </a:r>
          </a:p>
          <a:p>
            <a:pPr>
              <a:buNone/>
            </a:pPr>
            <a:r>
              <a:rPr lang="en-US" dirty="0" smtClean="0">
                <a:solidFill>
                  <a:srgbClr val="C00000"/>
                </a:solidFill>
              </a:rPr>
              <a:t>term</a:t>
            </a:r>
            <a:r>
              <a:rPr lang="en-US" b="1" dirty="0" smtClean="0">
                <a:solidFill>
                  <a:srgbClr val="0000FF"/>
                </a:solidFill>
                <a:sym typeface="Symbol"/>
              </a:rPr>
              <a:t> </a:t>
            </a:r>
            <a:r>
              <a:rPr lang="en-US" dirty="0" smtClean="0"/>
              <a:t> </a:t>
            </a:r>
            <a:r>
              <a:rPr lang="en-US" dirty="0" smtClean="0">
                <a:solidFill>
                  <a:srgbClr val="FF0000"/>
                </a:solidFill>
              </a:rPr>
              <a:t>term</a:t>
            </a:r>
            <a:r>
              <a:rPr lang="en-US" dirty="0" smtClean="0"/>
              <a:t> </a:t>
            </a:r>
            <a:r>
              <a:rPr lang="en-US" dirty="0" smtClean="0">
                <a:solidFill>
                  <a:srgbClr val="00B0F0"/>
                </a:solidFill>
              </a:rPr>
              <a:t>/</a:t>
            </a:r>
            <a:r>
              <a:rPr lang="en-US" dirty="0" smtClean="0"/>
              <a:t> </a:t>
            </a:r>
            <a:r>
              <a:rPr lang="en-US" dirty="0" smtClean="0">
                <a:solidFill>
                  <a:srgbClr val="FF0000"/>
                </a:solidFill>
              </a:rPr>
              <a:t>factor</a:t>
            </a:r>
          </a:p>
          <a:p>
            <a:pPr>
              <a:buNone/>
            </a:pPr>
            <a:r>
              <a:rPr lang="en-US" dirty="0" smtClean="0">
                <a:solidFill>
                  <a:srgbClr val="C00000"/>
                </a:solidFill>
              </a:rPr>
              <a:t>term</a:t>
            </a:r>
            <a:r>
              <a:rPr lang="en-US" b="1" dirty="0" smtClean="0">
                <a:solidFill>
                  <a:srgbClr val="0000FF"/>
                </a:solidFill>
                <a:sym typeface="Symbol"/>
              </a:rPr>
              <a:t> </a:t>
            </a:r>
            <a:r>
              <a:rPr lang="en-US" dirty="0" smtClean="0"/>
              <a:t> </a:t>
            </a:r>
            <a:r>
              <a:rPr lang="en-US" dirty="0" smtClean="0">
                <a:solidFill>
                  <a:srgbClr val="FF0000"/>
                </a:solidFill>
              </a:rPr>
              <a:t>factor</a:t>
            </a:r>
          </a:p>
          <a:p>
            <a:pPr>
              <a:buNone/>
            </a:pPr>
            <a:r>
              <a:rPr lang="en-US" dirty="0" smtClean="0">
                <a:solidFill>
                  <a:srgbClr val="C00000"/>
                </a:solidFill>
              </a:rPr>
              <a:t>factor</a:t>
            </a:r>
            <a:r>
              <a:rPr lang="en-US" b="1" dirty="0" smtClean="0">
                <a:solidFill>
                  <a:srgbClr val="0000FF"/>
                </a:solidFill>
                <a:sym typeface="Symbol"/>
              </a:rPr>
              <a:t> </a:t>
            </a:r>
            <a:r>
              <a:rPr lang="en-US" dirty="0" smtClean="0"/>
              <a:t> </a:t>
            </a:r>
            <a:r>
              <a:rPr lang="en-US" dirty="0" smtClean="0">
                <a:solidFill>
                  <a:srgbClr val="00B0F0"/>
                </a:solidFill>
              </a:rPr>
              <a:t>(</a:t>
            </a:r>
            <a:r>
              <a:rPr lang="en-US" dirty="0" smtClean="0"/>
              <a:t> </a:t>
            </a:r>
            <a:r>
              <a:rPr lang="en-US" dirty="0" smtClean="0">
                <a:solidFill>
                  <a:srgbClr val="FF0000"/>
                </a:solidFill>
              </a:rPr>
              <a:t>expression</a:t>
            </a:r>
            <a:r>
              <a:rPr lang="en-US" dirty="0" smtClean="0"/>
              <a:t> </a:t>
            </a:r>
            <a:r>
              <a:rPr lang="en-US" dirty="0" smtClean="0">
                <a:solidFill>
                  <a:srgbClr val="00B0F0"/>
                </a:solidFill>
              </a:rPr>
              <a:t>)</a:t>
            </a:r>
          </a:p>
          <a:p>
            <a:pPr>
              <a:buNone/>
            </a:pPr>
            <a:r>
              <a:rPr lang="en-US" dirty="0" smtClean="0">
                <a:solidFill>
                  <a:srgbClr val="C00000"/>
                </a:solidFill>
              </a:rPr>
              <a:t>factor</a:t>
            </a:r>
            <a:r>
              <a:rPr lang="en-US" b="1" dirty="0" smtClean="0">
                <a:solidFill>
                  <a:srgbClr val="0000FF"/>
                </a:solidFill>
                <a:sym typeface="Symbol"/>
              </a:rPr>
              <a:t> </a:t>
            </a:r>
            <a:r>
              <a:rPr lang="en-US" dirty="0" smtClean="0"/>
              <a:t> </a:t>
            </a:r>
            <a:r>
              <a:rPr lang="en-US" b="1" dirty="0" smtClean="0">
                <a:solidFill>
                  <a:srgbClr val="00B0F0"/>
                </a:solidFill>
              </a:rPr>
              <a:t>id</a:t>
            </a:r>
            <a:endParaRPr lang="en-US" b="1" dirty="0">
              <a:solidFill>
                <a:srgbClr val="00B0F0"/>
              </a:solidFill>
            </a:endParaRPr>
          </a:p>
        </p:txBody>
      </p:sp>
      <p:sp>
        <p:nvSpPr>
          <p:cNvPr id="4" name="Rectangle 3"/>
          <p:cNvSpPr/>
          <p:nvPr/>
        </p:nvSpPr>
        <p:spPr>
          <a:xfrm>
            <a:off x="5943600" y="2590800"/>
            <a:ext cx="2971800" cy="523220"/>
          </a:xfrm>
          <a:prstGeom prst="rect">
            <a:avLst/>
          </a:prstGeom>
        </p:spPr>
        <p:txBody>
          <a:bodyPr wrap="square">
            <a:spAutoFit/>
          </a:bodyPr>
          <a:lstStyle/>
          <a:p>
            <a:r>
              <a:rPr lang="en-US" sz="2800" b="1" dirty="0" smtClean="0">
                <a:solidFill>
                  <a:srgbClr val="0000FF"/>
                </a:solidFill>
              </a:rPr>
              <a:t>id, +,  -,  *,  /,  (, )</a:t>
            </a:r>
            <a:endParaRPr lang="en-US" sz="2800" b="1" dirty="0">
              <a:solidFill>
                <a:srgbClr val="0000FF"/>
              </a:solidFill>
            </a:endParaRPr>
          </a:p>
        </p:txBody>
      </p:sp>
      <p:sp>
        <p:nvSpPr>
          <p:cNvPr id="5" name="Rectangle 4"/>
          <p:cNvSpPr/>
          <p:nvPr/>
        </p:nvSpPr>
        <p:spPr>
          <a:xfrm>
            <a:off x="5562600" y="3886200"/>
            <a:ext cx="3292120" cy="461665"/>
          </a:xfrm>
          <a:prstGeom prst="rect">
            <a:avLst/>
          </a:prstGeom>
        </p:spPr>
        <p:txBody>
          <a:bodyPr wrap="none">
            <a:spAutoFit/>
          </a:bodyPr>
          <a:lstStyle/>
          <a:p>
            <a:r>
              <a:rPr lang="en-US" sz="2400" b="1" dirty="0" smtClean="0">
                <a:solidFill>
                  <a:srgbClr val="0000FF"/>
                </a:solidFill>
              </a:rPr>
              <a:t>expression, term, factor</a:t>
            </a:r>
            <a:endParaRPr lang="en-US" sz="2400" b="1" dirty="0">
              <a:solidFill>
                <a:srgbClr val="0000FF"/>
              </a:solidFill>
            </a:endParaRPr>
          </a:p>
        </p:txBody>
      </p:sp>
      <p:sp>
        <p:nvSpPr>
          <p:cNvPr id="6" name="Rectangle 5"/>
          <p:cNvSpPr/>
          <p:nvPr/>
        </p:nvSpPr>
        <p:spPr>
          <a:xfrm>
            <a:off x="6400800" y="5105400"/>
            <a:ext cx="1781193" cy="523220"/>
          </a:xfrm>
          <a:prstGeom prst="rect">
            <a:avLst/>
          </a:prstGeom>
        </p:spPr>
        <p:txBody>
          <a:bodyPr wrap="none">
            <a:spAutoFit/>
          </a:bodyPr>
          <a:lstStyle/>
          <a:p>
            <a:r>
              <a:rPr lang="en-US" sz="2800" b="1" dirty="0" smtClean="0">
                <a:solidFill>
                  <a:srgbClr val="0000FF"/>
                </a:solidFill>
              </a:rPr>
              <a:t>expression</a:t>
            </a:r>
            <a:endParaRPr lang="en-US" sz="2800" b="1" dirty="0">
              <a:solidFill>
                <a:srgbClr val="0000FF"/>
              </a:solidFill>
            </a:endParaRPr>
          </a:p>
        </p:txBody>
      </p:sp>
      <p:sp>
        <p:nvSpPr>
          <p:cNvPr id="7" name="Rectangle 6"/>
          <p:cNvSpPr/>
          <p:nvPr/>
        </p:nvSpPr>
        <p:spPr>
          <a:xfrm>
            <a:off x="6019800" y="1905000"/>
            <a:ext cx="1721369" cy="523220"/>
          </a:xfrm>
          <a:prstGeom prst="rect">
            <a:avLst/>
          </a:prstGeom>
        </p:spPr>
        <p:txBody>
          <a:bodyPr wrap="none">
            <a:spAutoFit/>
          </a:bodyPr>
          <a:lstStyle/>
          <a:p>
            <a:r>
              <a:rPr lang="en-US" sz="2800" b="1" u="sng" dirty="0" smtClean="0">
                <a:solidFill>
                  <a:srgbClr val="FF0000"/>
                </a:solidFill>
              </a:rPr>
              <a:t>Terminals:</a:t>
            </a:r>
            <a:endParaRPr lang="en-US" sz="2800" b="1" u="sng" dirty="0">
              <a:solidFill>
                <a:srgbClr val="FF0000"/>
              </a:solidFill>
            </a:endParaRPr>
          </a:p>
        </p:txBody>
      </p:sp>
      <p:sp>
        <p:nvSpPr>
          <p:cNvPr id="8" name="Rectangle 7"/>
          <p:cNvSpPr/>
          <p:nvPr/>
        </p:nvSpPr>
        <p:spPr>
          <a:xfrm>
            <a:off x="5791200" y="3276600"/>
            <a:ext cx="2427716" cy="523220"/>
          </a:xfrm>
          <a:prstGeom prst="rect">
            <a:avLst/>
          </a:prstGeom>
        </p:spPr>
        <p:txBody>
          <a:bodyPr wrap="none">
            <a:spAutoFit/>
          </a:bodyPr>
          <a:lstStyle/>
          <a:p>
            <a:r>
              <a:rPr lang="en-US" sz="2800" b="1" u="sng" dirty="0" smtClean="0">
                <a:solidFill>
                  <a:srgbClr val="FF0000"/>
                </a:solidFill>
              </a:rPr>
              <a:t>Non-terminals:</a:t>
            </a:r>
            <a:endParaRPr lang="en-US" sz="2800" b="1" u="sng" dirty="0">
              <a:solidFill>
                <a:srgbClr val="FF0000"/>
              </a:solidFill>
            </a:endParaRPr>
          </a:p>
        </p:txBody>
      </p:sp>
      <p:sp>
        <p:nvSpPr>
          <p:cNvPr id="9" name="Rectangle 8"/>
          <p:cNvSpPr/>
          <p:nvPr/>
        </p:nvSpPr>
        <p:spPr>
          <a:xfrm>
            <a:off x="6096000" y="4495800"/>
            <a:ext cx="2088457" cy="523220"/>
          </a:xfrm>
          <a:prstGeom prst="rect">
            <a:avLst/>
          </a:prstGeom>
        </p:spPr>
        <p:txBody>
          <a:bodyPr wrap="none">
            <a:spAutoFit/>
          </a:bodyPr>
          <a:lstStyle/>
          <a:p>
            <a:r>
              <a:rPr lang="en-US" sz="2800" b="1" u="sng" dirty="0" smtClean="0">
                <a:solidFill>
                  <a:srgbClr val="FF0000"/>
                </a:solidFill>
              </a:rPr>
              <a:t>Start Symbol</a:t>
            </a:r>
            <a:endParaRPr lang="en-US" sz="2800" b="1" u="sng"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Notational Conventions</a:t>
            </a:r>
            <a:endParaRPr lang="en-US" dirty="0"/>
          </a:p>
        </p:txBody>
      </p:sp>
      <p:sp>
        <p:nvSpPr>
          <p:cNvPr id="4" name="Content Placeholder 3"/>
          <p:cNvSpPr>
            <a:spLocks noGrp="1"/>
          </p:cNvSpPr>
          <p:nvPr>
            <p:ph sz="half" idx="1"/>
          </p:nvPr>
        </p:nvSpPr>
        <p:spPr>
          <a:xfrm>
            <a:off x="228600" y="1600200"/>
            <a:ext cx="4267200" cy="5029200"/>
          </a:xfrm>
        </p:spPr>
        <p:txBody>
          <a:bodyPr>
            <a:noAutofit/>
          </a:bodyPr>
          <a:lstStyle/>
          <a:p>
            <a:pPr>
              <a:buNone/>
            </a:pPr>
            <a:r>
              <a:rPr lang="en-US" sz="2400" b="1" u="sng" dirty="0" smtClean="0">
                <a:solidFill>
                  <a:srgbClr val="FF0000"/>
                </a:solidFill>
              </a:rPr>
              <a:t>1. Terminals:</a:t>
            </a:r>
          </a:p>
          <a:p>
            <a:pPr>
              <a:buNone/>
            </a:pPr>
            <a:r>
              <a:rPr lang="en-US" sz="2400" dirty="0" smtClean="0"/>
              <a:t>-</a:t>
            </a:r>
            <a:r>
              <a:rPr lang="en-US" sz="2400" dirty="0" smtClean="0">
                <a:solidFill>
                  <a:srgbClr val="0070C0"/>
                </a:solidFill>
              </a:rPr>
              <a:t>Lowercase letters early in the alphabet</a:t>
            </a:r>
            <a:r>
              <a:rPr lang="en-US" sz="2400" dirty="0" smtClean="0"/>
              <a:t>: </a:t>
            </a:r>
            <a:r>
              <a:rPr lang="en-US" sz="2400" b="1" dirty="0" smtClean="0"/>
              <a:t>a, b, c</a:t>
            </a:r>
            <a:r>
              <a:rPr lang="en-US" sz="2400" dirty="0" smtClean="0"/>
              <a:t>.</a:t>
            </a:r>
          </a:p>
          <a:p>
            <a:pPr>
              <a:buNone/>
            </a:pPr>
            <a:r>
              <a:rPr lang="en-US" sz="2400" dirty="0" smtClean="0"/>
              <a:t>-</a:t>
            </a:r>
            <a:r>
              <a:rPr lang="en-US" sz="2400" dirty="0" smtClean="0">
                <a:solidFill>
                  <a:srgbClr val="0070C0"/>
                </a:solidFill>
              </a:rPr>
              <a:t>Operator symbols</a:t>
            </a:r>
            <a:r>
              <a:rPr lang="en-US" sz="2400" dirty="0" smtClean="0"/>
              <a:t>:  +, *</a:t>
            </a:r>
          </a:p>
          <a:p>
            <a:pPr>
              <a:buNone/>
            </a:pPr>
            <a:r>
              <a:rPr lang="en-US" sz="2400" dirty="0" smtClean="0"/>
              <a:t>-</a:t>
            </a:r>
            <a:r>
              <a:rPr lang="en-US" sz="2400" dirty="0" smtClean="0">
                <a:solidFill>
                  <a:srgbClr val="0070C0"/>
                </a:solidFill>
              </a:rPr>
              <a:t>Punctuation symbols</a:t>
            </a:r>
            <a:r>
              <a:rPr lang="en-US" sz="2400" dirty="0" smtClean="0"/>
              <a:t>: parentheses, comma, </a:t>
            </a:r>
          </a:p>
          <a:p>
            <a:pPr>
              <a:buNone/>
            </a:pPr>
            <a:r>
              <a:rPr lang="en-US" sz="2400" dirty="0" smtClean="0"/>
              <a:t>-</a:t>
            </a:r>
            <a:r>
              <a:rPr lang="en-US" sz="2400" dirty="0" smtClean="0">
                <a:solidFill>
                  <a:srgbClr val="0070C0"/>
                </a:solidFill>
              </a:rPr>
              <a:t>Digits</a:t>
            </a:r>
            <a:r>
              <a:rPr lang="en-US" sz="2400" dirty="0" smtClean="0"/>
              <a:t>: 0, 1, . . . , 9.</a:t>
            </a:r>
          </a:p>
          <a:p>
            <a:pPr>
              <a:buNone/>
            </a:pPr>
            <a:r>
              <a:rPr lang="en-US" sz="2400" dirty="0" smtClean="0"/>
              <a:t>-</a:t>
            </a:r>
            <a:r>
              <a:rPr lang="en-US" sz="2400" dirty="0" smtClean="0">
                <a:solidFill>
                  <a:srgbClr val="0070C0"/>
                </a:solidFill>
              </a:rPr>
              <a:t>Boldface strings</a:t>
            </a:r>
            <a:r>
              <a:rPr lang="en-US" sz="2400" dirty="0" smtClean="0"/>
              <a:t>: </a:t>
            </a:r>
            <a:r>
              <a:rPr lang="en-US" sz="2400" b="1" dirty="0" smtClean="0"/>
              <a:t>id, if</a:t>
            </a:r>
            <a:r>
              <a:rPr lang="en-US" sz="2400" dirty="0" smtClean="0"/>
              <a:t>, each of which represents a single terminal symbol.</a:t>
            </a:r>
            <a:endParaRPr lang="en-US" sz="2400" dirty="0"/>
          </a:p>
        </p:txBody>
      </p:sp>
      <p:sp>
        <p:nvSpPr>
          <p:cNvPr id="5" name="Content Placeholder 4"/>
          <p:cNvSpPr>
            <a:spLocks noGrp="1"/>
          </p:cNvSpPr>
          <p:nvPr>
            <p:ph sz="half" idx="2"/>
          </p:nvPr>
        </p:nvSpPr>
        <p:spPr/>
        <p:txBody>
          <a:bodyPr>
            <a:noAutofit/>
          </a:bodyPr>
          <a:lstStyle/>
          <a:p>
            <a:pPr>
              <a:buNone/>
            </a:pPr>
            <a:r>
              <a:rPr lang="en-US" sz="2400" b="1" u="sng" dirty="0" smtClean="0">
                <a:solidFill>
                  <a:srgbClr val="FF0000"/>
                </a:solidFill>
              </a:rPr>
              <a:t>2. Non-terminals:</a:t>
            </a:r>
          </a:p>
          <a:p>
            <a:pPr>
              <a:buNone/>
            </a:pPr>
            <a:r>
              <a:rPr lang="en-US" sz="2400" dirty="0" smtClean="0"/>
              <a:t>-Uppercase letters early in the alphabet: A, B, C.</a:t>
            </a:r>
          </a:p>
          <a:p>
            <a:pPr>
              <a:buNone/>
            </a:pPr>
            <a:r>
              <a:rPr lang="en-US" sz="2400" dirty="0" smtClean="0"/>
              <a:t>-Letter S: start symbol.</a:t>
            </a:r>
          </a:p>
          <a:p>
            <a:pPr>
              <a:buNone/>
            </a:pPr>
            <a:r>
              <a:rPr lang="en-US" sz="2400" dirty="0" smtClean="0"/>
              <a:t>-Lowercase, </a:t>
            </a:r>
            <a:r>
              <a:rPr lang="en-US" sz="2400" b="1" i="1" dirty="0" smtClean="0"/>
              <a:t>italic: </a:t>
            </a:r>
            <a:r>
              <a:rPr lang="en-US" sz="2400" i="1" dirty="0" err="1" smtClean="0"/>
              <a:t>expr</a:t>
            </a:r>
            <a:r>
              <a:rPr lang="en-US" sz="2400" i="1" dirty="0" smtClean="0"/>
              <a:t>, stmt</a:t>
            </a:r>
            <a:r>
              <a:rPr lang="en-US" sz="2400" dirty="0" smtClean="0"/>
              <a:t>.</a:t>
            </a:r>
          </a:p>
          <a:p>
            <a:pPr>
              <a:buNone/>
            </a:pPr>
            <a:r>
              <a:rPr lang="en-US" sz="2400" dirty="0" smtClean="0"/>
              <a:t>-Uppercase letters: </a:t>
            </a:r>
            <a:r>
              <a:rPr lang="en-US" sz="2400" b="1" dirty="0" smtClean="0"/>
              <a:t>E, T</a:t>
            </a:r>
            <a:r>
              <a:rPr lang="en-US" sz="2400" dirty="0" smtClean="0"/>
              <a:t>, </a:t>
            </a:r>
            <a:r>
              <a:rPr lang="en-US" sz="2400" b="1" dirty="0" smtClean="0"/>
              <a:t>F</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52400" y="914400"/>
            <a:ext cx="4038600" cy="4525963"/>
          </a:xfrm>
        </p:spPr>
        <p:txBody>
          <a:bodyPr>
            <a:noAutofit/>
          </a:bodyPr>
          <a:lstStyle/>
          <a:p>
            <a:pPr algn="just">
              <a:buNone/>
            </a:pPr>
            <a:r>
              <a:rPr lang="en-US" dirty="0" smtClean="0"/>
              <a:t>3. </a:t>
            </a:r>
            <a:r>
              <a:rPr lang="en-US" dirty="0" smtClean="0">
                <a:solidFill>
                  <a:srgbClr val="FF0000"/>
                </a:solidFill>
              </a:rPr>
              <a:t>Uppercase letters late in the alphabet</a:t>
            </a:r>
            <a:r>
              <a:rPr lang="en-US" dirty="0" smtClean="0"/>
              <a:t>: as X, Y, Z, represent grammar symbols(T or V).</a:t>
            </a:r>
          </a:p>
          <a:p>
            <a:pPr algn="just">
              <a:buNone/>
            </a:pPr>
            <a:r>
              <a:rPr lang="en-US" dirty="0" smtClean="0"/>
              <a:t>4. </a:t>
            </a:r>
            <a:r>
              <a:rPr lang="en-US" dirty="0" smtClean="0">
                <a:solidFill>
                  <a:srgbClr val="0000FF"/>
                </a:solidFill>
              </a:rPr>
              <a:t>Lowercase letters late in the alphabet</a:t>
            </a:r>
            <a:r>
              <a:rPr lang="en-US" dirty="0" smtClean="0"/>
              <a:t>: u, v, ... ,z, represent (possibly empty) strings of terminals.</a:t>
            </a:r>
            <a:endParaRPr lang="en-US" dirty="0"/>
          </a:p>
        </p:txBody>
      </p:sp>
      <p:sp>
        <p:nvSpPr>
          <p:cNvPr id="6" name="Content Placeholder 5"/>
          <p:cNvSpPr>
            <a:spLocks noGrp="1"/>
          </p:cNvSpPr>
          <p:nvPr>
            <p:ph sz="half" idx="2"/>
          </p:nvPr>
        </p:nvSpPr>
        <p:spPr>
          <a:xfrm>
            <a:off x="4343400" y="304800"/>
            <a:ext cx="4343400" cy="4525963"/>
          </a:xfrm>
        </p:spPr>
        <p:txBody>
          <a:bodyPr>
            <a:noAutofit/>
          </a:bodyPr>
          <a:lstStyle/>
          <a:p>
            <a:pPr algn="just">
              <a:buNone/>
            </a:pPr>
            <a:r>
              <a:rPr lang="en-US" sz="2400" dirty="0" smtClean="0"/>
              <a:t>5. </a:t>
            </a:r>
            <a:r>
              <a:rPr lang="en-US" sz="2400" dirty="0" smtClean="0">
                <a:solidFill>
                  <a:srgbClr val="FF0000"/>
                </a:solidFill>
              </a:rPr>
              <a:t>Lowercase Greek letters</a:t>
            </a:r>
            <a:r>
              <a:rPr lang="en-US" sz="2400" dirty="0" smtClean="0"/>
              <a:t>, </a:t>
            </a:r>
            <a:r>
              <a:rPr lang="en-US" sz="2400" dirty="0" smtClean="0">
                <a:solidFill>
                  <a:srgbClr val="0000FF"/>
                </a:solidFill>
                <a:sym typeface="Symbol"/>
              </a:rPr>
              <a:t>, , </a:t>
            </a:r>
            <a:r>
              <a:rPr lang="en-US" sz="2400" dirty="0" smtClean="0"/>
              <a:t>: represent (possibly empty) strings of grammar symbols. Thus , a generic production can be written as A </a:t>
            </a:r>
            <a:r>
              <a:rPr lang="en-US" sz="2400" dirty="0" smtClean="0">
                <a:sym typeface="Symbol"/>
              </a:rPr>
              <a:t> , </a:t>
            </a:r>
            <a:r>
              <a:rPr lang="en-US" sz="2400" dirty="0" smtClean="0"/>
              <a:t>where A-head &amp; </a:t>
            </a:r>
            <a:r>
              <a:rPr lang="en-US" sz="2400" dirty="0" smtClean="0">
                <a:sym typeface="Symbol"/>
              </a:rPr>
              <a:t>-</a:t>
            </a:r>
            <a:r>
              <a:rPr lang="en-US" sz="2400" dirty="0" smtClean="0"/>
              <a:t>body.</a:t>
            </a:r>
          </a:p>
          <a:p>
            <a:pPr algn="just">
              <a:buNone/>
            </a:pPr>
            <a:r>
              <a:rPr lang="en-US" sz="2400" dirty="0" smtClean="0"/>
              <a:t>6. A set of productions </a:t>
            </a:r>
            <a:r>
              <a:rPr lang="en-US" sz="2400" dirty="0" smtClean="0">
                <a:solidFill>
                  <a:srgbClr val="00B0F0"/>
                </a:solidFill>
              </a:rPr>
              <a:t>A</a:t>
            </a:r>
            <a:r>
              <a:rPr lang="en-US" sz="2400" dirty="0" smtClean="0">
                <a:solidFill>
                  <a:srgbClr val="00B0F0"/>
                </a:solidFill>
                <a:sym typeface="Symbol"/>
              </a:rPr>
              <a:t>  </a:t>
            </a:r>
            <a:r>
              <a:rPr lang="en-US" sz="2400" baseline="-25000" dirty="0" smtClean="0">
                <a:solidFill>
                  <a:srgbClr val="00B0F0"/>
                </a:solidFill>
                <a:sym typeface="Symbol"/>
              </a:rPr>
              <a:t>1</a:t>
            </a:r>
            <a:r>
              <a:rPr lang="en-US" sz="2400" dirty="0" smtClean="0">
                <a:solidFill>
                  <a:srgbClr val="00B0F0"/>
                </a:solidFill>
              </a:rPr>
              <a:t>, A </a:t>
            </a:r>
            <a:r>
              <a:rPr lang="en-US" sz="2400" dirty="0" smtClean="0">
                <a:solidFill>
                  <a:srgbClr val="00B0F0"/>
                </a:solidFill>
                <a:sym typeface="Symbol"/>
              </a:rPr>
              <a:t> </a:t>
            </a:r>
            <a:r>
              <a:rPr lang="en-US" sz="2400" baseline="-25000" dirty="0" smtClean="0">
                <a:solidFill>
                  <a:srgbClr val="00B0F0"/>
                </a:solidFill>
                <a:sym typeface="Symbol"/>
              </a:rPr>
              <a:t>2</a:t>
            </a:r>
            <a:r>
              <a:rPr lang="en-US" sz="2400" dirty="0" smtClean="0">
                <a:solidFill>
                  <a:srgbClr val="00B0F0"/>
                </a:solidFill>
              </a:rPr>
              <a:t>, ... , </a:t>
            </a:r>
            <a:r>
              <a:rPr lang="en-US" sz="2400" dirty="0" err="1" smtClean="0">
                <a:solidFill>
                  <a:srgbClr val="00B0F0"/>
                </a:solidFill>
              </a:rPr>
              <a:t>A</a:t>
            </a:r>
            <a:r>
              <a:rPr lang="en-US" sz="2400" baseline="-25000" dirty="0" err="1" smtClean="0">
                <a:solidFill>
                  <a:srgbClr val="00B0F0"/>
                </a:solidFill>
              </a:rPr>
              <a:t>k</a:t>
            </a:r>
            <a:r>
              <a:rPr lang="en-US" sz="2400" dirty="0" smtClean="0">
                <a:solidFill>
                  <a:srgbClr val="00B0F0"/>
                </a:solidFill>
              </a:rPr>
              <a:t> </a:t>
            </a:r>
            <a:r>
              <a:rPr lang="en-US" sz="2400" dirty="0" smtClean="0">
                <a:solidFill>
                  <a:srgbClr val="00B0F0"/>
                </a:solidFill>
                <a:sym typeface="Symbol"/>
              </a:rPr>
              <a:t> </a:t>
            </a:r>
            <a:r>
              <a:rPr lang="en-US" sz="2400" baseline="-25000" dirty="0" smtClean="0">
                <a:solidFill>
                  <a:srgbClr val="00B0F0"/>
                </a:solidFill>
                <a:sym typeface="Symbol"/>
              </a:rPr>
              <a:t>k</a:t>
            </a:r>
            <a:r>
              <a:rPr lang="en-US" sz="2400" dirty="0" smtClean="0">
                <a:solidFill>
                  <a:srgbClr val="00B0F0"/>
                </a:solidFill>
                <a:sym typeface="Symbol"/>
              </a:rPr>
              <a:t> </a:t>
            </a:r>
            <a:r>
              <a:rPr lang="en-US" sz="2400" dirty="0" smtClean="0"/>
              <a:t>with a common head A (call them A-productions) , written</a:t>
            </a:r>
          </a:p>
          <a:p>
            <a:pPr algn="just">
              <a:buNone/>
            </a:pPr>
            <a:r>
              <a:rPr lang="en-US" sz="2400" dirty="0" smtClean="0"/>
              <a:t> </a:t>
            </a:r>
            <a:r>
              <a:rPr lang="en-US" sz="2400" dirty="0" smtClean="0">
                <a:solidFill>
                  <a:srgbClr val="0000FF"/>
                </a:solidFill>
              </a:rPr>
              <a:t>A</a:t>
            </a:r>
            <a:r>
              <a:rPr lang="en-US" sz="2400" dirty="0" smtClean="0">
                <a:solidFill>
                  <a:srgbClr val="0000FF"/>
                </a:solidFill>
                <a:sym typeface="Symbol"/>
              </a:rPr>
              <a:t>  </a:t>
            </a:r>
            <a:r>
              <a:rPr lang="en-US" sz="2400" baseline="-25000" dirty="0" smtClean="0">
                <a:solidFill>
                  <a:srgbClr val="0000FF"/>
                </a:solidFill>
                <a:sym typeface="Symbol"/>
              </a:rPr>
              <a:t>1</a:t>
            </a:r>
            <a:r>
              <a:rPr lang="en-US" sz="2400" dirty="0" smtClean="0">
                <a:solidFill>
                  <a:srgbClr val="0000FF"/>
                </a:solidFill>
              </a:rPr>
              <a:t>,| A </a:t>
            </a:r>
            <a:r>
              <a:rPr lang="en-US" sz="2400" dirty="0" smtClean="0">
                <a:solidFill>
                  <a:srgbClr val="0000FF"/>
                </a:solidFill>
                <a:sym typeface="Symbol"/>
              </a:rPr>
              <a:t> </a:t>
            </a:r>
            <a:r>
              <a:rPr lang="en-US" sz="2400" baseline="-25000" dirty="0" smtClean="0">
                <a:solidFill>
                  <a:srgbClr val="0000FF"/>
                </a:solidFill>
                <a:sym typeface="Symbol"/>
              </a:rPr>
              <a:t>2</a:t>
            </a:r>
            <a:r>
              <a:rPr lang="en-US" sz="2400" dirty="0" smtClean="0">
                <a:solidFill>
                  <a:srgbClr val="0000FF"/>
                </a:solidFill>
              </a:rPr>
              <a:t>,| ... ,| </a:t>
            </a:r>
            <a:r>
              <a:rPr lang="en-US" sz="2400" dirty="0" err="1" smtClean="0">
                <a:solidFill>
                  <a:srgbClr val="0000FF"/>
                </a:solidFill>
              </a:rPr>
              <a:t>A</a:t>
            </a:r>
            <a:r>
              <a:rPr lang="en-US" sz="2400" baseline="-25000" dirty="0" err="1" smtClean="0">
                <a:solidFill>
                  <a:srgbClr val="0000FF"/>
                </a:solidFill>
              </a:rPr>
              <a:t>k</a:t>
            </a:r>
            <a:r>
              <a:rPr lang="en-US" sz="2400" dirty="0" smtClean="0">
                <a:solidFill>
                  <a:srgbClr val="0000FF"/>
                </a:solidFill>
              </a:rPr>
              <a:t> </a:t>
            </a:r>
            <a:r>
              <a:rPr lang="en-US" sz="2400" dirty="0" smtClean="0">
                <a:solidFill>
                  <a:srgbClr val="0000FF"/>
                </a:solidFill>
                <a:sym typeface="Symbol"/>
              </a:rPr>
              <a:t> </a:t>
            </a:r>
            <a:r>
              <a:rPr lang="en-US" sz="2400" baseline="-25000" dirty="0" smtClean="0">
                <a:solidFill>
                  <a:srgbClr val="0000FF"/>
                </a:solidFill>
                <a:sym typeface="Symbol"/>
              </a:rPr>
              <a:t>k</a:t>
            </a:r>
            <a:r>
              <a:rPr lang="en-US" sz="2400" dirty="0" smtClean="0">
                <a:solidFill>
                  <a:srgbClr val="0000FF"/>
                </a:solidFill>
                <a:sym typeface="Symbol"/>
              </a:rPr>
              <a:t> </a:t>
            </a:r>
            <a:r>
              <a:rPr lang="en-US" sz="2400" dirty="0" smtClean="0"/>
              <a:t>Call </a:t>
            </a:r>
            <a:r>
              <a:rPr lang="en-US" sz="2400" dirty="0" smtClean="0">
                <a:sym typeface="Symbol"/>
              </a:rPr>
              <a:t></a:t>
            </a:r>
            <a:r>
              <a:rPr lang="en-US" sz="2400" baseline="-25000" dirty="0" smtClean="0">
                <a:sym typeface="Symbol"/>
              </a:rPr>
              <a:t>1</a:t>
            </a:r>
            <a:r>
              <a:rPr lang="en-US" sz="2400" dirty="0" smtClean="0"/>
              <a:t>, </a:t>
            </a:r>
            <a:r>
              <a:rPr lang="en-US" sz="2400" dirty="0" smtClean="0">
                <a:sym typeface="Symbol"/>
              </a:rPr>
              <a:t></a:t>
            </a:r>
            <a:r>
              <a:rPr lang="en-US" sz="2400" baseline="-25000" dirty="0" smtClean="0">
                <a:sym typeface="Symbol"/>
              </a:rPr>
              <a:t>2</a:t>
            </a:r>
            <a:r>
              <a:rPr lang="en-US" sz="2400" dirty="0" smtClean="0"/>
              <a:t>, …, </a:t>
            </a:r>
            <a:r>
              <a:rPr lang="en-US" sz="2400" dirty="0" smtClean="0">
                <a:sym typeface="Symbol"/>
              </a:rPr>
              <a:t></a:t>
            </a:r>
            <a:r>
              <a:rPr lang="en-US" sz="2400" baseline="-25000" dirty="0" smtClean="0">
                <a:sym typeface="Symbol"/>
              </a:rPr>
              <a:t>k</a:t>
            </a:r>
            <a:r>
              <a:rPr lang="en-US" sz="2400" dirty="0" smtClean="0">
                <a:sym typeface="Symbol"/>
              </a:rPr>
              <a:t> are </a:t>
            </a:r>
            <a:r>
              <a:rPr lang="en-US" sz="2400" dirty="0" smtClean="0"/>
              <a:t>the </a:t>
            </a:r>
            <a:r>
              <a:rPr lang="en-US" sz="2400" dirty="0" smtClean="0">
                <a:solidFill>
                  <a:srgbClr val="FF0000"/>
                </a:solidFill>
              </a:rPr>
              <a:t>alternatives for A</a:t>
            </a:r>
            <a:r>
              <a:rPr lang="en-US" sz="2400" dirty="0" smtClean="0"/>
              <a:t>.</a:t>
            </a:r>
            <a:endParaRPr lang="en-US" sz="2400" dirty="0"/>
          </a:p>
        </p:txBody>
      </p:sp>
      <p:sp>
        <p:nvSpPr>
          <p:cNvPr id="7" name="Rectangle 6"/>
          <p:cNvSpPr/>
          <p:nvPr/>
        </p:nvSpPr>
        <p:spPr>
          <a:xfrm>
            <a:off x="1295400" y="5486400"/>
            <a:ext cx="6629400" cy="954107"/>
          </a:xfrm>
          <a:prstGeom prst="rect">
            <a:avLst/>
          </a:prstGeom>
          <a:ln>
            <a:solidFill>
              <a:srgbClr val="00B050"/>
            </a:solidFill>
          </a:ln>
        </p:spPr>
        <p:txBody>
          <a:bodyPr wrap="square">
            <a:spAutoFit/>
          </a:bodyPr>
          <a:lstStyle/>
          <a:p>
            <a:pPr algn="just"/>
            <a:r>
              <a:rPr lang="en-US" sz="2800" dirty="0" smtClean="0"/>
              <a:t>7. Unless stated otherwise, the head of the </a:t>
            </a:r>
            <a:r>
              <a:rPr lang="en-US" sz="2800" dirty="0" smtClean="0">
                <a:solidFill>
                  <a:srgbClr val="7030A0"/>
                </a:solidFill>
              </a:rPr>
              <a:t>first production is the start symbol</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04800" y="2133600"/>
            <a:ext cx="4114800" cy="2316163"/>
          </a:xfrm>
        </p:spPr>
        <p:txBody>
          <a:bodyPr>
            <a:normAutofit lnSpcReduction="10000"/>
          </a:bodyPr>
          <a:lstStyle/>
          <a:p>
            <a:r>
              <a:rPr lang="en-US" b="1" dirty="0" smtClean="0">
                <a:solidFill>
                  <a:srgbClr val="0000FF"/>
                </a:solidFill>
              </a:rPr>
              <a:t>V</a:t>
            </a:r>
            <a:r>
              <a:rPr lang="en-US" dirty="0" smtClean="0"/>
              <a:t>: E, T, F </a:t>
            </a:r>
          </a:p>
          <a:p>
            <a:r>
              <a:rPr lang="en-US" b="1" dirty="0" smtClean="0">
                <a:solidFill>
                  <a:srgbClr val="0000FF"/>
                </a:solidFill>
              </a:rPr>
              <a:t>S</a:t>
            </a:r>
            <a:r>
              <a:rPr lang="en-US" dirty="0" smtClean="0"/>
              <a:t>: E</a:t>
            </a:r>
          </a:p>
          <a:p>
            <a:r>
              <a:rPr lang="en-US" b="1" dirty="0" smtClean="0">
                <a:solidFill>
                  <a:srgbClr val="0000FF"/>
                </a:solidFill>
              </a:rPr>
              <a:t>T</a:t>
            </a:r>
            <a:r>
              <a:rPr lang="en-US" dirty="0" smtClean="0"/>
              <a:t>: remaining symbols</a:t>
            </a:r>
          </a:p>
          <a:p>
            <a:r>
              <a:rPr lang="en-US" b="1" dirty="0" smtClean="0">
                <a:solidFill>
                  <a:srgbClr val="0000FF"/>
                </a:solidFill>
              </a:rPr>
              <a:t>P</a:t>
            </a:r>
            <a:r>
              <a:rPr lang="en-US" dirty="0" smtClean="0"/>
              <a:t>: 08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581400" y="1600200"/>
            <a:ext cx="4572000" cy="1264597"/>
          </a:xfrm>
          <a:prstGeom prst="rect">
            <a:avLst/>
          </a:prstGeom>
          <a:noFill/>
          <a:ln w="9525">
            <a:solidFill>
              <a:srgbClr val="00B050"/>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086600" y="6553200"/>
            <a:ext cx="1905000" cy="304800"/>
          </a:xfrm>
          <a:noFill/>
        </p:spPr>
        <p:txBody>
          <a:bodyPr/>
          <a:lstStyle/>
          <a:p>
            <a:fld id="{5E91B6DC-C145-451A-BB54-20FDC69E6D67}" type="slidenum">
              <a:rPr lang="en-US" smtClean="0"/>
              <a:pPr/>
              <a:t>17</a:t>
            </a:fld>
            <a:endParaRPr lang="en-US" smtClean="0"/>
          </a:p>
        </p:txBody>
      </p:sp>
      <p:sp>
        <p:nvSpPr>
          <p:cNvPr id="6" name="Rectangle 2"/>
          <p:cNvSpPr>
            <a:spLocks noGrp="1" noChangeArrowheads="1"/>
          </p:cNvSpPr>
          <p:nvPr>
            <p:ph type="title"/>
          </p:nvPr>
        </p:nvSpPr>
        <p:spPr>
          <a:xfrm>
            <a:off x="152400" y="152400"/>
            <a:ext cx="8839200" cy="609600"/>
          </a:xfrm>
        </p:spPr>
        <p:txBody>
          <a:bodyPr>
            <a:normAutofit fontScale="90000"/>
          </a:bodyPr>
          <a:lstStyle/>
          <a:p>
            <a:r>
              <a:rPr lang="en-US" dirty="0" smtClean="0"/>
              <a:t>Derivation </a:t>
            </a:r>
          </a:p>
        </p:txBody>
      </p:sp>
      <p:sp>
        <p:nvSpPr>
          <p:cNvPr id="7" name="Rectangle 3"/>
          <p:cNvSpPr txBox="1">
            <a:spLocks noChangeArrowheads="1"/>
          </p:cNvSpPr>
          <p:nvPr/>
        </p:nvSpPr>
        <p:spPr>
          <a:xfrm>
            <a:off x="152400" y="838200"/>
            <a:ext cx="88392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a:t>
            </a:r>
          </a:p>
        </p:txBody>
      </p:sp>
      <p:sp>
        <p:nvSpPr>
          <p:cNvPr id="8" name="Text Box 13"/>
          <p:cNvSpPr txBox="1">
            <a:spLocks noChangeArrowheads="1"/>
          </p:cNvSpPr>
          <p:nvPr/>
        </p:nvSpPr>
        <p:spPr bwMode="auto">
          <a:xfrm>
            <a:off x="136525" y="1168400"/>
            <a:ext cx="7996676" cy="1200329"/>
          </a:xfrm>
          <a:prstGeom prst="rect">
            <a:avLst/>
          </a:prstGeom>
          <a:noFill/>
          <a:ln w="9525">
            <a:noFill/>
            <a:miter lim="800000"/>
            <a:headEnd/>
            <a:tailEnd type="none" w="lg" len="lg"/>
          </a:ln>
        </p:spPr>
        <p:txBody>
          <a:bodyPr wrap="none">
            <a:spAutoFit/>
          </a:bodyPr>
          <a:lstStyle/>
          <a:p>
            <a:r>
              <a:rPr lang="en-US" sz="3600" dirty="0">
                <a:solidFill>
                  <a:srgbClr val="0000FF"/>
                </a:solidFill>
              </a:rPr>
              <a:t>Consider the following example grammar </a:t>
            </a:r>
          </a:p>
          <a:p>
            <a:r>
              <a:rPr lang="en-US" sz="3600" dirty="0">
                <a:solidFill>
                  <a:srgbClr val="0000FF"/>
                </a:solidFill>
              </a:rPr>
              <a:t>with 5 productions:</a:t>
            </a:r>
          </a:p>
        </p:txBody>
      </p:sp>
      <p:grpSp>
        <p:nvGrpSpPr>
          <p:cNvPr id="9" name="Group 15"/>
          <p:cNvGrpSpPr>
            <a:grpSpLocks/>
          </p:cNvGrpSpPr>
          <p:nvPr/>
        </p:nvGrpSpPr>
        <p:grpSpPr bwMode="auto">
          <a:xfrm>
            <a:off x="381000" y="2819400"/>
            <a:ext cx="8458200" cy="1524000"/>
            <a:chOff x="96" y="1872"/>
            <a:chExt cx="5328" cy="960"/>
          </a:xfrm>
        </p:grpSpPr>
        <p:graphicFrame>
          <p:nvGraphicFramePr>
            <p:cNvPr id="10" name="Object 4"/>
            <p:cNvGraphicFramePr>
              <a:graphicFrameLocks noChangeAspect="1"/>
            </p:cNvGraphicFramePr>
            <p:nvPr/>
          </p:nvGraphicFramePr>
          <p:xfrm>
            <a:off x="112" y="1968"/>
            <a:ext cx="1424" cy="335"/>
          </p:xfrm>
          <a:graphic>
            <a:graphicData uri="http://schemas.openxmlformats.org/presentationml/2006/ole">
              <mc:AlternateContent xmlns:mc="http://schemas.openxmlformats.org/markup-compatibility/2006">
                <mc:Choice xmlns:v="urn:schemas-microsoft-com:vml" Requires="v">
                  <p:oleObj spid="_x0000_s2065" name="Equation" r:id="rId3" imgW="2260440" imgH="533160" progId="Equation.3">
                    <p:embed/>
                  </p:oleObj>
                </mc:Choice>
                <mc:Fallback>
                  <p:oleObj name="Equation" r:id="rId3" imgW="2260440" imgH="5331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 y="1968"/>
                          <a:ext cx="1424"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7"/>
            <p:cNvGraphicFramePr>
              <a:graphicFrameLocks noChangeAspect="1"/>
            </p:cNvGraphicFramePr>
            <p:nvPr/>
          </p:nvGraphicFramePr>
          <p:xfrm>
            <a:off x="1920" y="1968"/>
            <a:ext cx="1560" cy="816"/>
          </p:xfrm>
          <a:graphic>
            <a:graphicData uri="http://schemas.openxmlformats.org/presentationml/2006/ole">
              <mc:AlternateContent xmlns:mc="http://schemas.openxmlformats.org/markup-compatibility/2006">
                <mc:Choice xmlns:v="urn:schemas-microsoft-com:vml" Requires="v">
                  <p:oleObj spid="_x0000_s2066" name="Equation" r:id="rId5" imgW="2476440" imgH="1295280" progId="Equation.3">
                    <p:embed/>
                  </p:oleObj>
                </mc:Choice>
                <mc:Fallback>
                  <p:oleObj name="Equation" r:id="rId5" imgW="2476440" imgH="12952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 y="1968"/>
                          <a:ext cx="1560" cy="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8"/>
            <p:cNvGraphicFramePr>
              <a:graphicFrameLocks noChangeAspect="1"/>
            </p:cNvGraphicFramePr>
            <p:nvPr/>
          </p:nvGraphicFramePr>
          <p:xfrm>
            <a:off x="3936" y="1968"/>
            <a:ext cx="1424" cy="816"/>
          </p:xfrm>
          <a:graphic>
            <a:graphicData uri="http://schemas.openxmlformats.org/presentationml/2006/ole">
              <mc:AlternateContent xmlns:mc="http://schemas.openxmlformats.org/markup-compatibility/2006">
                <mc:Choice xmlns:v="urn:schemas-microsoft-com:vml" Requires="v">
                  <p:oleObj spid="_x0000_s2067" name="Equation" r:id="rId7" imgW="2260440" imgH="1295280" progId="Equation.3">
                    <p:embed/>
                  </p:oleObj>
                </mc:Choice>
                <mc:Fallback>
                  <p:oleObj name="Equation" r:id="rId7" imgW="2260440" imgH="12952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6" y="1968"/>
                          <a:ext cx="1424" cy="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4"/>
            <p:cNvSpPr>
              <a:spLocks noChangeArrowheads="1"/>
            </p:cNvSpPr>
            <p:nvPr/>
          </p:nvSpPr>
          <p:spPr bwMode="auto">
            <a:xfrm>
              <a:off x="96" y="1872"/>
              <a:ext cx="5328" cy="960"/>
            </a:xfrm>
            <a:prstGeom prst="rect">
              <a:avLst/>
            </a:prstGeom>
            <a:noFill/>
            <a:ln w="9525">
              <a:solidFill>
                <a:schemeClr val="tx1"/>
              </a:solidFill>
              <a:miter lim="800000"/>
              <a:headEnd/>
              <a:tailEnd type="none" w="lg" len="lg"/>
            </a:ln>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5"/>
          <p:cNvSpPr>
            <a:spLocks noGrp="1"/>
          </p:cNvSpPr>
          <p:nvPr>
            <p:ph type="sldNum" sz="quarter" idx="12"/>
          </p:nvPr>
        </p:nvSpPr>
        <p:spPr>
          <a:xfrm>
            <a:off x="7086600" y="6553200"/>
            <a:ext cx="1905000" cy="304800"/>
          </a:xfrm>
          <a:noFill/>
        </p:spPr>
        <p:txBody>
          <a:bodyPr/>
          <a:lstStyle/>
          <a:p>
            <a:fld id="{218FDB95-D62B-4FEE-AB67-88D4EDC15695}" type="slidenum">
              <a:rPr lang="en-US" smtClean="0"/>
              <a:pPr/>
              <a:t>18</a:t>
            </a:fld>
            <a:endParaRPr lang="en-US" smtClean="0"/>
          </a:p>
        </p:txBody>
      </p:sp>
      <p:sp>
        <p:nvSpPr>
          <p:cNvPr id="6" name="Rectangle 3"/>
          <p:cNvSpPr txBox="1">
            <a:spLocks noChangeArrowheads="1"/>
          </p:cNvSpPr>
          <p:nvPr/>
        </p:nvSpPr>
        <p:spPr>
          <a:xfrm>
            <a:off x="152400" y="838200"/>
            <a:ext cx="88392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a:t>
            </a:r>
          </a:p>
        </p:txBody>
      </p:sp>
      <p:graphicFrame>
        <p:nvGraphicFramePr>
          <p:cNvPr id="7" name="Object 8"/>
          <p:cNvGraphicFramePr>
            <a:graphicFrameLocks noChangeAspect="1"/>
          </p:cNvGraphicFramePr>
          <p:nvPr/>
        </p:nvGraphicFramePr>
        <p:xfrm>
          <a:off x="838200" y="3657600"/>
          <a:ext cx="7786688" cy="874713"/>
        </p:xfrm>
        <a:graphic>
          <a:graphicData uri="http://schemas.openxmlformats.org/presentationml/2006/ole">
            <mc:AlternateContent xmlns:mc="http://schemas.openxmlformats.org/markup-compatibility/2006">
              <mc:Choice xmlns:v="urn:schemas-microsoft-com:vml" Requires="v">
                <p:oleObj spid="_x0000_s3099" name="Equation" r:id="rId3" imgW="7785000" imgH="876240" progId="Equation.3">
                  <p:embed/>
                </p:oleObj>
              </mc:Choice>
              <mc:Fallback>
                <p:oleObj name="Equation" r:id="rId3" imgW="7785000" imgH="8762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657600"/>
                        <a:ext cx="7786688"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9"/>
          <p:cNvSpPr txBox="1">
            <a:spLocks noChangeArrowheads="1"/>
          </p:cNvSpPr>
          <p:nvPr/>
        </p:nvSpPr>
        <p:spPr bwMode="auto">
          <a:xfrm>
            <a:off x="0" y="2667000"/>
            <a:ext cx="6899966" cy="646331"/>
          </a:xfrm>
          <a:prstGeom prst="rect">
            <a:avLst/>
          </a:prstGeom>
          <a:noFill/>
          <a:ln w="9525">
            <a:noFill/>
            <a:miter lim="800000"/>
            <a:headEnd/>
            <a:tailEnd type="none" w="lg" len="lg"/>
          </a:ln>
        </p:spPr>
        <p:txBody>
          <a:bodyPr wrap="none">
            <a:spAutoFit/>
          </a:bodyPr>
          <a:lstStyle/>
          <a:p>
            <a:r>
              <a:rPr lang="en-US" sz="3600" dirty="0">
                <a:solidFill>
                  <a:srgbClr val="CC0099"/>
                </a:solidFill>
              </a:rPr>
              <a:t>Leftmost derivation order of </a:t>
            </a:r>
            <a:r>
              <a:rPr lang="en-US" sz="3600" dirty="0" smtClean="0">
                <a:solidFill>
                  <a:srgbClr val="CC0099"/>
                </a:solidFill>
              </a:rPr>
              <a:t>string:</a:t>
            </a:r>
            <a:endParaRPr lang="en-US" sz="3600" dirty="0">
              <a:solidFill>
                <a:srgbClr val="CC0099"/>
              </a:solidFill>
            </a:endParaRPr>
          </a:p>
        </p:txBody>
      </p:sp>
      <p:graphicFrame>
        <p:nvGraphicFramePr>
          <p:cNvPr id="9" name="Object 14"/>
          <p:cNvGraphicFramePr>
            <a:graphicFrameLocks noChangeAspect="1"/>
          </p:cNvGraphicFramePr>
          <p:nvPr/>
        </p:nvGraphicFramePr>
        <p:xfrm>
          <a:off x="7010400" y="2667000"/>
          <a:ext cx="914400" cy="571500"/>
        </p:xfrm>
        <a:graphic>
          <a:graphicData uri="http://schemas.openxmlformats.org/presentationml/2006/ole">
            <mc:AlternateContent xmlns:mc="http://schemas.openxmlformats.org/markup-compatibility/2006">
              <mc:Choice xmlns:v="urn:schemas-microsoft-com:vml" Requires="v">
                <p:oleObj spid="_x0000_s3100" name="Equation" r:id="rId5" imgW="304560" imgH="190440" progId="Equation.3">
                  <p:embed/>
                </p:oleObj>
              </mc:Choice>
              <mc:Fallback>
                <p:oleObj name="Equation" r:id="rId5" imgW="304560" imgH="19044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2667000"/>
                        <a:ext cx="9144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5"/>
          <p:cNvSpPr txBox="1">
            <a:spLocks noChangeArrowheads="1"/>
          </p:cNvSpPr>
          <p:nvPr/>
        </p:nvSpPr>
        <p:spPr bwMode="auto">
          <a:xfrm>
            <a:off x="1600200" y="5105400"/>
            <a:ext cx="5430846" cy="1077218"/>
          </a:xfrm>
          <a:prstGeom prst="rect">
            <a:avLst/>
          </a:prstGeom>
          <a:noFill/>
          <a:ln w="9525">
            <a:noFill/>
            <a:miter lim="800000"/>
            <a:headEnd/>
            <a:tailEnd type="none" w="lg" len="lg"/>
          </a:ln>
        </p:spPr>
        <p:txBody>
          <a:bodyPr wrap="none">
            <a:spAutoFit/>
          </a:bodyPr>
          <a:lstStyle/>
          <a:p>
            <a:r>
              <a:rPr lang="en-US" sz="3200" dirty="0">
                <a:solidFill>
                  <a:srgbClr val="0000FF"/>
                </a:solidFill>
              </a:rPr>
              <a:t>At each step, we substitute the </a:t>
            </a:r>
          </a:p>
          <a:p>
            <a:r>
              <a:rPr lang="en-US" sz="3200" dirty="0">
                <a:solidFill>
                  <a:srgbClr val="0000FF"/>
                </a:solidFill>
              </a:rPr>
              <a:t>leftmost variable</a:t>
            </a:r>
          </a:p>
        </p:txBody>
      </p:sp>
      <p:grpSp>
        <p:nvGrpSpPr>
          <p:cNvPr id="11" name="Group 16"/>
          <p:cNvGrpSpPr>
            <a:grpSpLocks/>
          </p:cNvGrpSpPr>
          <p:nvPr/>
        </p:nvGrpSpPr>
        <p:grpSpPr bwMode="auto">
          <a:xfrm>
            <a:off x="228600" y="228600"/>
            <a:ext cx="8458200" cy="1524000"/>
            <a:chOff x="96" y="1872"/>
            <a:chExt cx="5328" cy="960"/>
          </a:xfrm>
        </p:grpSpPr>
        <p:graphicFrame>
          <p:nvGraphicFramePr>
            <p:cNvPr id="12" name="Object 17"/>
            <p:cNvGraphicFramePr>
              <a:graphicFrameLocks noChangeAspect="1"/>
            </p:cNvGraphicFramePr>
            <p:nvPr/>
          </p:nvGraphicFramePr>
          <p:xfrm>
            <a:off x="112" y="1968"/>
            <a:ext cx="1424" cy="335"/>
          </p:xfrm>
          <a:graphic>
            <a:graphicData uri="http://schemas.openxmlformats.org/presentationml/2006/ole">
              <mc:AlternateContent xmlns:mc="http://schemas.openxmlformats.org/markup-compatibility/2006">
                <mc:Choice xmlns:v="urn:schemas-microsoft-com:vml" Requires="v">
                  <p:oleObj spid="_x0000_s3101" name="Equation" r:id="rId7" imgW="2260440" imgH="533160" progId="Equation.3">
                    <p:embed/>
                  </p:oleObj>
                </mc:Choice>
                <mc:Fallback>
                  <p:oleObj name="Equation" r:id="rId7" imgW="2260440" imgH="53316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 y="1968"/>
                          <a:ext cx="1424"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8"/>
            <p:cNvGraphicFramePr>
              <a:graphicFrameLocks noChangeAspect="1"/>
            </p:cNvGraphicFramePr>
            <p:nvPr/>
          </p:nvGraphicFramePr>
          <p:xfrm>
            <a:off x="1920" y="1968"/>
            <a:ext cx="1560" cy="816"/>
          </p:xfrm>
          <a:graphic>
            <a:graphicData uri="http://schemas.openxmlformats.org/presentationml/2006/ole">
              <mc:AlternateContent xmlns:mc="http://schemas.openxmlformats.org/markup-compatibility/2006">
                <mc:Choice xmlns:v="urn:schemas-microsoft-com:vml" Requires="v">
                  <p:oleObj spid="_x0000_s3102" name="Equation" r:id="rId9" imgW="2476440" imgH="1295280" progId="Equation.3">
                    <p:embed/>
                  </p:oleObj>
                </mc:Choice>
                <mc:Fallback>
                  <p:oleObj name="Equation" r:id="rId9" imgW="2476440" imgH="129528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0" y="1968"/>
                          <a:ext cx="1560" cy="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9"/>
            <p:cNvGraphicFramePr>
              <a:graphicFrameLocks noChangeAspect="1"/>
            </p:cNvGraphicFramePr>
            <p:nvPr/>
          </p:nvGraphicFramePr>
          <p:xfrm>
            <a:off x="3936" y="1968"/>
            <a:ext cx="1424" cy="816"/>
          </p:xfrm>
          <a:graphic>
            <a:graphicData uri="http://schemas.openxmlformats.org/presentationml/2006/ole">
              <mc:AlternateContent xmlns:mc="http://schemas.openxmlformats.org/markup-compatibility/2006">
                <mc:Choice xmlns:v="urn:schemas-microsoft-com:vml" Requires="v">
                  <p:oleObj spid="_x0000_s3103" name="Equation" r:id="rId11" imgW="2260440" imgH="1295280" progId="Equation.3">
                    <p:embed/>
                  </p:oleObj>
                </mc:Choice>
                <mc:Fallback>
                  <p:oleObj name="Equation" r:id="rId11" imgW="2260440" imgH="129528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6" y="1968"/>
                          <a:ext cx="1424" cy="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20"/>
            <p:cNvSpPr>
              <a:spLocks noChangeArrowheads="1"/>
            </p:cNvSpPr>
            <p:nvPr/>
          </p:nvSpPr>
          <p:spPr bwMode="auto">
            <a:xfrm>
              <a:off x="96" y="1872"/>
              <a:ext cx="5328" cy="960"/>
            </a:xfrm>
            <a:prstGeom prst="rect">
              <a:avLst/>
            </a:prstGeom>
            <a:noFill/>
            <a:ln w="9525">
              <a:solidFill>
                <a:schemeClr val="tx1"/>
              </a:solidFill>
              <a:miter lim="800000"/>
              <a:headEnd/>
              <a:tailEnd type="none" w="lg" len="lg"/>
            </a:ln>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5"/>
          <p:cNvSpPr>
            <a:spLocks noGrp="1"/>
          </p:cNvSpPr>
          <p:nvPr>
            <p:ph type="sldNum" sz="quarter" idx="12"/>
          </p:nvPr>
        </p:nvSpPr>
        <p:spPr>
          <a:xfrm>
            <a:off x="7086600" y="6553200"/>
            <a:ext cx="1905000" cy="304800"/>
          </a:xfrm>
          <a:noFill/>
        </p:spPr>
        <p:txBody>
          <a:bodyPr/>
          <a:lstStyle/>
          <a:p>
            <a:fld id="{DBC568AF-262A-4C6B-BBED-5885BE985D63}" type="slidenum">
              <a:rPr lang="en-US" smtClean="0"/>
              <a:pPr/>
              <a:t>19</a:t>
            </a:fld>
            <a:endParaRPr lang="en-US" smtClean="0"/>
          </a:p>
        </p:txBody>
      </p:sp>
      <p:sp>
        <p:nvSpPr>
          <p:cNvPr id="6" name="Rectangle 2"/>
          <p:cNvSpPr txBox="1">
            <a:spLocks noChangeArrowheads="1"/>
          </p:cNvSpPr>
          <p:nvPr/>
        </p:nvSpPr>
        <p:spPr>
          <a:xfrm>
            <a:off x="152400" y="838200"/>
            <a:ext cx="88392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a:t>
            </a:r>
          </a:p>
        </p:txBody>
      </p:sp>
      <p:graphicFrame>
        <p:nvGraphicFramePr>
          <p:cNvPr id="7" name="Object 10"/>
          <p:cNvGraphicFramePr>
            <a:graphicFrameLocks noChangeAspect="1"/>
          </p:cNvGraphicFramePr>
          <p:nvPr/>
        </p:nvGraphicFramePr>
        <p:xfrm>
          <a:off x="1066800" y="3733800"/>
          <a:ext cx="7342188" cy="874713"/>
        </p:xfrm>
        <a:graphic>
          <a:graphicData uri="http://schemas.openxmlformats.org/presentationml/2006/ole">
            <mc:AlternateContent xmlns:mc="http://schemas.openxmlformats.org/markup-compatibility/2006">
              <mc:Choice xmlns:v="urn:schemas-microsoft-com:vml" Requires="v">
                <p:oleObj spid="_x0000_s4123" name="Equation" r:id="rId3" imgW="7340400" imgH="876240" progId="Equation.3">
                  <p:embed/>
                </p:oleObj>
              </mc:Choice>
              <mc:Fallback>
                <p:oleObj name="Equation" r:id="rId3" imgW="7340400" imgH="8762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733800"/>
                        <a:ext cx="7342188"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5"/>
          <p:cNvSpPr txBox="1">
            <a:spLocks noChangeArrowheads="1"/>
          </p:cNvSpPr>
          <p:nvPr/>
        </p:nvSpPr>
        <p:spPr bwMode="auto">
          <a:xfrm>
            <a:off x="0" y="2667000"/>
            <a:ext cx="7003905" cy="646331"/>
          </a:xfrm>
          <a:prstGeom prst="rect">
            <a:avLst/>
          </a:prstGeom>
          <a:noFill/>
          <a:ln w="9525">
            <a:noFill/>
            <a:miter lim="800000"/>
            <a:headEnd/>
            <a:tailEnd type="none" w="lg" len="lg"/>
          </a:ln>
        </p:spPr>
        <p:txBody>
          <a:bodyPr wrap="none">
            <a:spAutoFit/>
          </a:bodyPr>
          <a:lstStyle/>
          <a:p>
            <a:r>
              <a:rPr lang="en-US" sz="3600" dirty="0">
                <a:solidFill>
                  <a:srgbClr val="CC0099"/>
                </a:solidFill>
              </a:rPr>
              <a:t>Rightmost derivation order of </a:t>
            </a:r>
            <a:r>
              <a:rPr lang="en-US" sz="3600" dirty="0" smtClean="0">
                <a:solidFill>
                  <a:srgbClr val="CC0099"/>
                </a:solidFill>
              </a:rPr>
              <a:t>string:</a:t>
            </a:r>
            <a:endParaRPr lang="en-US" sz="3600" dirty="0">
              <a:solidFill>
                <a:srgbClr val="CC0099"/>
              </a:solidFill>
            </a:endParaRPr>
          </a:p>
        </p:txBody>
      </p:sp>
      <p:graphicFrame>
        <p:nvGraphicFramePr>
          <p:cNvPr id="9" name="Object 16"/>
          <p:cNvGraphicFramePr>
            <a:graphicFrameLocks noChangeAspect="1"/>
          </p:cNvGraphicFramePr>
          <p:nvPr/>
        </p:nvGraphicFramePr>
        <p:xfrm>
          <a:off x="7239000" y="2667000"/>
          <a:ext cx="914400" cy="571500"/>
        </p:xfrm>
        <a:graphic>
          <a:graphicData uri="http://schemas.openxmlformats.org/presentationml/2006/ole">
            <mc:AlternateContent xmlns:mc="http://schemas.openxmlformats.org/markup-compatibility/2006">
              <mc:Choice xmlns:v="urn:schemas-microsoft-com:vml" Requires="v">
                <p:oleObj spid="_x0000_s4124" name="Equation" r:id="rId5" imgW="304560" imgH="190440" progId="Equation.3">
                  <p:embed/>
                </p:oleObj>
              </mc:Choice>
              <mc:Fallback>
                <p:oleObj name="Equation" r:id="rId5" imgW="304560" imgH="19044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2667000"/>
                        <a:ext cx="9144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7"/>
          <p:cNvSpPr txBox="1">
            <a:spLocks noChangeArrowheads="1"/>
          </p:cNvSpPr>
          <p:nvPr/>
        </p:nvSpPr>
        <p:spPr bwMode="auto">
          <a:xfrm>
            <a:off x="1600200" y="5105400"/>
            <a:ext cx="5430846" cy="1077218"/>
          </a:xfrm>
          <a:prstGeom prst="rect">
            <a:avLst/>
          </a:prstGeom>
          <a:noFill/>
          <a:ln w="9525">
            <a:noFill/>
            <a:miter lim="800000"/>
            <a:headEnd/>
            <a:tailEnd type="none" w="lg" len="lg"/>
          </a:ln>
        </p:spPr>
        <p:txBody>
          <a:bodyPr wrap="none">
            <a:spAutoFit/>
          </a:bodyPr>
          <a:lstStyle/>
          <a:p>
            <a:r>
              <a:rPr lang="en-US" sz="3200" dirty="0">
                <a:solidFill>
                  <a:srgbClr val="00B050"/>
                </a:solidFill>
              </a:rPr>
              <a:t>At each step, we substitute the </a:t>
            </a:r>
          </a:p>
          <a:p>
            <a:r>
              <a:rPr lang="en-US" sz="3200" dirty="0">
                <a:solidFill>
                  <a:srgbClr val="00B050"/>
                </a:solidFill>
              </a:rPr>
              <a:t>rightmost variable</a:t>
            </a:r>
          </a:p>
        </p:txBody>
      </p:sp>
      <p:grpSp>
        <p:nvGrpSpPr>
          <p:cNvPr id="11" name="Group 18"/>
          <p:cNvGrpSpPr>
            <a:grpSpLocks/>
          </p:cNvGrpSpPr>
          <p:nvPr/>
        </p:nvGrpSpPr>
        <p:grpSpPr bwMode="auto">
          <a:xfrm>
            <a:off x="228600" y="228600"/>
            <a:ext cx="8458200" cy="1524000"/>
            <a:chOff x="96" y="1872"/>
            <a:chExt cx="5328" cy="960"/>
          </a:xfrm>
        </p:grpSpPr>
        <p:graphicFrame>
          <p:nvGraphicFramePr>
            <p:cNvPr id="12" name="Object 19"/>
            <p:cNvGraphicFramePr>
              <a:graphicFrameLocks noChangeAspect="1"/>
            </p:cNvGraphicFramePr>
            <p:nvPr/>
          </p:nvGraphicFramePr>
          <p:xfrm>
            <a:off x="112" y="1968"/>
            <a:ext cx="1424" cy="335"/>
          </p:xfrm>
          <a:graphic>
            <a:graphicData uri="http://schemas.openxmlformats.org/presentationml/2006/ole">
              <mc:AlternateContent xmlns:mc="http://schemas.openxmlformats.org/markup-compatibility/2006">
                <mc:Choice xmlns:v="urn:schemas-microsoft-com:vml" Requires="v">
                  <p:oleObj spid="_x0000_s4125" name="Equation" r:id="rId7" imgW="2260440" imgH="533160" progId="Equation.3">
                    <p:embed/>
                  </p:oleObj>
                </mc:Choice>
                <mc:Fallback>
                  <p:oleObj name="Equation" r:id="rId7" imgW="2260440" imgH="53316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 y="1968"/>
                          <a:ext cx="1424"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0"/>
            <p:cNvGraphicFramePr>
              <a:graphicFrameLocks noChangeAspect="1"/>
            </p:cNvGraphicFramePr>
            <p:nvPr/>
          </p:nvGraphicFramePr>
          <p:xfrm>
            <a:off x="1920" y="1968"/>
            <a:ext cx="1560" cy="816"/>
          </p:xfrm>
          <a:graphic>
            <a:graphicData uri="http://schemas.openxmlformats.org/presentationml/2006/ole">
              <mc:AlternateContent xmlns:mc="http://schemas.openxmlformats.org/markup-compatibility/2006">
                <mc:Choice xmlns:v="urn:schemas-microsoft-com:vml" Requires="v">
                  <p:oleObj spid="_x0000_s4126" name="Equation" r:id="rId9" imgW="2476440" imgH="1295280" progId="Equation.3">
                    <p:embed/>
                  </p:oleObj>
                </mc:Choice>
                <mc:Fallback>
                  <p:oleObj name="Equation" r:id="rId9" imgW="2476440" imgH="129528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0" y="1968"/>
                          <a:ext cx="1560" cy="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1"/>
            <p:cNvGraphicFramePr>
              <a:graphicFrameLocks noChangeAspect="1"/>
            </p:cNvGraphicFramePr>
            <p:nvPr/>
          </p:nvGraphicFramePr>
          <p:xfrm>
            <a:off x="3936" y="1968"/>
            <a:ext cx="1424" cy="816"/>
          </p:xfrm>
          <a:graphic>
            <a:graphicData uri="http://schemas.openxmlformats.org/presentationml/2006/ole">
              <mc:AlternateContent xmlns:mc="http://schemas.openxmlformats.org/markup-compatibility/2006">
                <mc:Choice xmlns:v="urn:schemas-microsoft-com:vml" Requires="v">
                  <p:oleObj spid="_x0000_s4127" name="Equation" r:id="rId11" imgW="2260440" imgH="1295280" progId="Equation.3">
                    <p:embed/>
                  </p:oleObj>
                </mc:Choice>
                <mc:Fallback>
                  <p:oleObj name="Equation" r:id="rId11" imgW="2260440" imgH="129528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6" y="1968"/>
                          <a:ext cx="1424" cy="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22"/>
            <p:cNvSpPr>
              <a:spLocks noChangeArrowheads="1"/>
            </p:cNvSpPr>
            <p:nvPr/>
          </p:nvSpPr>
          <p:spPr bwMode="auto">
            <a:xfrm>
              <a:off x="96" y="1872"/>
              <a:ext cx="5328" cy="960"/>
            </a:xfrm>
            <a:prstGeom prst="rect">
              <a:avLst/>
            </a:prstGeom>
            <a:noFill/>
            <a:ln w="9525">
              <a:solidFill>
                <a:schemeClr val="tx1"/>
              </a:solidFill>
              <a:miter lim="800000"/>
              <a:headEnd/>
              <a:tailEnd type="none" w="lg" len="lg"/>
            </a:ln>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0000"/>
                </a:solidFill>
              </a:rPr>
              <a:t>CFG offer </a:t>
            </a:r>
            <a:r>
              <a:rPr lang="en-US" u="sng" dirty="0">
                <a:solidFill>
                  <a:srgbClr val="FF0000"/>
                </a:solidFill>
              </a:rPr>
              <a:t>significant benefits for </a:t>
            </a:r>
            <a:r>
              <a:rPr lang="en-US" u="sng" dirty="0" smtClean="0">
                <a:solidFill>
                  <a:srgbClr val="FF0000"/>
                </a:solidFill>
              </a:rPr>
              <a:t>both language </a:t>
            </a:r>
            <a:r>
              <a:rPr lang="en-US" u="sng" dirty="0">
                <a:solidFill>
                  <a:srgbClr val="FF0000"/>
                </a:solidFill>
              </a:rPr>
              <a:t>designers </a:t>
            </a:r>
            <a:r>
              <a:rPr lang="en-US" u="sng" dirty="0" smtClean="0">
                <a:solidFill>
                  <a:srgbClr val="FF0000"/>
                </a:solidFill>
              </a:rPr>
              <a:t>&amp; </a:t>
            </a:r>
            <a:r>
              <a:rPr lang="en-US" u="sng" dirty="0">
                <a:solidFill>
                  <a:srgbClr val="FF0000"/>
                </a:solidFill>
              </a:rPr>
              <a:t>compiler </a:t>
            </a:r>
            <a:r>
              <a:rPr lang="en-US" u="sng" dirty="0" smtClean="0">
                <a:solidFill>
                  <a:srgbClr val="FF0000"/>
                </a:solidFill>
              </a:rPr>
              <a:t>writers</a:t>
            </a:r>
            <a:endParaRPr lang="en-US" u="sng" dirty="0">
              <a:solidFill>
                <a:srgbClr val="FF0000"/>
              </a:solidFill>
            </a:endParaRPr>
          </a:p>
        </p:txBody>
      </p:sp>
      <p:sp>
        <p:nvSpPr>
          <p:cNvPr id="3" name="Content Placeholder 2"/>
          <p:cNvSpPr>
            <a:spLocks noGrp="1"/>
          </p:cNvSpPr>
          <p:nvPr>
            <p:ph idx="1"/>
          </p:nvPr>
        </p:nvSpPr>
        <p:spPr>
          <a:xfrm>
            <a:off x="228600" y="1600200"/>
            <a:ext cx="8686800" cy="4800600"/>
          </a:xfrm>
        </p:spPr>
        <p:txBody>
          <a:bodyPr>
            <a:normAutofit fontScale="70000" lnSpcReduction="20000"/>
          </a:bodyPr>
          <a:lstStyle/>
          <a:p>
            <a:pPr algn="just"/>
            <a:r>
              <a:rPr lang="en-US" dirty="0">
                <a:solidFill>
                  <a:srgbClr val="0000FF"/>
                </a:solidFill>
              </a:rPr>
              <a:t>A grammar gives a precise, yet easy-to-understand, syntactic </a:t>
            </a:r>
            <a:r>
              <a:rPr lang="en-US" dirty="0" smtClean="0">
                <a:solidFill>
                  <a:srgbClr val="0000FF"/>
                </a:solidFill>
              </a:rPr>
              <a:t>specification of </a:t>
            </a:r>
            <a:r>
              <a:rPr lang="en-US" dirty="0">
                <a:solidFill>
                  <a:srgbClr val="0000FF"/>
                </a:solidFill>
              </a:rPr>
              <a:t>a programming </a:t>
            </a:r>
            <a:r>
              <a:rPr lang="en-US" dirty="0" smtClean="0">
                <a:solidFill>
                  <a:srgbClr val="0000FF"/>
                </a:solidFill>
              </a:rPr>
              <a:t>language.</a:t>
            </a:r>
          </a:p>
          <a:p>
            <a:pPr algn="just"/>
            <a:r>
              <a:rPr lang="en-US" dirty="0" smtClean="0"/>
              <a:t>From </a:t>
            </a:r>
            <a:r>
              <a:rPr lang="en-US" dirty="0"/>
              <a:t>certain classes of grammars, we can construct automatically an </a:t>
            </a:r>
            <a:r>
              <a:rPr lang="en-US" dirty="0" smtClean="0"/>
              <a:t>efficient parser </a:t>
            </a:r>
            <a:r>
              <a:rPr lang="en-US" dirty="0"/>
              <a:t>that determines the syntactic </a:t>
            </a:r>
            <a:r>
              <a:rPr lang="en-US" dirty="0" smtClean="0"/>
              <a:t>structure </a:t>
            </a:r>
            <a:r>
              <a:rPr lang="en-US" dirty="0"/>
              <a:t>of a source program</a:t>
            </a:r>
            <a:r>
              <a:rPr lang="en-US" dirty="0" smtClean="0"/>
              <a:t>. </a:t>
            </a:r>
          </a:p>
          <a:p>
            <a:pPr indent="-640080" algn="just">
              <a:buFont typeface="Wingdings" pitchFamily="2" charset="2"/>
              <a:buChar char="Ø"/>
            </a:pPr>
            <a:r>
              <a:rPr lang="en-US" dirty="0" smtClean="0"/>
              <a:t>As </a:t>
            </a:r>
            <a:r>
              <a:rPr lang="en-US" dirty="0"/>
              <a:t>a side benefit, the parser-construction process can reveal </a:t>
            </a:r>
            <a:r>
              <a:rPr lang="en-US" dirty="0" smtClean="0"/>
              <a:t>syntactic ambiguities &amp; </a:t>
            </a:r>
            <a:r>
              <a:rPr lang="en-US" dirty="0"/>
              <a:t>trouble spots that might have slipped through the </a:t>
            </a:r>
            <a:r>
              <a:rPr lang="en-US" dirty="0" smtClean="0"/>
              <a:t>initial design </a:t>
            </a:r>
            <a:r>
              <a:rPr lang="en-US" dirty="0"/>
              <a:t>phase of a language.</a:t>
            </a:r>
          </a:p>
          <a:p>
            <a:pPr algn="just"/>
            <a:r>
              <a:rPr lang="en-US" dirty="0" smtClean="0">
                <a:solidFill>
                  <a:srgbClr val="002060"/>
                </a:solidFill>
              </a:rPr>
              <a:t>The </a:t>
            </a:r>
            <a:r>
              <a:rPr lang="en-US" dirty="0">
                <a:solidFill>
                  <a:srgbClr val="002060"/>
                </a:solidFill>
              </a:rPr>
              <a:t>structure imparted to a language by a properly designed </a:t>
            </a:r>
            <a:r>
              <a:rPr lang="en-US" dirty="0" smtClean="0">
                <a:solidFill>
                  <a:srgbClr val="002060"/>
                </a:solidFill>
              </a:rPr>
              <a:t>grammar is </a:t>
            </a:r>
            <a:r>
              <a:rPr lang="en-US" dirty="0">
                <a:solidFill>
                  <a:srgbClr val="002060"/>
                </a:solidFill>
              </a:rPr>
              <a:t>useful for translating source programs into correct object code </a:t>
            </a:r>
            <a:r>
              <a:rPr lang="en-US" dirty="0" smtClean="0">
                <a:solidFill>
                  <a:srgbClr val="002060"/>
                </a:solidFill>
              </a:rPr>
              <a:t>&amp; for detecting </a:t>
            </a:r>
            <a:r>
              <a:rPr lang="en-US" dirty="0">
                <a:solidFill>
                  <a:srgbClr val="002060"/>
                </a:solidFill>
              </a:rPr>
              <a:t>errors.</a:t>
            </a:r>
          </a:p>
          <a:p>
            <a:pPr algn="just"/>
            <a:r>
              <a:rPr lang="en-US" dirty="0" smtClean="0"/>
              <a:t>A </a:t>
            </a:r>
            <a:r>
              <a:rPr lang="en-US" dirty="0"/>
              <a:t>grammar allows a language to be evolved or developed iteratively, </a:t>
            </a:r>
            <a:r>
              <a:rPr lang="en-US" dirty="0" smtClean="0"/>
              <a:t>by adding </a:t>
            </a:r>
            <a:r>
              <a:rPr lang="en-US" dirty="0"/>
              <a:t>new </a:t>
            </a:r>
            <a:r>
              <a:rPr lang="en-US" dirty="0" smtClean="0"/>
              <a:t>constructs </a:t>
            </a:r>
            <a:r>
              <a:rPr lang="en-US" dirty="0"/>
              <a:t>to perform new tasks. </a:t>
            </a:r>
            <a:endParaRPr lang="en-US" dirty="0" smtClean="0"/>
          </a:p>
          <a:p>
            <a:pPr indent="-731520" algn="just">
              <a:buFont typeface="Wingdings" pitchFamily="2" charset="2"/>
              <a:buChar char="Ø"/>
            </a:pPr>
            <a:r>
              <a:rPr lang="en-US" dirty="0" smtClean="0">
                <a:solidFill>
                  <a:srgbClr val="0000FF"/>
                </a:solidFill>
              </a:rPr>
              <a:t>These </a:t>
            </a:r>
            <a:r>
              <a:rPr lang="en-US" dirty="0">
                <a:solidFill>
                  <a:srgbClr val="0000FF"/>
                </a:solidFill>
              </a:rPr>
              <a:t>new constructs </a:t>
            </a:r>
            <a:r>
              <a:rPr lang="en-US" dirty="0" smtClean="0">
                <a:solidFill>
                  <a:srgbClr val="0000FF"/>
                </a:solidFill>
              </a:rPr>
              <a:t>can be </a:t>
            </a:r>
            <a:r>
              <a:rPr lang="en-US" dirty="0">
                <a:solidFill>
                  <a:srgbClr val="0000FF"/>
                </a:solidFill>
              </a:rPr>
              <a:t>integrated more easily into an implementation that follows the </a:t>
            </a:r>
            <a:r>
              <a:rPr lang="en-US" dirty="0" smtClean="0">
                <a:solidFill>
                  <a:srgbClr val="0000FF"/>
                </a:solidFill>
              </a:rPr>
              <a:t>grammatical structure </a:t>
            </a:r>
            <a:r>
              <a:rPr lang="en-US" dirty="0">
                <a:solidFill>
                  <a:srgbClr val="0000FF"/>
                </a:solidFill>
              </a:rPr>
              <a:t>of the language.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5"/>
          <p:cNvSpPr>
            <a:spLocks noGrp="1"/>
          </p:cNvSpPr>
          <p:nvPr>
            <p:ph type="sldNum" sz="quarter" idx="12"/>
          </p:nvPr>
        </p:nvSpPr>
        <p:spPr>
          <a:xfrm>
            <a:off x="7086600" y="6553200"/>
            <a:ext cx="1905000" cy="304800"/>
          </a:xfrm>
          <a:noFill/>
        </p:spPr>
        <p:txBody>
          <a:bodyPr/>
          <a:lstStyle/>
          <a:p>
            <a:fld id="{22EA6815-C193-4F33-9097-CCC5A909F7DE}" type="slidenum">
              <a:rPr lang="en-US" smtClean="0"/>
              <a:pPr/>
              <a:t>20</a:t>
            </a:fld>
            <a:endParaRPr lang="en-US" smtClean="0"/>
          </a:p>
        </p:txBody>
      </p:sp>
      <p:sp>
        <p:nvSpPr>
          <p:cNvPr id="6" name="Rectangle 2"/>
          <p:cNvSpPr txBox="1">
            <a:spLocks noChangeArrowheads="1"/>
          </p:cNvSpPr>
          <p:nvPr/>
        </p:nvSpPr>
        <p:spPr>
          <a:xfrm>
            <a:off x="152400" y="838200"/>
            <a:ext cx="88392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a:t>
            </a:r>
          </a:p>
        </p:txBody>
      </p:sp>
      <p:graphicFrame>
        <p:nvGraphicFramePr>
          <p:cNvPr id="7" name="Object 3"/>
          <p:cNvGraphicFramePr>
            <a:graphicFrameLocks noChangeAspect="1"/>
          </p:cNvGraphicFramePr>
          <p:nvPr/>
        </p:nvGraphicFramePr>
        <p:xfrm>
          <a:off x="762000" y="5334000"/>
          <a:ext cx="7342188" cy="874713"/>
        </p:xfrm>
        <a:graphic>
          <a:graphicData uri="http://schemas.openxmlformats.org/presentationml/2006/ole">
            <mc:AlternateContent xmlns:mc="http://schemas.openxmlformats.org/markup-compatibility/2006">
              <mc:Choice xmlns:v="urn:schemas-microsoft-com:vml" Requires="v">
                <p:oleObj spid="_x0000_s5157" name="Equation" r:id="rId3" imgW="7340400" imgH="876240" progId="Equation.3">
                  <p:embed/>
                </p:oleObj>
              </mc:Choice>
              <mc:Fallback>
                <p:oleObj name="Equation" r:id="rId3" imgW="7340400" imgH="876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334000"/>
                        <a:ext cx="7342188"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7"/>
          <p:cNvSpPr txBox="1">
            <a:spLocks noChangeArrowheads="1"/>
          </p:cNvSpPr>
          <p:nvPr/>
        </p:nvSpPr>
        <p:spPr bwMode="auto">
          <a:xfrm>
            <a:off x="0" y="4648200"/>
            <a:ext cx="4710264" cy="646331"/>
          </a:xfrm>
          <a:prstGeom prst="rect">
            <a:avLst/>
          </a:prstGeom>
          <a:noFill/>
          <a:ln w="9525">
            <a:noFill/>
            <a:miter lim="800000"/>
            <a:headEnd/>
            <a:tailEnd type="none" w="lg" len="lg"/>
          </a:ln>
        </p:spPr>
        <p:txBody>
          <a:bodyPr wrap="none">
            <a:spAutoFit/>
          </a:bodyPr>
          <a:lstStyle/>
          <a:p>
            <a:r>
              <a:rPr lang="en-US" sz="3600" dirty="0">
                <a:solidFill>
                  <a:srgbClr val="CC0099"/>
                </a:solidFill>
              </a:rPr>
              <a:t>Rightmost derivation </a:t>
            </a:r>
            <a:r>
              <a:rPr lang="en-US" sz="3600" dirty="0" smtClean="0">
                <a:solidFill>
                  <a:srgbClr val="CC0099"/>
                </a:solidFill>
              </a:rPr>
              <a:t>of:</a:t>
            </a:r>
            <a:endParaRPr lang="en-US" sz="3600" dirty="0">
              <a:solidFill>
                <a:srgbClr val="CC0099"/>
              </a:solidFill>
            </a:endParaRPr>
          </a:p>
        </p:txBody>
      </p:sp>
      <p:graphicFrame>
        <p:nvGraphicFramePr>
          <p:cNvPr id="9" name="Object 8"/>
          <p:cNvGraphicFramePr>
            <a:graphicFrameLocks noChangeAspect="1"/>
          </p:cNvGraphicFramePr>
          <p:nvPr/>
        </p:nvGraphicFramePr>
        <p:xfrm>
          <a:off x="4724400" y="4648200"/>
          <a:ext cx="914400" cy="571500"/>
        </p:xfrm>
        <a:graphic>
          <a:graphicData uri="http://schemas.openxmlformats.org/presentationml/2006/ole">
            <mc:AlternateContent xmlns:mc="http://schemas.openxmlformats.org/markup-compatibility/2006">
              <mc:Choice xmlns:v="urn:schemas-microsoft-com:vml" Requires="v">
                <p:oleObj spid="_x0000_s5158" name="Equation" r:id="rId5" imgW="304560" imgH="190440" progId="Equation.3">
                  <p:embed/>
                </p:oleObj>
              </mc:Choice>
              <mc:Fallback>
                <p:oleObj name="Equation" r:id="rId5" imgW="304560" imgH="1904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4648200"/>
                        <a:ext cx="9144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nvGraphicFramePr>
        <p:xfrm>
          <a:off x="838200" y="3048000"/>
          <a:ext cx="7786688" cy="874713"/>
        </p:xfrm>
        <a:graphic>
          <a:graphicData uri="http://schemas.openxmlformats.org/presentationml/2006/ole">
            <mc:AlternateContent xmlns:mc="http://schemas.openxmlformats.org/markup-compatibility/2006">
              <mc:Choice xmlns:v="urn:schemas-microsoft-com:vml" Requires="v">
                <p:oleObj spid="_x0000_s5159" name="Equation" r:id="rId7" imgW="7785000" imgH="876240" progId="Equation.3">
                  <p:embed/>
                </p:oleObj>
              </mc:Choice>
              <mc:Fallback>
                <p:oleObj name="Equation" r:id="rId7" imgW="7785000" imgH="8762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3048000"/>
                        <a:ext cx="7786688"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1"/>
          <p:cNvSpPr txBox="1">
            <a:spLocks noChangeArrowheads="1"/>
          </p:cNvSpPr>
          <p:nvPr/>
        </p:nvSpPr>
        <p:spPr bwMode="auto">
          <a:xfrm>
            <a:off x="0" y="2286000"/>
            <a:ext cx="4563044" cy="646331"/>
          </a:xfrm>
          <a:prstGeom prst="rect">
            <a:avLst/>
          </a:prstGeom>
          <a:noFill/>
          <a:ln w="9525">
            <a:noFill/>
            <a:miter lim="800000"/>
            <a:headEnd/>
            <a:tailEnd type="none" w="lg" len="lg"/>
          </a:ln>
        </p:spPr>
        <p:txBody>
          <a:bodyPr wrap="none">
            <a:spAutoFit/>
          </a:bodyPr>
          <a:lstStyle/>
          <a:p>
            <a:r>
              <a:rPr lang="en-US" sz="3600" dirty="0">
                <a:solidFill>
                  <a:srgbClr val="CC0099"/>
                </a:solidFill>
              </a:rPr>
              <a:t>Leftmost derivation </a:t>
            </a:r>
            <a:r>
              <a:rPr lang="en-US" sz="3600" dirty="0" smtClean="0">
                <a:solidFill>
                  <a:srgbClr val="CC0099"/>
                </a:solidFill>
              </a:rPr>
              <a:t>of:</a:t>
            </a:r>
            <a:endParaRPr lang="en-US" sz="3600" dirty="0">
              <a:solidFill>
                <a:srgbClr val="CC0099"/>
              </a:solidFill>
            </a:endParaRPr>
          </a:p>
        </p:txBody>
      </p:sp>
      <p:graphicFrame>
        <p:nvGraphicFramePr>
          <p:cNvPr id="12" name="Object 12"/>
          <p:cNvGraphicFramePr>
            <a:graphicFrameLocks noChangeAspect="1"/>
          </p:cNvGraphicFramePr>
          <p:nvPr/>
        </p:nvGraphicFramePr>
        <p:xfrm>
          <a:off x="4648200" y="2286000"/>
          <a:ext cx="914400" cy="571500"/>
        </p:xfrm>
        <a:graphic>
          <a:graphicData uri="http://schemas.openxmlformats.org/presentationml/2006/ole">
            <mc:AlternateContent xmlns:mc="http://schemas.openxmlformats.org/markup-compatibility/2006">
              <mc:Choice xmlns:v="urn:schemas-microsoft-com:vml" Requires="v">
                <p:oleObj spid="_x0000_s5160" name="Equation" r:id="rId9" imgW="304560" imgH="190440" progId="Equation.3">
                  <p:embed/>
                </p:oleObj>
              </mc:Choice>
              <mc:Fallback>
                <p:oleObj name="Equation" r:id="rId9" imgW="304560" imgH="19044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286000"/>
                        <a:ext cx="9144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3"/>
          <p:cNvGrpSpPr>
            <a:grpSpLocks/>
          </p:cNvGrpSpPr>
          <p:nvPr/>
        </p:nvGrpSpPr>
        <p:grpSpPr bwMode="auto">
          <a:xfrm>
            <a:off x="228600" y="228600"/>
            <a:ext cx="8458200" cy="1524000"/>
            <a:chOff x="96" y="1872"/>
            <a:chExt cx="5328" cy="960"/>
          </a:xfrm>
        </p:grpSpPr>
        <p:graphicFrame>
          <p:nvGraphicFramePr>
            <p:cNvPr id="14" name="Object 14"/>
            <p:cNvGraphicFramePr>
              <a:graphicFrameLocks noChangeAspect="1"/>
            </p:cNvGraphicFramePr>
            <p:nvPr/>
          </p:nvGraphicFramePr>
          <p:xfrm>
            <a:off x="112" y="1968"/>
            <a:ext cx="1424" cy="335"/>
          </p:xfrm>
          <a:graphic>
            <a:graphicData uri="http://schemas.openxmlformats.org/presentationml/2006/ole">
              <mc:AlternateContent xmlns:mc="http://schemas.openxmlformats.org/markup-compatibility/2006">
                <mc:Choice xmlns:v="urn:schemas-microsoft-com:vml" Requires="v">
                  <p:oleObj spid="_x0000_s5161" name="Equation" r:id="rId10" imgW="2260440" imgH="533160" progId="Equation.3">
                    <p:embed/>
                  </p:oleObj>
                </mc:Choice>
                <mc:Fallback>
                  <p:oleObj name="Equation" r:id="rId10" imgW="2260440" imgH="53316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 y="1968"/>
                          <a:ext cx="1424"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5"/>
            <p:cNvGraphicFramePr>
              <a:graphicFrameLocks noChangeAspect="1"/>
            </p:cNvGraphicFramePr>
            <p:nvPr/>
          </p:nvGraphicFramePr>
          <p:xfrm>
            <a:off x="1920" y="1968"/>
            <a:ext cx="1560" cy="816"/>
          </p:xfrm>
          <a:graphic>
            <a:graphicData uri="http://schemas.openxmlformats.org/presentationml/2006/ole">
              <mc:AlternateContent xmlns:mc="http://schemas.openxmlformats.org/markup-compatibility/2006">
                <mc:Choice xmlns:v="urn:schemas-microsoft-com:vml" Requires="v">
                  <p:oleObj spid="_x0000_s5162" name="Equation" r:id="rId12" imgW="2476440" imgH="1295280" progId="Equation.3">
                    <p:embed/>
                  </p:oleObj>
                </mc:Choice>
                <mc:Fallback>
                  <p:oleObj name="Equation" r:id="rId12" imgW="2476440" imgH="129528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 y="1968"/>
                          <a:ext cx="1560" cy="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6"/>
            <p:cNvGraphicFramePr>
              <a:graphicFrameLocks noChangeAspect="1"/>
            </p:cNvGraphicFramePr>
            <p:nvPr/>
          </p:nvGraphicFramePr>
          <p:xfrm>
            <a:off x="3936" y="1968"/>
            <a:ext cx="1424" cy="816"/>
          </p:xfrm>
          <a:graphic>
            <a:graphicData uri="http://schemas.openxmlformats.org/presentationml/2006/ole">
              <mc:AlternateContent xmlns:mc="http://schemas.openxmlformats.org/markup-compatibility/2006">
                <mc:Choice xmlns:v="urn:schemas-microsoft-com:vml" Requires="v">
                  <p:oleObj spid="_x0000_s5163" name="Equation" r:id="rId14" imgW="2260440" imgH="1295280" progId="Equation.3">
                    <p:embed/>
                  </p:oleObj>
                </mc:Choice>
                <mc:Fallback>
                  <p:oleObj name="Equation" r:id="rId14" imgW="2260440" imgH="129528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6" y="1968"/>
                          <a:ext cx="1424" cy="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7"/>
            <p:cNvSpPr>
              <a:spLocks noChangeArrowheads="1"/>
            </p:cNvSpPr>
            <p:nvPr/>
          </p:nvSpPr>
          <p:spPr bwMode="auto">
            <a:xfrm>
              <a:off x="96" y="1872"/>
              <a:ext cx="5328" cy="960"/>
            </a:xfrm>
            <a:prstGeom prst="rect">
              <a:avLst/>
            </a:prstGeom>
            <a:noFill/>
            <a:ln w="9525">
              <a:solidFill>
                <a:schemeClr val="tx1"/>
              </a:solidFill>
              <a:miter lim="800000"/>
              <a:headEnd/>
              <a:tailEnd type="none" w="lg" len="lg"/>
            </a:ln>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5"/>
          <p:cNvSpPr>
            <a:spLocks noGrp="1"/>
          </p:cNvSpPr>
          <p:nvPr>
            <p:ph type="sldNum" sz="quarter" idx="12"/>
          </p:nvPr>
        </p:nvSpPr>
        <p:spPr>
          <a:xfrm>
            <a:off x="7086600" y="6553200"/>
            <a:ext cx="1905000" cy="304800"/>
          </a:xfrm>
          <a:noFill/>
        </p:spPr>
        <p:txBody>
          <a:bodyPr/>
          <a:lstStyle/>
          <a:p>
            <a:fld id="{D97B58AC-822F-4AF4-9E8C-B476D7DF35DE}" type="slidenum">
              <a:rPr lang="en-US" smtClean="0"/>
              <a:pPr/>
              <a:t>21</a:t>
            </a:fld>
            <a:endParaRPr lang="en-US" smtClean="0"/>
          </a:p>
        </p:txBody>
      </p:sp>
      <p:sp>
        <p:nvSpPr>
          <p:cNvPr id="6" name="Rectangle 36"/>
          <p:cNvSpPr>
            <a:spLocks noGrp="1" noChangeArrowheads="1"/>
          </p:cNvSpPr>
          <p:nvPr>
            <p:ph type="title"/>
          </p:nvPr>
        </p:nvSpPr>
        <p:spPr>
          <a:xfrm>
            <a:off x="152400" y="152400"/>
            <a:ext cx="8839200" cy="609600"/>
          </a:xfrm>
          <a:noFill/>
        </p:spPr>
        <p:txBody>
          <a:bodyPr>
            <a:normAutofit fontScale="90000"/>
          </a:bodyPr>
          <a:lstStyle/>
          <a:p>
            <a:r>
              <a:rPr lang="en-US" smtClean="0"/>
              <a:t>Derivation Trees</a:t>
            </a:r>
          </a:p>
        </p:txBody>
      </p:sp>
      <p:sp>
        <p:nvSpPr>
          <p:cNvPr id="7" name="Text Box 37"/>
          <p:cNvSpPr txBox="1">
            <a:spLocks noChangeArrowheads="1"/>
          </p:cNvSpPr>
          <p:nvPr/>
        </p:nvSpPr>
        <p:spPr bwMode="auto">
          <a:xfrm>
            <a:off x="0" y="990600"/>
            <a:ext cx="7291611" cy="646331"/>
          </a:xfrm>
          <a:prstGeom prst="rect">
            <a:avLst/>
          </a:prstGeom>
          <a:noFill/>
          <a:ln w="9525">
            <a:noFill/>
            <a:miter lim="800000"/>
            <a:headEnd/>
            <a:tailEnd type="none" w="lg" len="lg"/>
          </a:ln>
        </p:spPr>
        <p:txBody>
          <a:bodyPr wrap="none">
            <a:spAutoFit/>
          </a:bodyPr>
          <a:lstStyle/>
          <a:p>
            <a:r>
              <a:rPr lang="en-US" sz="3600" dirty="0">
                <a:solidFill>
                  <a:srgbClr val="00B050"/>
                </a:solidFill>
              </a:rPr>
              <a:t>Consider the same example grammar:</a:t>
            </a:r>
          </a:p>
        </p:txBody>
      </p:sp>
      <p:graphicFrame>
        <p:nvGraphicFramePr>
          <p:cNvPr id="8" name="Object 39"/>
          <p:cNvGraphicFramePr>
            <a:graphicFrameLocks noChangeAspect="1"/>
          </p:cNvGraphicFramePr>
          <p:nvPr/>
        </p:nvGraphicFramePr>
        <p:xfrm>
          <a:off x="103236" y="4699000"/>
          <a:ext cx="8916988" cy="430213"/>
        </p:xfrm>
        <a:graphic>
          <a:graphicData uri="http://schemas.openxmlformats.org/presentationml/2006/ole">
            <mc:AlternateContent xmlns:mc="http://schemas.openxmlformats.org/markup-compatibility/2006">
              <mc:Choice xmlns:v="urn:schemas-microsoft-com:vml" Requires="v">
                <p:oleObj spid="_x0000_s6171" name="Equation" r:id="rId3" imgW="8915400" imgH="431640" progId="Equation.3">
                  <p:embed/>
                </p:oleObj>
              </mc:Choice>
              <mc:Fallback>
                <p:oleObj name="Equation" r:id="rId3" imgW="8915400" imgH="431640"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36" y="4699000"/>
                        <a:ext cx="8916988"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40"/>
          <p:cNvSpPr txBox="1">
            <a:spLocks noChangeArrowheads="1"/>
          </p:cNvSpPr>
          <p:nvPr/>
        </p:nvSpPr>
        <p:spPr bwMode="auto">
          <a:xfrm>
            <a:off x="136525" y="3657600"/>
            <a:ext cx="3571619" cy="584775"/>
          </a:xfrm>
          <a:prstGeom prst="rect">
            <a:avLst/>
          </a:prstGeom>
          <a:noFill/>
          <a:ln w="9525">
            <a:noFill/>
            <a:miter lim="800000"/>
            <a:headEnd/>
            <a:tailEnd type="none" w="lg" len="lg"/>
          </a:ln>
        </p:spPr>
        <p:txBody>
          <a:bodyPr wrap="none">
            <a:spAutoFit/>
          </a:bodyPr>
          <a:lstStyle/>
          <a:p>
            <a:r>
              <a:rPr lang="en-US" sz="3200" dirty="0">
                <a:solidFill>
                  <a:srgbClr val="0000FF"/>
                </a:solidFill>
              </a:rPr>
              <a:t>And a derivation </a:t>
            </a:r>
            <a:r>
              <a:rPr lang="en-US" sz="3200" dirty="0" smtClean="0">
                <a:solidFill>
                  <a:srgbClr val="0000FF"/>
                </a:solidFill>
              </a:rPr>
              <a:t>of:</a:t>
            </a:r>
            <a:endParaRPr lang="en-US" sz="3200" dirty="0">
              <a:solidFill>
                <a:srgbClr val="0000FF"/>
              </a:solidFill>
            </a:endParaRPr>
          </a:p>
        </p:txBody>
      </p:sp>
      <p:graphicFrame>
        <p:nvGraphicFramePr>
          <p:cNvPr id="10" name="Object 41"/>
          <p:cNvGraphicFramePr>
            <a:graphicFrameLocks noChangeAspect="1"/>
          </p:cNvGraphicFramePr>
          <p:nvPr/>
        </p:nvGraphicFramePr>
        <p:xfrm>
          <a:off x="4114800" y="3632200"/>
          <a:ext cx="914400" cy="571500"/>
        </p:xfrm>
        <a:graphic>
          <a:graphicData uri="http://schemas.openxmlformats.org/presentationml/2006/ole">
            <mc:AlternateContent xmlns:mc="http://schemas.openxmlformats.org/markup-compatibility/2006">
              <mc:Choice xmlns:v="urn:schemas-microsoft-com:vml" Requires="v">
                <p:oleObj spid="_x0000_s6172" name="Equation" r:id="rId5" imgW="304560" imgH="190440" progId="Equation.3">
                  <p:embed/>
                </p:oleObj>
              </mc:Choice>
              <mc:Fallback>
                <p:oleObj name="Equation" r:id="rId5" imgW="304560" imgH="19044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632200"/>
                        <a:ext cx="9144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44"/>
          <p:cNvGrpSpPr>
            <a:grpSpLocks/>
          </p:cNvGrpSpPr>
          <p:nvPr/>
        </p:nvGrpSpPr>
        <p:grpSpPr bwMode="auto">
          <a:xfrm>
            <a:off x="304800" y="1752600"/>
            <a:ext cx="8534400" cy="762000"/>
            <a:chOff x="96" y="1104"/>
            <a:chExt cx="5376" cy="480"/>
          </a:xfrm>
        </p:grpSpPr>
        <p:graphicFrame>
          <p:nvGraphicFramePr>
            <p:cNvPr id="12" name="Object 17"/>
            <p:cNvGraphicFramePr>
              <a:graphicFrameLocks noChangeAspect="1"/>
            </p:cNvGraphicFramePr>
            <p:nvPr/>
          </p:nvGraphicFramePr>
          <p:xfrm>
            <a:off x="200" y="1235"/>
            <a:ext cx="1080" cy="264"/>
          </p:xfrm>
          <a:graphic>
            <a:graphicData uri="http://schemas.openxmlformats.org/presentationml/2006/ole">
              <mc:AlternateContent xmlns:mc="http://schemas.openxmlformats.org/markup-compatibility/2006">
                <mc:Choice xmlns:v="urn:schemas-microsoft-com:vml" Requires="v">
                  <p:oleObj spid="_x0000_s6173" name="Equation" r:id="rId7" imgW="1714320" imgH="419040" progId="Equation.3">
                    <p:embed/>
                  </p:oleObj>
                </mc:Choice>
                <mc:Fallback>
                  <p:oleObj name="Equation" r:id="rId7" imgW="1714320" imgH="41904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 y="1235"/>
                          <a:ext cx="1080"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8"/>
            <p:cNvGraphicFramePr>
              <a:graphicFrameLocks noChangeAspect="1"/>
            </p:cNvGraphicFramePr>
            <p:nvPr/>
          </p:nvGraphicFramePr>
          <p:xfrm>
            <a:off x="1872" y="1200"/>
            <a:ext cx="1552" cy="335"/>
          </p:xfrm>
          <a:graphic>
            <a:graphicData uri="http://schemas.openxmlformats.org/presentationml/2006/ole">
              <mc:AlternateContent xmlns:mc="http://schemas.openxmlformats.org/markup-compatibility/2006">
                <mc:Choice xmlns:v="urn:schemas-microsoft-com:vml" Requires="v">
                  <p:oleObj spid="_x0000_s6174" name="Equation" r:id="rId9" imgW="2463480" imgH="533160" progId="Equation.3">
                    <p:embed/>
                  </p:oleObj>
                </mc:Choice>
                <mc:Fallback>
                  <p:oleObj name="Equation" r:id="rId9" imgW="2463480" imgH="53316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2" y="1200"/>
                          <a:ext cx="1552"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9"/>
            <p:cNvGraphicFramePr>
              <a:graphicFrameLocks noChangeAspect="1"/>
            </p:cNvGraphicFramePr>
            <p:nvPr/>
          </p:nvGraphicFramePr>
          <p:xfrm>
            <a:off x="3936" y="1200"/>
            <a:ext cx="1408" cy="335"/>
          </p:xfrm>
          <a:graphic>
            <a:graphicData uri="http://schemas.openxmlformats.org/presentationml/2006/ole">
              <mc:AlternateContent xmlns:mc="http://schemas.openxmlformats.org/markup-compatibility/2006">
                <mc:Choice xmlns:v="urn:schemas-microsoft-com:vml" Requires="v">
                  <p:oleObj spid="_x0000_s6175" name="Equation" r:id="rId11" imgW="2234880" imgH="533160" progId="Equation.3">
                    <p:embed/>
                  </p:oleObj>
                </mc:Choice>
                <mc:Fallback>
                  <p:oleObj name="Equation" r:id="rId11" imgW="2234880" imgH="53316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6" y="1200"/>
                          <a:ext cx="1408"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42"/>
            <p:cNvSpPr>
              <a:spLocks noChangeArrowheads="1"/>
            </p:cNvSpPr>
            <p:nvPr/>
          </p:nvSpPr>
          <p:spPr bwMode="auto">
            <a:xfrm>
              <a:off x="96" y="1104"/>
              <a:ext cx="5376" cy="480"/>
            </a:xfrm>
            <a:prstGeom prst="rect">
              <a:avLst/>
            </a:prstGeom>
            <a:noFill/>
            <a:ln w="9525">
              <a:solidFill>
                <a:schemeClr val="tx1"/>
              </a:solidFill>
              <a:miter lim="800000"/>
              <a:headEnd/>
              <a:tailEnd type="none" w="lg" len="lg"/>
            </a:ln>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5"/>
          <p:cNvSpPr>
            <a:spLocks noGrp="1"/>
          </p:cNvSpPr>
          <p:nvPr>
            <p:ph type="sldNum" sz="quarter" idx="12"/>
          </p:nvPr>
        </p:nvSpPr>
        <p:spPr>
          <a:xfrm>
            <a:off x="7086600" y="6553200"/>
            <a:ext cx="1905000" cy="304800"/>
          </a:xfrm>
          <a:noFill/>
        </p:spPr>
        <p:txBody>
          <a:bodyPr/>
          <a:lstStyle/>
          <a:p>
            <a:fld id="{914EDDC2-1FFC-44EE-BED6-C2454C451827}" type="slidenum">
              <a:rPr lang="en-US" smtClean="0"/>
              <a:pPr/>
              <a:t>22</a:t>
            </a:fld>
            <a:endParaRPr lang="en-US" smtClean="0"/>
          </a:p>
        </p:txBody>
      </p:sp>
      <p:graphicFrame>
        <p:nvGraphicFramePr>
          <p:cNvPr id="6" name="Object 2"/>
          <p:cNvGraphicFramePr>
            <a:graphicFrameLocks noChangeAspect="1"/>
          </p:cNvGraphicFramePr>
          <p:nvPr/>
        </p:nvGraphicFramePr>
        <p:xfrm>
          <a:off x="3733800" y="1447800"/>
          <a:ext cx="1714500" cy="419100"/>
        </p:xfrm>
        <a:graphic>
          <a:graphicData uri="http://schemas.openxmlformats.org/presentationml/2006/ole">
            <mc:AlternateContent xmlns:mc="http://schemas.openxmlformats.org/markup-compatibility/2006">
              <mc:Choice xmlns:v="urn:schemas-microsoft-com:vml" Requires="v">
                <p:oleObj spid="_x0000_s7210" name="Equation" r:id="rId3" imgW="1714320" imgH="419040" progId="Equation.3">
                  <p:embed/>
                </p:oleObj>
              </mc:Choice>
              <mc:Fallback>
                <p:oleObj name="Equation" r:id="rId3" imgW="1714320" imgH="419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447800"/>
                        <a:ext cx="1714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3"/>
          <p:cNvSpPr>
            <a:spLocks noChangeArrowheads="1"/>
          </p:cNvSpPr>
          <p:nvPr/>
        </p:nvSpPr>
        <p:spPr bwMode="auto">
          <a:xfrm>
            <a:off x="4191000" y="2057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8" name="Line 4"/>
          <p:cNvSpPr>
            <a:spLocks noChangeShapeType="1"/>
          </p:cNvSpPr>
          <p:nvPr/>
        </p:nvSpPr>
        <p:spPr bwMode="auto">
          <a:xfrm flipH="1">
            <a:off x="3048000" y="2590800"/>
            <a:ext cx="1219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9" name="Line 5"/>
          <p:cNvSpPr>
            <a:spLocks noChangeShapeType="1"/>
          </p:cNvSpPr>
          <p:nvPr/>
        </p:nvSpPr>
        <p:spPr bwMode="auto">
          <a:xfrm>
            <a:off x="4724400" y="2590800"/>
            <a:ext cx="1295400" cy="6858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0" name="Object 6"/>
          <p:cNvGraphicFramePr>
            <a:graphicFrameLocks noChangeAspect="1"/>
          </p:cNvGraphicFramePr>
          <p:nvPr/>
        </p:nvGraphicFramePr>
        <p:xfrm>
          <a:off x="4356100" y="2127250"/>
          <a:ext cx="303213" cy="381000"/>
        </p:xfrm>
        <a:graphic>
          <a:graphicData uri="http://schemas.openxmlformats.org/presentationml/2006/ole">
            <mc:AlternateContent xmlns:mc="http://schemas.openxmlformats.org/markup-compatibility/2006">
              <mc:Choice xmlns:v="urn:schemas-microsoft-com:vml" Requires="v">
                <p:oleObj spid="_x0000_s7211" name="Equation" r:id="rId5" imgW="304560" imgH="380880" progId="Equation.3">
                  <p:embed/>
                </p:oleObj>
              </mc:Choice>
              <mc:Fallback>
                <p:oleObj name="Equation" r:id="rId5" imgW="304560" imgH="3808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2127250"/>
                        <a:ext cx="3032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7"/>
          <p:cNvSpPr>
            <a:spLocks noChangeArrowheads="1"/>
          </p:cNvSpPr>
          <p:nvPr/>
        </p:nvSpPr>
        <p:spPr bwMode="auto">
          <a:xfrm>
            <a:off x="26670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2" name="Oval 8"/>
          <p:cNvSpPr>
            <a:spLocks noChangeArrowheads="1"/>
          </p:cNvSpPr>
          <p:nvPr/>
        </p:nvSpPr>
        <p:spPr bwMode="auto">
          <a:xfrm>
            <a:off x="58674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3" name="Object 9"/>
          <p:cNvGraphicFramePr>
            <a:graphicFrameLocks noChangeAspect="1"/>
          </p:cNvGraphicFramePr>
          <p:nvPr/>
        </p:nvGraphicFramePr>
        <p:xfrm>
          <a:off x="6019800" y="3352800"/>
          <a:ext cx="330200" cy="368300"/>
        </p:xfrm>
        <a:graphic>
          <a:graphicData uri="http://schemas.openxmlformats.org/presentationml/2006/ole">
            <mc:AlternateContent xmlns:mc="http://schemas.openxmlformats.org/markup-compatibility/2006">
              <mc:Choice xmlns:v="urn:schemas-microsoft-com:vml" Requires="v">
                <p:oleObj spid="_x0000_s7212" name="Equation" r:id="rId7" imgW="330120" imgH="368280" progId="Equation.3">
                  <p:embed/>
                </p:oleObj>
              </mc:Choice>
              <mc:Fallback>
                <p:oleObj name="Equation" r:id="rId7" imgW="330120" imgH="3682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33528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0"/>
          <p:cNvGraphicFramePr>
            <a:graphicFrameLocks noChangeAspect="1"/>
          </p:cNvGraphicFramePr>
          <p:nvPr/>
        </p:nvGraphicFramePr>
        <p:xfrm>
          <a:off x="2743200" y="3352800"/>
          <a:ext cx="330200" cy="368300"/>
        </p:xfrm>
        <a:graphic>
          <a:graphicData uri="http://schemas.openxmlformats.org/presentationml/2006/ole">
            <mc:AlternateContent xmlns:mc="http://schemas.openxmlformats.org/markup-compatibility/2006">
              <mc:Choice xmlns:v="urn:schemas-microsoft-com:vml" Requires="v">
                <p:oleObj spid="_x0000_s7213" name="Equation" r:id="rId9" imgW="330120" imgH="368280" progId="Equation.3">
                  <p:embed/>
                </p:oleObj>
              </mc:Choice>
              <mc:Fallback>
                <p:oleObj name="Equation" r:id="rId9" imgW="330120" imgH="3682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33528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11"/>
          <p:cNvGrpSpPr>
            <a:grpSpLocks/>
          </p:cNvGrpSpPr>
          <p:nvPr/>
        </p:nvGrpSpPr>
        <p:grpSpPr bwMode="auto">
          <a:xfrm>
            <a:off x="381000" y="228600"/>
            <a:ext cx="8534400" cy="762000"/>
            <a:chOff x="96" y="1104"/>
            <a:chExt cx="5376" cy="480"/>
          </a:xfrm>
        </p:grpSpPr>
        <p:graphicFrame>
          <p:nvGraphicFramePr>
            <p:cNvPr id="16" name="Object 12"/>
            <p:cNvGraphicFramePr>
              <a:graphicFrameLocks noChangeAspect="1"/>
            </p:cNvGraphicFramePr>
            <p:nvPr/>
          </p:nvGraphicFramePr>
          <p:xfrm>
            <a:off x="200" y="1235"/>
            <a:ext cx="1080" cy="264"/>
          </p:xfrm>
          <a:graphic>
            <a:graphicData uri="http://schemas.openxmlformats.org/presentationml/2006/ole">
              <mc:AlternateContent xmlns:mc="http://schemas.openxmlformats.org/markup-compatibility/2006">
                <mc:Choice xmlns:v="urn:schemas-microsoft-com:vml" Requires="v">
                  <p:oleObj spid="_x0000_s7214" name="Equation" r:id="rId11" imgW="1714320" imgH="419040" progId="Equation.3">
                    <p:embed/>
                  </p:oleObj>
                </mc:Choice>
                <mc:Fallback>
                  <p:oleObj name="Equation" r:id="rId11" imgW="1714320" imgH="4190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0" y="1235"/>
                          <a:ext cx="1080"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3"/>
            <p:cNvGraphicFramePr>
              <a:graphicFrameLocks noChangeAspect="1"/>
            </p:cNvGraphicFramePr>
            <p:nvPr/>
          </p:nvGraphicFramePr>
          <p:xfrm>
            <a:off x="1872" y="1200"/>
            <a:ext cx="1552" cy="335"/>
          </p:xfrm>
          <a:graphic>
            <a:graphicData uri="http://schemas.openxmlformats.org/presentationml/2006/ole">
              <mc:AlternateContent xmlns:mc="http://schemas.openxmlformats.org/markup-compatibility/2006">
                <mc:Choice xmlns:v="urn:schemas-microsoft-com:vml" Requires="v">
                  <p:oleObj spid="_x0000_s7215" name="Equation" r:id="rId13" imgW="2463480" imgH="533160" progId="Equation.3">
                    <p:embed/>
                  </p:oleObj>
                </mc:Choice>
                <mc:Fallback>
                  <p:oleObj name="Equation" r:id="rId13" imgW="2463480" imgH="53316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2" y="1200"/>
                          <a:ext cx="1552"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4"/>
            <p:cNvGraphicFramePr>
              <a:graphicFrameLocks noChangeAspect="1"/>
            </p:cNvGraphicFramePr>
            <p:nvPr/>
          </p:nvGraphicFramePr>
          <p:xfrm>
            <a:off x="3936" y="1200"/>
            <a:ext cx="1408" cy="335"/>
          </p:xfrm>
          <a:graphic>
            <a:graphicData uri="http://schemas.openxmlformats.org/presentationml/2006/ole">
              <mc:AlternateContent xmlns:mc="http://schemas.openxmlformats.org/markup-compatibility/2006">
                <mc:Choice xmlns:v="urn:schemas-microsoft-com:vml" Requires="v">
                  <p:oleObj spid="_x0000_s7216" name="Equation" r:id="rId15" imgW="2234880" imgH="533160" progId="Equation.3">
                    <p:embed/>
                  </p:oleObj>
                </mc:Choice>
                <mc:Fallback>
                  <p:oleObj name="Equation" r:id="rId15" imgW="2234880" imgH="53316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6" y="1200"/>
                          <a:ext cx="1408"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5"/>
            <p:cNvSpPr>
              <a:spLocks noChangeArrowheads="1"/>
            </p:cNvSpPr>
            <p:nvPr/>
          </p:nvSpPr>
          <p:spPr bwMode="auto">
            <a:xfrm>
              <a:off x="96" y="1104"/>
              <a:ext cx="5376"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20" name="Text Box 18"/>
          <p:cNvSpPr txBox="1">
            <a:spLocks noChangeArrowheads="1"/>
          </p:cNvSpPr>
          <p:nvPr/>
        </p:nvSpPr>
        <p:spPr bwMode="auto">
          <a:xfrm>
            <a:off x="3641725" y="4292600"/>
            <a:ext cx="1075936" cy="646331"/>
          </a:xfrm>
          <a:prstGeom prst="rect">
            <a:avLst/>
          </a:prstGeom>
          <a:noFill/>
          <a:ln w="9525">
            <a:noFill/>
            <a:miter lim="800000"/>
            <a:headEnd/>
            <a:tailEnd type="none" w="lg" len="lg"/>
          </a:ln>
        </p:spPr>
        <p:txBody>
          <a:bodyPr wrap="none">
            <a:spAutoFit/>
          </a:bodyPr>
          <a:lstStyle/>
          <a:p>
            <a:r>
              <a:rPr lang="en-US" sz="3600" dirty="0">
                <a:solidFill>
                  <a:srgbClr val="0000FF"/>
                </a:solidFill>
              </a:rPr>
              <a:t>yield</a:t>
            </a:r>
          </a:p>
        </p:txBody>
      </p:sp>
      <p:graphicFrame>
        <p:nvGraphicFramePr>
          <p:cNvPr id="21" name="Object 19"/>
          <p:cNvGraphicFramePr>
            <a:graphicFrameLocks noChangeAspect="1"/>
          </p:cNvGraphicFramePr>
          <p:nvPr/>
        </p:nvGraphicFramePr>
        <p:xfrm>
          <a:off x="4800600" y="4343400"/>
          <a:ext cx="742950" cy="495300"/>
        </p:xfrm>
        <a:graphic>
          <a:graphicData uri="http://schemas.openxmlformats.org/presentationml/2006/ole">
            <mc:AlternateContent xmlns:mc="http://schemas.openxmlformats.org/markup-compatibility/2006">
              <mc:Choice xmlns:v="urn:schemas-microsoft-com:vml" Requires="v">
                <p:oleObj spid="_x0000_s7217" name="Equation" r:id="rId17" imgW="266400" imgH="177480" progId="Equation.3">
                  <p:embed/>
                </p:oleObj>
              </mc:Choice>
              <mc:Fallback>
                <p:oleObj name="Equation" r:id="rId17" imgW="266400" imgH="17748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0600" y="4343400"/>
                        <a:ext cx="7429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Freeform 22"/>
          <p:cNvSpPr>
            <a:spLocks/>
          </p:cNvSpPr>
          <p:nvPr/>
        </p:nvSpPr>
        <p:spPr bwMode="auto">
          <a:xfrm>
            <a:off x="2274888" y="2892425"/>
            <a:ext cx="4494212" cy="1177925"/>
          </a:xfrm>
          <a:custGeom>
            <a:avLst/>
            <a:gdLst>
              <a:gd name="T0" fmla="*/ 191531837 w 2831"/>
              <a:gd name="T1" fmla="*/ 441028191 h 742"/>
              <a:gd name="T2" fmla="*/ 332660572 w 2831"/>
              <a:gd name="T3" fmla="*/ 315018733 h 742"/>
              <a:gd name="T4" fmla="*/ 569555251 w 2831"/>
              <a:gd name="T5" fmla="*/ 158769047 h 742"/>
              <a:gd name="T6" fmla="*/ 1121468623 w 2831"/>
              <a:gd name="T7" fmla="*/ 0 h 742"/>
              <a:gd name="T8" fmla="*/ 1721265933 w 2831"/>
              <a:gd name="T9" fmla="*/ 15120939 h 742"/>
              <a:gd name="T10" fmla="*/ 2147483647 w 2831"/>
              <a:gd name="T11" fmla="*/ 126007821 h 742"/>
              <a:gd name="T12" fmla="*/ 2147483647 w 2831"/>
              <a:gd name="T13" fmla="*/ 315018733 h 742"/>
              <a:gd name="T14" fmla="*/ 2147483647 w 2831"/>
              <a:gd name="T15" fmla="*/ 252015641 h 742"/>
              <a:gd name="T16" fmla="*/ 2147483647 w 2831"/>
              <a:gd name="T17" fmla="*/ 63003117 h 742"/>
              <a:gd name="T18" fmla="*/ 2147483647 w 2831"/>
              <a:gd name="T19" fmla="*/ 189012500 h 742"/>
              <a:gd name="T20" fmla="*/ 2147483647 w 2831"/>
              <a:gd name="T21" fmla="*/ 330141253 h 742"/>
              <a:gd name="T22" fmla="*/ 2147483647 w 2831"/>
              <a:gd name="T23" fmla="*/ 441028191 h 742"/>
              <a:gd name="T24" fmla="*/ 2147483647 w 2831"/>
              <a:gd name="T25" fmla="*/ 536792509 h 742"/>
              <a:gd name="T26" fmla="*/ 2147483647 w 2831"/>
              <a:gd name="T27" fmla="*/ 677922800 h 742"/>
              <a:gd name="T28" fmla="*/ 2147483647 w 2831"/>
              <a:gd name="T29" fmla="*/ 992941633 h 742"/>
              <a:gd name="T30" fmla="*/ 2147483647 w 2831"/>
              <a:gd name="T31" fmla="*/ 1436488987 h 742"/>
              <a:gd name="T32" fmla="*/ 2147483647 w 2831"/>
              <a:gd name="T33" fmla="*/ 1799391764 h 742"/>
              <a:gd name="T34" fmla="*/ 2147483647 w 2831"/>
              <a:gd name="T35" fmla="*/ 1814512697 h 742"/>
              <a:gd name="T36" fmla="*/ 2147483647 w 2831"/>
              <a:gd name="T37" fmla="*/ 1766630537 h 742"/>
              <a:gd name="T38" fmla="*/ 2147483647 w 2831"/>
              <a:gd name="T39" fmla="*/ 1610380505 h 742"/>
              <a:gd name="T40" fmla="*/ 2147483647 w 2831"/>
              <a:gd name="T41" fmla="*/ 1544856464 h 742"/>
              <a:gd name="T42" fmla="*/ 2147483647 w 2831"/>
              <a:gd name="T43" fmla="*/ 1592738623 h 742"/>
              <a:gd name="T44" fmla="*/ 2147483647 w 2831"/>
              <a:gd name="T45" fmla="*/ 1688504926 h 742"/>
              <a:gd name="T46" fmla="*/ 2147483647 w 2831"/>
              <a:gd name="T47" fmla="*/ 1736388672 h 742"/>
              <a:gd name="T48" fmla="*/ 1958160513 w 2831"/>
              <a:gd name="T49" fmla="*/ 1814512697 h 742"/>
              <a:gd name="T50" fmla="*/ 932457784 w 2831"/>
              <a:gd name="T51" fmla="*/ 1799391764 h 742"/>
              <a:gd name="T52" fmla="*/ 458668427 w 2831"/>
              <a:gd name="T53" fmla="*/ 1640622370 h 742"/>
              <a:gd name="T54" fmla="*/ 254534971 w 2831"/>
              <a:gd name="T55" fmla="*/ 1466730852 h 742"/>
              <a:gd name="T56" fmla="*/ 176410907 w 2831"/>
              <a:gd name="T57" fmla="*/ 1355844013 h 742"/>
              <a:gd name="T58" fmla="*/ 143648097 w 2831"/>
              <a:gd name="T59" fmla="*/ 1310481216 h 742"/>
              <a:gd name="T60" fmla="*/ 65524057 w 2831"/>
              <a:gd name="T61" fmla="*/ 1118949404 h 742"/>
              <a:gd name="T62" fmla="*/ 32761235 w 2831"/>
              <a:gd name="T63" fmla="*/ 1025702859 h 742"/>
              <a:gd name="T64" fmla="*/ 80644988 w 2831"/>
              <a:gd name="T65" fmla="*/ 599797189 h 742"/>
              <a:gd name="T66" fmla="*/ 191531837 w 2831"/>
              <a:gd name="T67" fmla="*/ 441028191 h 7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31"/>
              <a:gd name="T103" fmla="*/ 0 h 742"/>
              <a:gd name="T104" fmla="*/ 2831 w 2831"/>
              <a:gd name="T105" fmla="*/ 742 h 74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31" h="742">
                <a:moveTo>
                  <a:pt x="76" y="175"/>
                </a:moveTo>
                <a:cubicBezTo>
                  <a:pt x="118" y="133"/>
                  <a:pt x="99" y="148"/>
                  <a:pt x="132" y="125"/>
                </a:cubicBezTo>
                <a:cubicBezTo>
                  <a:pt x="154" y="93"/>
                  <a:pt x="189" y="75"/>
                  <a:pt x="226" y="63"/>
                </a:cubicBezTo>
                <a:cubicBezTo>
                  <a:pt x="290" y="19"/>
                  <a:pt x="370" y="15"/>
                  <a:pt x="445" y="0"/>
                </a:cubicBezTo>
                <a:cubicBezTo>
                  <a:pt x="524" y="2"/>
                  <a:pt x="604" y="2"/>
                  <a:pt x="683" y="6"/>
                </a:cubicBezTo>
                <a:cubicBezTo>
                  <a:pt x="749" y="9"/>
                  <a:pt x="818" y="40"/>
                  <a:pt x="884" y="50"/>
                </a:cubicBezTo>
                <a:cubicBezTo>
                  <a:pt x="1058" y="108"/>
                  <a:pt x="1210" y="119"/>
                  <a:pt x="1397" y="125"/>
                </a:cubicBezTo>
                <a:cubicBezTo>
                  <a:pt x="1560" y="121"/>
                  <a:pt x="1717" y="110"/>
                  <a:pt x="1879" y="100"/>
                </a:cubicBezTo>
                <a:cubicBezTo>
                  <a:pt x="2079" y="52"/>
                  <a:pt x="2281" y="35"/>
                  <a:pt x="2486" y="25"/>
                </a:cubicBezTo>
                <a:cubicBezTo>
                  <a:pt x="2577" y="30"/>
                  <a:pt x="2627" y="29"/>
                  <a:pt x="2699" y="75"/>
                </a:cubicBezTo>
                <a:cubicBezTo>
                  <a:pt x="2713" y="95"/>
                  <a:pt x="2729" y="111"/>
                  <a:pt x="2743" y="131"/>
                </a:cubicBezTo>
                <a:cubicBezTo>
                  <a:pt x="2750" y="153"/>
                  <a:pt x="2749" y="153"/>
                  <a:pt x="2762" y="175"/>
                </a:cubicBezTo>
                <a:cubicBezTo>
                  <a:pt x="2770" y="188"/>
                  <a:pt x="2787" y="213"/>
                  <a:pt x="2787" y="213"/>
                </a:cubicBezTo>
                <a:cubicBezTo>
                  <a:pt x="2801" y="257"/>
                  <a:pt x="2792" y="239"/>
                  <a:pt x="2812" y="269"/>
                </a:cubicBezTo>
                <a:cubicBezTo>
                  <a:pt x="2825" y="310"/>
                  <a:pt x="2827" y="352"/>
                  <a:pt x="2831" y="394"/>
                </a:cubicBezTo>
                <a:cubicBezTo>
                  <a:pt x="2828" y="437"/>
                  <a:pt x="2831" y="522"/>
                  <a:pt x="2806" y="570"/>
                </a:cubicBezTo>
                <a:cubicBezTo>
                  <a:pt x="2766" y="648"/>
                  <a:pt x="2651" y="704"/>
                  <a:pt x="2568" y="714"/>
                </a:cubicBezTo>
                <a:cubicBezTo>
                  <a:pt x="2478" y="742"/>
                  <a:pt x="2543" y="726"/>
                  <a:pt x="2367" y="720"/>
                </a:cubicBezTo>
                <a:cubicBezTo>
                  <a:pt x="2319" y="715"/>
                  <a:pt x="2270" y="712"/>
                  <a:pt x="2223" y="701"/>
                </a:cubicBezTo>
                <a:cubicBezTo>
                  <a:pt x="2146" y="682"/>
                  <a:pt x="2070" y="656"/>
                  <a:pt x="1992" y="639"/>
                </a:cubicBezTo>
                <a:cubicBezTo>
                  <a:pt x="1946" y="629"/>
                  <a:pt x="1900" y="626"/>
                  <a:pt x="1854" y="613"/>
                </a:cubicBezTo>
                <a:cubicBezTo>
                  <a:pt x="1703" y="616"/>
                  <a:pt x="1590" y="613"/>
                  <a:pt x="1453" y="632"/>
                </a:cubicBezTo>
                <a:cubicBezTo>
                  <a:pt x="1387" y="656"/>
                  <a:pt x="1257" y="660"/>
                  <a:pt x="1184" y="670"/>
                </a:cubicBezTo>
                <a:cubicBezTo>
                  <a:pt x="1146" y="682"/>
                  <a:pt x="1065" y="689"/>
                  <a:pt x="1065" y="689"/>
                </a:cubicBezTo>
                <a:cubicBezTo>
                  <a:pt x="988" y="713"/>
                  <a:pt x="862" y="714"/>
                  <a:pt x="777" y="720"/>
                </a:cubicBezTo>
                <a:cubicBezTo>
                  <a:pt x="641" y="718"/>
                  <a:pt x="506" y="718"/>
                  <a:pt x="370" y="714"/>
                </a:cubicBezTo>
                <a:cubicBezTo>
                  <a:pt x="293" y="712"/>
                  <a:pt x="249" y="672"/>
                  <a:pt x="182" y="651"/>
                </a:cubicBezTo>
                <a:cubicBezTo>
                  <a:pt x="151" y="629"/>
                  <a:pt x="123" y="614"/>
                  <a:pt x="101" y="582"/>
                </a:cubicBezTo>
                <a:cubicBezTo>
                  <a:pt x="91" y="567"/>
                  <a:pt x="80" y="553"/>
                  <a:pt x="70" y="538"/>
                </a:cubicBezTo>
                <a:cubicBezTo>
                  <a:pt x="66" y="532"/>
                  <a:pt x="57" y="520"/>
                  <a:pt x="57" y="520"/>
                </a:cubicBezTo>
                <a:cubicBezTo>
                  <a:pt x="48" y="493"/>
                  <a:pt x="35" y="472"/>
                  <a:pt x="26" y="444"/>
                </a:cubicBezTo>
                <a:cubicBezTo>
                  <a:pt x="22" y="432"/>
                  <a:pt x="13" y="407"/>
                  <a:pt x="13" y="407"/>
                </a:cubicBezTo>
                <a:cubicBezTo>
                  <a:pt x="16" y="350"/>
                  <a:pt x="0" y="285"/>
                  <a:pt x="32" y="238"/>
                </a:cubicBezTo>
                <a:cubicBezTo>
                  <a:pt x="70" y="182"/>
                  <a:pt x="89" y="244"/>
                  <a:pt x="76" y="175"/>
                </a:cubicBezTo>
                <a:close/>
              </a:path>
            </a:pathLst>
          </a:custGeom>
          <a:noFill/>
          <a:ln w="9525">
            <a:solidFill>
              <a:srgbClr val="0000FF"/>
            </a:solidFill>
            <a:prstDash val="dash"/>
            <a:round/>
            <a:headEnd/>
            <a:tailEnd type="none" w="lg" len="lg"/>
          </a:ln>
        </p:spPr>
        <p:txBody>
          <a:bodyPr wrap="none">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B8C0E967-F333-4F4F-A0AE-8BEA0C6D7DC4}" type="slidenum">
              <a:rPr lang="en-US" smtClean="0"/>
              <a:pPr/>
              <a:t>23</a:t>
            </a:fld>
            <a:endParaRPr lang="en-US" smtClean="0"/>
          </a:p>
        </p:txBody>
      </p:sp>
      <p:graphicFrame>
        <p:nvGraphicFramePr>
          <p:cNvPr id="6" name="Object 5"/>
          <p:cNvGraphicFramePr>
            <a:graphicFrameLocks noChangeAspect="1"/>
          </p:cNvGraphicFramePr>
          <p:nvPr/>
        </p:nvGraphicFramePr>
        <p:xfrm>
          <a:off x="2819400" y="1447800"/>
          <a:ext cx="3556000" cy="419100"/>
        </p:xfrm>
        <a:graphic>
          <a:graphicData uri="http://schemas.openxmlformats.org/presentationml/2006/ole">
            <mc:AlternateContent xmlns:mc="http://schemas.openxmlformats.org/markup-compatibility/2006">
              <mc:Choice xmlns:v="urn:schemas-microsoft-com:vml" Requires="v">
                <p:oleObj spid="_x0000_s8249" name="Equation" r:id="rId3" imgW="3555720" imgH="419040" progId="Equation.3">
                  <p:embed/>
                </p:oleObj>
              </mc:Choice>
              <mc:Fallback>
                <p:oleObj name="Equation" r:id="rId3" imgW="355572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447800"/>
                        <a:ext cx="35560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35"/>
          <p:cNvSpPr>
            <a:spLocks noChangeShapeType="1"/>
          </p:cNvSpPr>
          <p:nvPr/>
        </p:nvSpPr>
        <p:spPr bwMode="auto">
          <a:xfrm flipH="1">
            <a:off x="18288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sp>
        <p:nvSpPr>
          <p:cNvPr id="8" name="Line 36"/>
          <p:cNvSpPr>
            <a:spLocks noChangeShapeType="1"/>
          </p:cNvSpPr>
          <p:nvPr/>
        </p:nvSpPr>
        <p:spPr bwMode="auto">
          <a:xfrm>
            <a:off x="2971800" y="3810000"/>
            <a:ext cx="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9" name="Oval 37"/>
          <p:cNvSpPr>
            <a:spLocks noChangeArrowheads="1"/>
          </p:cNvSpPr>
          <p:nvPr/>
        </p:nvSpPr>
        <p:spPr bwMode="auto">
          <a:xfrm>
            <a:off x="137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0" name="Oval 38"/>
          <p:cNvSpPr>
            <a:spLocks noChangeArrowheads="1"/>
          </p:cNvSpPr>
          <p:nvPr/>
        </p:nvSpPr>
        <p:spPr bwMode="auto">
          <a:xfrm>
            <a:off x="26670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1" name="Oval 39"/>
          <p:cNvSpPr>
            <a:spLocks noChangeArrowheads="1"/>
          </p:cNvSpPr>
          <p:nvPr/>
        </p:nvSpPr>
        <p:spPr bwMode="auto">
          <a:xfrm>
            <a:off x="3886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2" name="Line 40"/>
          <p:cNvSpPr>
            <a:spLocks noChangeShapeType="1"/>
          </p:cNvSpPr>
          <p:nvPr/>
        </p:nvSpPr>
        <p:spPr bwMode="auto">
          <a:xfrm>
            <a:off x="32004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3" name="Object 41"/>
          <p:cNvGraphicFramePr>
            <a:graphicFrameLocks noChangeAspect="1"/>
          </p:cNvGraphicFramePr>
          <p:nvPr/>
        </p:nvGraphicFramePr>
        <p:xfrm>
          <a:off x="1524000" y="4800600"/>
          <a:ext cx="265113" cy="279400"/>
        </p:xfrm>
        <a:graphic>
          <a:graphicData uri="http://schemas.openxmlformats.org/presentationml/2006/ole">
            <mc:AlternateContent xmlns:mc="http://schemas.openxmlformats.org/markup-compatibility/2006">
              <mc:Choice xmlns:v="urn:schemas-microsoft-com:vml" Requires="v">
                <p:oleObj spid="_x0000_s8250" name="Equation" r:id="rId5" imgW="266400" imgH="279360" progId="Equation.3">
                  <p:embed/>
                </p:oleObj>
              </mc:Choice>
              <mc:Fallback>
                <p:oleObj name="Equation" r:id="rId5" imgW="266400" imgH="27936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8006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2"/>
          <p:cNvGraphicFramePr>
            <a:graphicFrameLocks noChangeAspect="1"/>
          </p:cNvGraphicFramePr>
          <p:nvPr/>
        </p:nvGraphicFramePr>
        <p:xfrm>
          <a:off x="2819400" y="4800600"/>
          <a:ext cx="265113" cy="279400"/>
        </p:xfrm>
        <a:graphic>
          <a:graphicData uri="http://schemas.openxmlformats.org/presentationml/2006/ole">
            <mc:AlternateContent xmlns:mc="http://schemas.openxmlformats.org/markup-compatibility/2006">
              <mc:Choice xmlns:v="urn:schemas-microsoft-com:vml" Requires="v">
                <p:oleObj spid="_x0000_s8251" name="Equation" r:id="rId7" imgW="266400" imgH="279360" progId="Equation.3">
                  <p:embed/>
                </p:oleObj>
              </mc:Choice>
              <mc:Fallback>
                <p:oleObj name="Equation" r:id="rId7" imgW="266400" imgH="279360"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8006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3"/>
          <p:cNvGraphicFramePr>
            <a:graphicFrameLocks noChangeAspect="1"/>
          </p:cNvGraphicFramePr>
          <p:nvPr/>
        </p:nvGraphicFramePr>
        <p:xfrm>
          <a:off x="4038600" y="4724400"/>
          <a:ext cx="330200" cy="368300"/>
        </p:xfrm>
        <a:graphic>
          <a:graphicData uri="http://schemas.openxmlformats.org/presentationml/2006/ole">
            <mc:AlternateContent xmlns:mc="http://schemas.openxmlformats.org/markup-compatibility/2006">
              <mc:Choice xmlns:v="urn:schemas-microsoft-com:vml" Requires="v">
                <p:oleObj spid="_x0000_s8252" name="Equation" r:id="rId8" imgW="330120" imgH="368280" progId="Equation.3">
                  <p:embed/>
                </p:oleObj>
              </mc:Choice>
              <mc:Fallback>
                <p:oleObj name="Equation" r:id="rId8" imgW="330120" imgH="368280" progId="Equation.3">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47244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Oval 44"/>
          <p:cNvSpPr>
            <a:spLocks noChangeArrowheads="1"/>
          </p:cNvSpPr>
          <p:nvPr/>
        </p:nvSpPr>
        <p:spPr bwMode="auto">
          <a:xfrm>
            <a:off x="4191000" y="2057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7" name="Line 45"/>
          <p:cNvSpPr>
            <a:spLocks noChangeShapeType="1"/>
          </p:cNvSpPr>
          <p:nvPr/>
        </p:nvSpPr>
        <p:spPr bwMode="auto">
          <a:xfrm flipH="1">
            <a:off x="3048000" y="2590800"/>
            <a:ext cx="1219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18" name="Line 46"/>
          <p:cNvSpPr>
            <a:spLocks noChangeShapeType="1"/>
          </p:cNvSpPr>
          <p:nvPr/>
        </p:nvSpPr>
        <p:spPr bwMode="auto">
          <a:xfrm>
            <a:off x="4724400" y="2590800"/>
            <a:ext cx="1295400" cy="6858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9" name="Object 47"/>
          <p:cNvGraphicFramePr>
            <a:graphicFrameLocks noChangeAspect="1"/>
          </p:cNvGraphicFramePr>
          <p:nvPr/>
        </p:nvGraphicFramePr>
        <p:xfrm>
          <a:off x="4356100" y="2127250"/>
          <a:ext cx="303213" cy="381000"/>
        </p:xfrm>
        <a:graphic>
          <a:graphicData uri="http://schemas.openxmlformats.org/presentationml/2006/ole">
            <mc:AlternateContent xmlns:mc="http://schemas.openxmlformats.org/markup-compatibility/2006">
              <mc:Choice xmlns:v="urn:schemas-microsoft-com:vml" Requires="v">
                <p:oleObj spid="_x0000_s8253" name="Equation" r:id="rId10" imgW="304560" imgH="380880" progId="Equation.3">
                  <p:embed/>
                </p:oleObj>
              </mc:Choice>
              <mc:Fallback>
                <p:oleObj name="Equation" r:id="rId10" imgW="304560" imgH="380880" progId="Equation.3">
                  <p:embed/>
                  <p:pic>
                    <p:nvPicPr>
                      <p:cNvPr id="0"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6100" y="2127250"/>
                        <a:ext cx="3032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Oval 48"/>
          <p:cNvSpPr>
            <a:spLocks noChangeArrowheads="1"/>
          </p:cNvSpPr>
          <p:nvPr/>
        </p:nvSpPr>
        <p:spPr bwMode="auto">
          <a:xfrm>
            <a:off x="26670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1" name="Oval 49"/>
          <p:cNvSpPr>
            <a:spLocks noChangeArrowheads="1"/>
          </p:cNvSpPr>
          <p:nvPr/>
        </p:nvSpPr>
        <p:spPr bwMode="auto">
          <a:xfrm>
            <a:off x="58674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2" name="Object 50"/>
          <p:cNvGraphicFramePr>
            <a:graphicFrameLocks noChangeAspect="1"/>
          </p:cNvGraphicFramePr>
          <p:nvPr/>
        </p:nvGraphicFramePr>
        <p:xfrm>
          <a:off x="6019800" y="3352800"/>
          <a:ext cx="330200" cy="368300"/>
        </p:xfrm>
        <a:graphic>
          <a:graphicData uri="http://schemas.openxmlformats.org/presentationml/2006/ole">
            <mc:AlternateContent xmlns:mc="http://schemas.openxmlformats.org/markup-compatibility/2006">
              <mc:Choice xmlns:v="urn:schemas-microsoft-com:vml" Requires="v">
                <p:oleObj spid="_x0000_s8254" name="Equation" r:id="rId12" imgW="330120" imgH="368280" progId="Equation.3">
                  <p:embed/>
                </p:oleObj>
              </mc:Choice>
              <mc:Fallback>
                <p:oleObj name="Equation" r:id="rId12" imgW="330120" imgH="368280" progId="Equation.3">
                  <p:embed/>
                  <p:pic>
                    <p:nvPicPr>
                      <p:cNvPr id="0" name="Object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9800" y="33528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51"/>
          <p:cNvGraphicFramePr>
            <a:graphicFrameLocks noChangeAspect="1"/>
          </p:cNvGraphicFramePr>
          <p:nvPr/>
        </p:nvGraphicFramePr>
        <p:xfrm>
          <a:off x="2743200" y="3352800"/>
          <a:ext cx="330200" cy="368300"/>
        </p:xfrm>
        <a:graphic>
          <a:graphicData uri="http://schemas.openxmlformats.org/presentationml/2006/ole">
            <mc:AlternateContent xmlns:mc="http://schemas.openxmlformats.org/markup-compatibility/2006">
              <mc:Choice xmlns:v="urn:schemas-microsoft-com:vml" Requires="v">
                <p:oleObj spid="_x0000_s8255" name="Equation" r:id="rId14" imgW="330120" imgH="368280" progId="Equation.3">
                  <p:embed/>
                </p:oleObj>
              </mc:Choice>
              <mc:Fallback>
                <p:oleObj name="Equation" r:id="rId14" imgW="330120" imgH="368280" progId="Equation.3">
                  <p:embed/>
                  <p:pic>
                    <p:nvPicPr>
                      <p:cNvPr id="0" name="Object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43200" y="33528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 name="Group 57"/>
          <p:cNvGrpSpPr>
            <a:grpSpLocks/>
          </p:cNvGrpSpPr>
          <p:nvPr/>
        </p:nvGrpSpPr>
        <p:grpSpPr bwMode="auto">
          <a:xfrm>
            <a:off x="381000" y="228600"/>
            <a:ext cx="8534400" cy="762000"/>
            <a:chOff x="96" y="1104"/>
            <a:chExt cx="5376" cy="480"/>
          </a:xfrm>
        </p:grpSpPr>
        <p:graphicFrame>
          <p:nvGraphicFramePr>
            <p:cNvPr id="25" name="Object 58"/>
            <p:cNvGraphicFramePr>
              <a:graphicFrameLocks noChangeAspect="1"/>
            </p:cNvGraphicFramePr>
            <p:nvPr/>
          </p:nvGraphicFramePr>
          <p:xfrm>
            <a:off x="200" y="1235"/>
            <a:ext cx="1080" cy="264"/>
          </p:xfrm>
          <a:graphic>
            <a:graphicData uri="http://schemas.openxmlformats.org/presentationml/2006/ole">
              <mc:AlternateContent xmlns:mc="http://schemas.openxmlformats.org/markup-compatibility/2006">
                <mc:Choice xmlns:v="urn:schemas-microsoft-com:vml" Requires="v">
                  <p:oleObj spid="_x0000_s8256" name="Equation" r:id="rId16" imgW="1714320" imgH="419040" progId="Equation.3">
                    <p:embed/>
                  </p:oleObj>
                </mc:Choice>
                <mc:Fallback>
                  <p:oleObj name="Equation" r:id="rId16" imgW="1714320" imgH="419040" progId="Equation.3">
                    <p:embed/>
                    <p:pic>
                      <p:nvPicPr>
                        <p:cNvPr id="0" name="Object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0" y="1235"/>
                          <a:ext cx="1080"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59"/>
            <p:cNvGraphicFramePr>
              <a:graphicFrameLocks noChangeAspect="1"/>
            </p:cNvGraphicFramePr>
            <p:nvPr/>
          </p:nvGraphicFramePr>
          <p:xfrm>
            <a:off x="1872" y="1200"/>
            <a:ext cx="1552" cy="335"/>
          </p:xfrm>
          <a:graphic>
            <a:graphicData uri="http://schemas.openxmlformats.org/presentationml/2006/ole">
              <mc:AlternateContent xmlns:mc="http://schemas.openxmlformats.org/markup-compatibility/2006">
                <mc:Choice xmlns:v="urn:schemas-microsoft-com:vml" Requires="v">
                  <p:oleObj spid="_x0000_s8257" name="Equation" r:id="rId18" imgW="2463480" imgH="533160" progId="Equation.3">
                    <p:embed/>
                  </p:oleObj>
                </mc:Choice>
                <mc:Fallback>
                  <p:oleObj name="Equation" r:id="rId18" imgW="2463480" imgH="533160" progId="Equation.3">
                    <p:embed/>
                    <p:pic>
                      <p:nvPicPr>
                        <p:cNvPr id="0" name="Object 5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72" y="1200"/>
                          <a:ext cx="1552"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60"/>
            <p:cNvGraphicFramePr>
              <a:graphicFrameLocks noChangeAspect="1"/>
            </p:cNvGraphicFramePr>
            <p:nvPr/>
          </p:nvGraphicFramePr>
          <p:xfrm>
            <a:off x="3936" y="1200"/>
            <a:ext cx="1408" cy="335"/>
          </p:xfrm>
          <a:graphic>
            <a:graphicData uri="http://schemas.openxmlformats.org/presentationml/2006/ole">
              <mc:AlternateContent xmlns:mc="http://schemas.openxmlformats.org/markup-compatibility/2006">
                <mc:Choice xmlns:v="urn:schemas-microsoft-com:vml" Requires="v">
                  <p:oleObj spid="_x0000_s8258" name="Equation" r:id="rId20" imgW="2234880" imgH="533160" progId="Equation.3">
                    <p:embed/>
                  </p:oleObj>
                </mc:Choice>
                <mc:Fallback>
                  <p:oleObj name="Equation" r:id="rId20" imgW="2234880" imgH="533160" progId="Equation.3">
                    <p:embed/>
                    <p:pic>
                      <p:nvPicPr>
                        <p:cNvPr id="0" name="Object 6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36" y="1200"/>
                          <a:ext cx="1408"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61"/>
            <p:cNvSpPr>
              <a:spLocks noChangeArrowheads="1"/>
            </p:cNvSpPr>
            <p:nvPr/>
          </p:nvSpPr>
          <p:spPr bwMode="auto">
            <a:xfrm>
              <a:off x="96" y="1104"/>
              <a:ext cx="5376"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29" name="Freeform 62"/>
          <p:cNvSpPr>
            <a:spLocks/>
          </p:cNvSpPr>
          <p:nvPr/>
        </p:nvSpPr>
        <p:spPr bwMode="auto">
          <a:xfrm>
            <a:off x="1158875" y="2882900"/>
            <a:ext cx="5699125" cy="2697163"/>
          </a:xfrm>
          <a:custGeom>
            <a:avLst/>
            <a:gdLst>
              <a:gd name="T0" fmla="*/ 178931888 w 3590"/>
              <a:gd name="T1" fmla="*/ 2147483647 h 1699"/>
              <a:gd name="T2" fmla="*/ 622477829 w 3590"/>
              <a:gd name="T3" fmla="*/ 2147483647 h 1699"/>
              <a:gd name="T4" fmla="*/ 2147483647 w 3590"/>
              <a:gd name="T5" fmla="*/ 2147483647 h 1699"/>
              <a:gd name="T6" fmla="*/ 2147483647 w 3590"/>
              <a:gd name="T7" fmla="*/ 2147483647 h 1699"/>
              <a:gd name="T8" fmla="*/ 2147483647 w 3590"/>
              <a:gd name="T9" fmla="*/ 2114412466 h 1699"/>
              <a:gd name="T10" fmla="*/ 2147483647 w 3590"/>
              <a:gd name="T11" fmla="*/ 1988404666 h 1699"/>
              <a:gd name="T12" fmla="*/ 2147483647 w 3590"/>
              <a:gd name="T13" fmla="*/ 1922880610 h 1699"/>
              <a:gd name="T14" fmla="*/ 2147483647 w 3590"/>
              <a:gd name="T15" fmla="*/ 1892638738 h 1699"/>
              <a:gd name="T16" fmla="*/ 2147483647 w 3590"/>
              <a:gd name="T17" fmla="*/ 1829634045 h 1699"/>
              <a:gd name="T18" fmla="*/ 2147483647 w 3590"/>
              <a:gd name="T19" fmla="*/ 1703626245 h 1699"/>
              <a:gd name="T20" fmla="*/ 2147483647 w 3590"/>
              <a:gd name="T21" fmla="*/ 1559977750 h 1699"/>
              <a:gd name="T22" fmla="*/ 2147483647 w 3590"/>
              <a:gd name="T23" fmla="*/ 1451610249 h 1699"/>
              <a:gd name="T24" fmla="*/ 2147483647 w 3590"/>
              <a:gd name="T25" fmla="*/ 1197075287 h 1699"/>
              <a:gd name="T26" fmla="*/ 2147483647 w 3590"/>
              <a:gd name="T27" fmla="*/ 914817816 h 1699"/>
              <a:gd name="T28" fmla="*/ 2147483647 w 3590"/>
              <a:gd name="T29" fmla="*/ 725805124 h 1699"/>
              <a:gd name="T30" fmla="*/ 2147483647 w 3590"/>
              <a:gd name="T31" fmla="*/ 582157027 h 1699"/>
              <a:gd name="T32" fmla="*/ 2147483647 w 3590"/>
              <a:gd name="T33" fmla="*/ 204133479 h 1699"/>
              <a:gd name="T34" fmla="*/ 2147483647 w 3590"/>
              <a:gd name="T35" fmla="*/ 156249721 h 1699"/>
              <a:gd name="T36" fmla="*/ 2147483647 w 3590"/>
              <a:gd name="T37" fmla="*/ 141128785 h 1699"/>
              <a:gd name="T38" fmla="*/ 2147483647 w 3590"/>
              <a:gd name="T39" fmla="*/ 0 h 1699"/>
              <a:gd name="T40" fmla="*/ 2147483647 w 3590"/>
              <a:gd name="T41" fmla="*/ 236894763 h 1699"/>
              <a:gd name="T42" fmla="*/ 2147483647 w 3590"/>
              <a:gd name="T43" fmla="*/ 330141328 h 1699"/>
              <a:gd name="T44" fmla="*/ 2147483647 w 3590"/>
              <a:gd name="T45" fmla="*/ 425907355 h 1699"/>
              <a:gd name="T46" fmla="*/ 2147483647 w 3590"/>
              <a:gd name="T47" fmla="*/ 471270163 h 1699"/>
              <a:gd name="T48" fmla="*/ 2147483647 w 3590"/>
              <a:gd name="T49" fmla="*/ 756046996 h 1699"/>
              <a:gd name="T50" fmla="*/ 2147483647 w 3590"/>
              <a:gd name="T51" fmla="*/ 1040825616 h 1699"/>
              <a:gd name="T52" fmla="*/ 2147483647 w 3590"/>
              <a:gd name="T53" fmla="*/ 1151712479 h 1699"/>
              <a:gd name="T54" fmla="*/ 2147483647 w 3590"/>
              <a:gd name="T55" fmla="*/ 1292841215 h 1699"/>
              <a:gd name="T56" fmla="*/ 2147483647 w 3590"/>
              <a:gd name="T57" fmla="*/ 1451610249 h 1699"/>
              <a:gd name="T58" fmla="*/ 2147483647 w 3590"/>
              <a:gd name="T59" fmla="*/ 1577618048 h 1699"/>
              <a:gd name="T60" fmla="*/ 2147483647 w 3590"/>
              <a:gd name="T61" fmla="*/ 1796872810 h 1699"/>
              <a:gd name="T62" fmla="*/ 2147483647 w 3590"/>
              <a:gd name="T63" fmla="*/ 1955641844 h 1699"/>
              <a:gd name="T64" fmla="*/ 2147483647 w 3590"/>
              <a:gd name="T65" fmla="*/ 2147483647 h 1699"/>
              <a:gd name="T66" fmla="*/ 2147483647 w 3590"/>
              <a:gd name="T67" fmla="*/ 2147483647 h 1699"/>
              <a:gd name="T68" fmla="*/ 2147483647 w 3590"/>
              <a:gd name="T69" fmla="*/ 2147483647 h 1699"/>
              <a:gd name="T70" fmla="*/ 2147483647 w 3590"/>
              <a:gd name="T71" fmla="*/ 2147483647 h 1699"/>
              <a:gd name="T72" fmla="*/ 2147483647 w 3590"/>
              <a:gd name="T73" fmla="*/ 2147483647 h 1699"/>
              <a:gd name="T74" fmla="*/ 2147483647 w 3590"/>
              <a:gd name="T75" fmla="*/ 2147483647 h 1699"/>
              <a:gd name="T76" fmla="*/ 2147483647 w 3590"/>
              <a:gd name="T77" fmla="*/ 2147483647 h 1699"/>
              <a:gd name="T78" fmla="*/ 2147483647 w 3590"/>
              <a:gd name="T79" fmla="*/ 2147483647 h 1699"/>
              <a:gd name="T80" fmla="*/ 2147483647 w 3590"/>
              <a:gd name="T81" fmla="*/ 2147483647 h 1699"/>
              <a:gd name="T82" fmla="*/ 2147483647 w 3590"/>
              <a:gd name="T83" fmla="*/ 2147483647 h 1699"/>
              <a:gd name="T84" fmla="*/ 2147483647 w 3590"/>
              <a:gd name="T85" fmla="*/ 2147483647 h 1699"/>
              <a:gd name="T86" fmla="*/ 2147483647 w 3590"/>
              <a:gd name="T87" fmla="*/ 2147483647 h 1699"/>
              <a:gd name="T88" fmla="*/ 2147483647 w 3590"/>
              <a:gd name="T89" fmla="*/ 2147483647 h 1699"/>
              <a:gd name="T90" fmla="*/ 1204634757 w 3590"/>
              <a:gd name="T91" fmla="*/ 2147483647 h 1699"/>
              <a:gd name="T92" fmla="*/ 778729062 w 3590"/>
              <a:gd name="T93" fmla="*/ 2147483647 h 1699"/>
              <a:gd name="T94" fmla="*/ 463708822 w 3590"/>
              <a:gd name="T95" fmla="*/ 2147483647 h 1699"/>
              <a:gd name="T96" fmla="*/ 289817195 w 3590"/>
              <a:gd name="T97" fmla="*/ 2147483647 h 1699"/>
              <a:gd name="T98" fmla="*/ 226814100 w 3590"/>
              <a:gd name="T99" fmla="*/ 2147483647 h 1699"/>
              <a:gd name="T100" fmla="*/ 211693167 w 3590"/>
              <a:gd name="T101" fmla="*/ 2147483647 h 1699"/>
              <a:gd name="T102" fmla="*/ 163810955 w 3590"/>
              <a:gd name="T103" fmla="*/ 2147483647 h 1699"/>
              <a:gd name="T104" fmla="*/ 85685314 w 3590"/>
              <a:gd name="T105" fmla="*/ 2147483647 h 1699"/>
              <a:gd name="T106" fmla="*/ 70564381 w 3590"/>
              <a:gd name="T107" fmla="*/ 2147483647 h 1699"/>
              <a:gd name="T108" fmla="*/ 52924085 w 3590"/>
              <a:gd name="T109" fmla="*/ 2147483647 h 1699"/>
              <a:gd name="T110" fmla="*/ 22682200 w 3590"/>
              <a:gd name="T111" fmla="*/ 2147483647 h 1699"/>
              <a:gd name="T112" fmla="*/ 52924085 w 3590"/>
              <a:gd name="T113" fmla="*/ 2147483647 h 1699"/>
              <a:gd name="T114" fmla="*/ 115927206 w 3590"/>
              <a:gd name="T115" fmla="*/ 2147483647 h 1699"/>
              <a:gd name="T116" fmla="*/ 211693167 w 3590"/>
              <a:gd name="T117" fmla="*/ 2147483647 h 1699"/>
              <a:gd name="T118" fmla="*/ 178931888 w 3590"/>
              <a:gd name="T119" fmla="*/ 2147483647 h 16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590"/>
              <a:gd name="T181" fmla="*/ 0 h 1699"/>
              <a:gd name="T182" fmla="*/ 3590 w 3590"/>
              <a:gd name="T183" fmla="*/ 1699 h 16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590" h="1699">
                <a:moveTo>
                  <a:pt x="71" y="1051"/>
                </a:moveTo>
                <a:cubicBezTo>
                  <a:pt x="132" y="1032"/>
                  <a:pt x="184" y="991"/>
                  <a:pt x="247" y="976"/>
                </a:cubicBezTo>
                <a:cubicBezTo>
                  <a:pt x="681" y="875"/>
                  <a:pt x="1418" y="946"/>
                  <a:pt x="1643" y="945"/>
                </a:cubicBezTo>
                <a:cubicBezTo>
                  <a:pt x="1776" y="932"/>
                  <a:pt x="1900" y="901"/>
                  <a:pt x="2031" y="876"/>
                </a:cubicBezTo>
                <a:cubicBezTo>
                  <a:pt x="2085" y="866"/>
                  <a:pt x="2142" y="858"/>
                  <a:pt x="2194" y="839"/>
                </a:cubicBezTo>
                <a:cubicBezTo>
                  <a:pt x="2247" y="819"/>
                  <a:pt x="2303" y="808"/>
                  <a:pt x="2357" y="789"/>
                </a:cubicBezTo>
                <a:cubicBezTo>
                  <a:pt x="2377" y="782"/>
                  <a:pt x="2393" y="770"/>
                  <a:pt x="2413" y="763"/>
                </a:cubicBezTo>
                <a:cubicBezTo>
                  <a:pt x="2426" y="759"/>
                  <a:pt x="2451" y="751"/>
                  <a:pt x="2451" y="751"/>
                </a:cubicBezTo>
                <a:cubicBezTo>
                  <a:pt x="2494" y="705"/>
                  <a:pt x="2445" y="751"/>
                  <a:pt x="2488" y="726"/>
                </a:cubicBezTo>
                <a:cubicBezTo>
                  <a:pt x="2518" y="708"/>
                  <a:pt x="2537" y="687"/>
                  <a:pt x="2569" y="676"/>
                </a:cubicBezTo>
                <a:cubicBezTo>
                  <a:pt x="2587" y="658"/>
                  <a:pt x="2615" y="628"/>
                  <a:pt x="2638" y="619"/>
                </a:cubicBezTo>
                <a:cubicBezTo>
                  <a:pt x="2654" y="578"/>
                  <a:pt x="2632" y="627"/>
                  <a:pt x="2670" y="576"/>
                </a:cubicBezTo>
                <a:cubicBezTo>
                  <a:pt x="2693" y="545"/>
                  <a:pt x="2705" y="506"/>
                  <a:pt x="2726" y="475"/>
                </a:cubicBezTo>
                <a:cubicBezTo>
                  <a:pt x="2740" y="434"/>
                  <a:pt x="2763" y="401"/>
                  <a:pt x="2782" y="363"/>
                </a:cubicBezTo>
                <a:cubicBezTo>
                  <a:pt x="2795" y="337"/>
                  <a:pt x="2797" y="312"/>
                  <a:pt x="2814" y="288"/>
                </a:cubicBezTo>
                <a:cubicBezTo>
                  <a:pt x="2828" y="243"/>
                  <a:pt x="2818" y="261"/>
                  <a:pt x="2839" y="231"/>
                </a:cubicBezTo>
                <a:cubicBezTo>
                  <a:pt x="2857" y="176"/>
                  <a:pt x="2890" y="125"/>
                  <a:pt x="2926" y="81"/>
                </a:cubicBezTo>
                <a:cubicBezTo>
                  <a:pt x="2931" y="75"/>
                  <a:pt x="2933" y="66"/>
                  <a:pt x="2939" y="62"/>
                </a:cubicBezTo>
                <a:cubicBezTo>
                  <a:pt x="2946" y="57"/>
                  <a:pt x="2956" y="58"/>
                  <a:pt x="2964" y="56"/>
                </a:cubicBezTo>
                <a:cubicBezTo>
                  <a:pt x="3028" y="13"/>
                  <a:pt x="3086" y="6"/>
                  <a:pt x="3164" y="0"/>
                </a:cubicBezTo>
                <a:cubicBezTo>
                  <a:pt x="3296" y="8"/>
                  <a:pt x="3394" y="34"/>
                  <a:pt x="3509" y="94"/>
                </a:cubicBezTo>
                <a:cubicBezTo>
                  <a:pt x="3518" y="107"/>
                  <a:pt x="3532" y="117"/>
                  <a:pt x="3540" y="131"/>
                </a:cubicBezTo>
                <a:cubicBezTo>
                  <a:pt x="3546" y="143"/>
                  <a:pt x="3544" y="158"/>
                  <a:pt x="3552" y="169"/>
                </a:cubicBezTo>
                <a:cubicBezTo>
                  <a:pt x="3556" y="175"/>
                  <a:pt x="3561" y="181"/>
                  <a:pt x="3565" y="187"/>
                </a:cubicBezTo>
                <a:cubicBezTo>
                  <a:pt x="3574" y="224"/>
                  <a:pt x="3579" y="264"/>
                  <a:pt x="3590" y="300"/>
                </a:cubicBezTo>
                <a:cubicBezTo>
                  <a:pt x="3588" y="338"/>
                  <a:pt x="3588" y="375"/>
                  <a:pt x="3584" y="413"/>
                </a:cubicBezTo>
                <a:cubicBezTo>
                  <a:pt x="3581" y="444"/>
                  <a:pt x="3576" y="432"/>
                  <a:pt x="3565" y="457"/>
                </a:cubicBezTo>
                <a:cubicBezTo>
                  <a:pt x="3557" y="475"/>
                  <a:pt x="3557" y="497"/>
                  <a:pt x="3546" y="513"/>
                </a:cubicBezTo>
                <a:cubicBezTo>
                  <a:pt x="3532" y="534"/>
                  <a:pt x="3511" y="556"/>
                  <a:pt x="3496" y="576"/>
                </a:cubicBezTo>
                <a:cubicBezTo>
                  <a:pt x="3488" y="601"/>
                  <a:pt x="3473" y="611"/>
                  <a:pt x="3452" y="626"/>
                </a:cubicBezTo>
                <a:cubicBezTo>
                  <a:pt x="3428" y="664"/>
                  <a:pt x="3396" y="699"/>
                  <a:pt x="3352" y="713"/>
                </a:cubicBezTo>
                <a:cubicBezTo>
                  <a:pt x="3326" y="739"/>
                  <a:pt x="3265" y="764"/>
                  <a:pt x="3227" y="776"/>
                </a:cubicBezTo>
                <a:cubicBezTo>
                  <a:pt x="3160" y="822"/>
                  <a:pt x="3038" y="846"/>
                  <a:pt x="2958" y="857"/>
                </a:cubicBezTo>
                <a:cubicBezTo>
                  <a:pt x="2925" y="869"/>
                  <a:pt x="2915" y="877"/>
                  <a:pt x="2876" y="882"/>
                </a:cubicBezTo>
                <a:cubicBezTo>
                  <a:pt x="2853" y="890"/>
                  <a:pt x="2830" y="894"/>
                  <a:pt x="2807" y="901"/>
                </a:cubicBezTo>
                <a:cubicBezTo>
                  <a:pt x="2766" y="930"/>
                  <a:pt x="2716" y="948"/>
                  <a:pt x="2670" y="970"/>
                </a:cubicBezTo>
                <a:cubicBezTo>
                  <a:pt x="2609" y="1031"/>
                  <a:pt x="2687" y="959"/>
                  <a:pt x="2632" y="995"/>
                </a:cubicBezTo>
                <a:cubicBezTo>
                  <a:pt x="2601" y="1015"/>
                  <a:pt x="2574" y="1053"/>
                  <a:pt x="2538" y="1064"/>
                </a:cubicBezTo>
                <a:cubicBezTo>
                  <a:pt x="2505" y="1116"/>
                  <a:pt x="2451" y="1154"/>
                  <a:pt x="2413" y="1202"/>
                </a:cubicBezTo>
                <a:cubicBezTo>
                  <a:pt x="2381" y="1243"/>
                  <a:pt x="2354" y="1290"/>
                  <a:pt x="2325" y="1333"/>
                </a:cubicBezTo>
                <a:cubicBezTo>
                  <a:pt x="2307" y="1361"/>
                  <a:pt x="2298" y="1390"/>
                  <a:pt x="2269" y="1408"/>
                </a:cubicBezTo>
                <a:cubicBezTo>
                  <a:pt x="2223" y="1478"/>
                  <a:pt x="2150" y="1544"/>
                  <a:pt x="2069" y="1571"/>
                </a:cubicBezTo>
                <a:cubicBezTo>
                  <a:pt x="2018" y="1604"/>
                  <a:pt x="1960" y="1617"/>
                  <a:pt x="1900" y="1627"/>
                </a:cubicBezTo>
                <a:cubicBezTo>
                  <a:pt x="1850" y="1645"/>
                  <a:pt x="1795" y="1651"/>
                  <a:pt x="1743" y="1659"/>
                </a:cubicBezTo>
                <a:cubicBezTo>
                  <a:pt x="1730" y="1661"/>
                  <a:pt x="1705" y="1665"/>
                  <a:pt x="1705" y="1665"/>
                </a:cubicBezTo>
                <a:cubicBezTo>
                  <a:pt x="1603" y="1699"/>
                  <a:pt x="706" y="1657"/>
                  <a:pt x="478" y="1653"/>
                </a:cubicBezTo>
                <a:cubicBezTo>
                  <a:pt x="425" y="1649"/>
                  <a:pt x="362" y="1650"/>
                  <a:pt x="309" y="1634"/>
                </a:cubicBezTo>
                <a:cubicBezTo>
                  <a:pt x="265" y="1621"/>
                  <a:pt x="227" y="1598"/>
                  <a:pt x="184" y="1584"/>
                </a:cubicBezTo>
                <a:cubicBezTo>
                  <a:pt x="155" y="1565"/>
                  <a:pt x="142" y="1545"/>
                  <a:pt x="115" y="1527"/>
                </a:cubicBezTo>
                <a:cubicBezTo>
                  <a:pt x="100" y="1483"/>
                  <a:pt x="122" y="1538"/>
                  <a:pt x="90" y="1490"/>
                </a:cubicBezTo>
                <a:cubicBezTo>
                  <a:pt x="86" y="1484"/>
                  <a:pt x="87" y="1477"/>
                  <a:pt x="84" y="1471"/>
                </a:cubicBezTo>
                <a:cubicBezTo>
                  <a:pt x="79" y="1462"/>
                  <a:pt x="71" y="1454"/>
                  <a:pt x="65" y="1446"/>
                </a:cubicBezTo>
                <a:cubicBezTo>
                  <a:pt x="59" y="1426"/>
                  <a:pt x="34" y="1390"/>
                  <a:pt x="34" y="1390"/>
                </a:cubicBezTo>
                <a:cubicBezTo>
                  <a:pt x="32" y="1384"/>
                  <a:pt x="30" y="1377"/>
                  <a:pt x="28" y="1371"/>
                </a:cubicBezTo>
                <a:cubicBezTo>
                  <a:pt x="26" y="1365"/>
                  <a:pt x="23" y="1358"/>
                  <a:pt x="21" y="1352"/>
                </a:cubicBezTo>
                <a:cubicBezTo>
                  <a:pt x="17" y="1339"/>
                  <a:pt x="9" y="1314"/>
                  <a:pt x="9" y="1314"/>
                </a:cubicBezTo>
                <a:cubicBezTo>
                  <a:pt x="0" y="1250"/>
                  <a:pt x="0" y="1188"/>
                  <a:pt x="21" y="1127"/>
                </a:cubicBezTo>
                <a:cubicBezTo>
                  <a:pt x="29" y="1103"/>
                  <a:pt x="24" y="1110"/>
                  <a:pt x="46" y="1095"/>
                </a:cubicBezTo>
                <a:cubicBezTo>
                  <a:pt x="59" y="1086"/>
                  <a:pt x="84" y="1070"/>
                  <a:pt x="84" y="1070"/>
                </a:cubicBezTo>
                <a:cubicBezTo>
                  <a:pt x="92" y="1045"/>
                  <a:pt x="97" y="1051"/>
                  <a:pt x="71" y="1051"/>
                </a:cubicBezTo>
                <a:close/>
              </a:path>
            </a:pathLst>
          </a:custGeom>
          <a:noFill/>
          <a:ln w="9525">
            <a:solidFill>
              <a:srgbClr val="0000FF"/>
            </a:solidFill>
            <a:prstDash val="dash"/>
            <a:round/>
            <a:headEnd/>
            <a:tailEnd type="none" w="lg" len="lg"/>
          </a:ln>
        </p:spPr>
        <p:txBody>
          <a:bodyPr wrap="none">
            <a:spAutoFit/>
          </a:bodyPr>
          <a:lstStyle/>
          <a:p>
            <a:endParaRPr lang="en-US"/>
          </a:p>
        </p:txBody>
      </p:sp>
      <p:sp>
        <p:nvSpPr>
          <p:cNvPr id="30" name="Text Box 63"/>
          <p:cNvSpPr txBox="1">
            <a:spLocks noChangeArrowheads="1"/>
          </p:cNvSpPr>
          <p:nvPr/>
        </p:nvSpPr>
        <p:spPr bwMode="auto">
          <a:xfrm>
            <a:off x="5943600" y="4343400"/>
            <a:ext cx="1111202" cy="646331"/>
          </a:xfrm>
          <a:prstGeom prst="rect">
            <a:avLst/>
          </a:prstGeom>
          <a:noFill/>
          <a:ln w="9525">
            <a:noFill/>
            <a:miter lim="800000"/>
            <a:headEnd/>
            <a:tailEnd type="none" w="lg" len="lg"/>
          </a:ln>
        </p:spPr>
        <p:txBody>
          <a:bodyPr wrap="none">
            <a:spAutoFit/>
          </a:bodyPr>
          <a:lstStyle/>
          <a:p>
            <a:r>
              <a:rPr lang="en-US" sz="3600" b="1" dirty="0">
                <a:solidFill>
                  <a:srgbClr val="0000FF"/>
                </a:solidFill>
              </a:rPr>
              <a:t>yield</a:t>
            </a:r>
          </a:p>
        </p:txBody>
      </p:sp>
      <p:graphicFrame>
        <p:nvGraphicFramePr>
          <p:cNvPr id="31" name="Object 64"/>
          <p:cNvGraphicFramePr>
            <a:graphicFrameLocks noChangeAspect="1"/>
          </p:cNvGraphicFramePr>
          <p:nvPr/>
        </p:nvGraphicFramePr>
        <p:xfrm>
          <a:off x="7086600" y="4419600"/>
          <a:ext cx="1201738" cy="495300"/>
        </p:xfrm>
        <a:graphic>
          <a:graphicData uri="http://schemas.openxmlformats.org/presentationml/2006/ole">
            <mc:AlternateContent xmlns:mc="http://schemas.openxmlformats.org/markup-compatibility/2006">
              <mc:Choice xmlns:v="urn:schemas-microsoft-com:vml" Requires="v">
                <p:oleObj spid="_x0000_s8259" name="Equation" r:id="rId22" imgW="431640" imgH="177480" progId="Equation.3">
                  <p:embed/>
                </p:oleObj>
              </mc:Choice>
              <mc:Fallback>
                <p:oleObj name="Equation" r:id="rId22" imgW="431640" imgH="177480" progId="Equation.3">
                  <p:embed/>
                  <p:pic>
                    <p:nvPicPr>
                      <p:cNvPr id="0" name="Object 6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86600" y="4419600"/>
                        <a:ext cx="1201738"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3BD4E401-BBB2-48A1-BD3E-45A4F3F3CDE1}" type="slidenum">
              <a:rPr lang="en-US" smtClean="0"/>
              <a:pPr/>
              <a:t>24</a:t>
            </a:fld>
            <a:endParaRPr lang="en-US" smtClean="0"/>
          </a:p>
        </p:txBody>
      </p:sp>
      <p:graphicFrame>
        <p:nvGraphicFramePr>
          <p:cNvPr id="6" name="Object 5"/>
          <p:cNvGraphicFramePr>
            <a:graphicFrameLocks noChangeAspect="1"/>
          </p:cNvGraphicFramePr>
          <p:nvPr/>
        </p:nvGraphicFramePr>
        <p:xfrm>
          <a:off x="1828800" y="1447800"/>
          <a:ext cx="5651500" cy="428625"/>
        </p:xfrm>
        <a:graphic>
          <a:graphicData uri="http://schemas.openxmlformats.org/presentationml/2006/ole">
            <mc:AlternateContent xmlns:mc="http://schemas.openxmlformats.org/markup-compatibility/2006">
              <mc:Choice xmlns:v="urn:schemas-microsoft-com:vml" Requires="v">
                <p:oleObj spid="_x0000_s9283" name="Equation" r:id="rId3" imgW="5651280" imgH="431640" progId="Equation.3">
                  <p:embed/>
                </p:oleObj>
              </mc:Choice>
              <mc:Fallback>
                <p:oleObj name="Equation" r:id="rId3" imgW="565128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447800"/>
                        <a:ext cx="56515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29"/>
          <p:cNvSpPr>
            <a:spLocks noChangeArrowheads="1"/>
          </p:cNvSpPr>
          <p:nvPr/>
        </p:nvSpPr>
        <p:spPr bwMode="auto">
          <a:xfrm>
            <a:off x="4191000" y="2057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8" name="Line 30"/>
          <p:cNvSpPr>
            <a:spLocks noChangeShapeType="1"/>
          </p:cNvSpPr>
          <p:nvPr/>
        </p:nvSpPr>
        <p:spPr bwMode="auto">
          <a:xfrm flipH="1">
            <a:off x="3048000" y="2590800"/>
            <a:ext cx="1219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9" name="Line 31"/>
          <p:cNvSpPr>
            <a:spLocks noChangeShapeType="1"/>
          </p:cNvSpPr>
          <p:nvPr/>
        </p:nvSpPr>
        <p:spPr bwMode="auto">
          <a:xfrm>
            <a:off x="4724400" y="2590800"/>
            <a:ext cx="1295400" cy="6858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0" name="Object 32"/>
          <p:cNvGraphicFramePr>
            <a:graphicFrameLocks noChangeAspect="1"/>
          </p:cNvGraphicFramePr>
          <p:nvPr/>
        </p:nvGraphicFramePr>
        <p:xfrm>
          <a:off x="4356100" y="2127250"/>
          <a:ext cx="303213" cy="381000"/>
        </p:xfrm>
        <a:graphic>
          <a:graphicData uri="http://schemas.openxmlformats.org/presentationml/2006/ole">
            <mc:AlternateContent xmlns:mc="http://schemas.openxmlformats.org/markup-compatibility/2006">
              <mc:Choice xmlns:v="urn:schemas-microsoft-com:vml" Requires="v">
                <p:oleObj spid="_x0000_s9284" name="Equation" r:id="rId5" imgW="304560" imgH="380880" progId="Equation.3">
                  <p:embed/>
                </p:oleObj>
              </mc:Choice>
              <mc:Fallback>
                <p:oleObj name="Equation" r:id="rId5" imgW="304560" imgH="38088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2127250"/>
                        <a:ext cx="3032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33"/>
          <p:cNvSpPr>
            <a:spLocks noChangeArrowheads="1"/>
          </p:cNvSpPr>
          <p:nvPr/>
        </p:nvSpPr>
        <p:spPr bwMode="auto">
          <a:xfrm>
            <a:off x="26670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2" name="Oval 34"/>
          <p:cNvSpPr>
            <a:spLocks noChangeArrowheads="1"/>
          </p:cNvSpPr>
          <p:nvPr/>
        </p:nvSpPr>
        <p:spPr bwMode="auto">
          <a:xfrm>
            <a:off x="58674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3" name="Object 35"/>
          <p:cNvGraphicFramePr>
            <a:graphicFrameLocks noChangeAspect="1"/>
          </p:cNvGraphicFramePr>
          <p:nvPr/>
        </p:nvGraphicFramePr>
        <p:xfrm>
          <a:off x="6019800" y="3352800"/>
          <a:ext cx="330200" cy="368300"/>
        </p:xfrm>
        <a:graphic>
          <a:graphicData uri="http://schemas.openxmlformats.org/presentationml/2006/ole">
            <mc:AlternateContent xmlns:mc="http://schemas.openxmlformats.org/markup-compatibility/2006">
              <mc:Choice xmlns:v="urn:schemas-microsoft-com:vml" Requires="v">
                <p:oleObj spid="_x0000_s9285" name="Equation" r:id="rId7" imgW="330120" imgH="368280" progId="Equation.3">
                  <p:embed/>
                </p:oleObj>
              </mc:Choice>
              <mc:Fallback>
                <p:oleObj name="Equation" r:id="rId7" imgW="330120" imgH="36828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33528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6"/>
          <p:cNvGraphicFramePr>
            <a:graphicFrameLocks noChangeAspect="1"/>
          </p:cNvGraphicFramePr>
          <p:nvPr/>
        </p:nvGraphicFramePr>
        <p:xfrm>
          <a:off x="2743200" y="3352800"/>
          <a:ext cx="330200" cy="368300"/>
        </p:xfrm>
        <a:graphic>
          <a:graphicData uri="http://schemas.openxmlformats.org/presentationml/2006/ole">
            <mc:AlternateContent xmlns:mc="http://schemas.openxmlformats.org/markup-compatibility/2006">
              <mc:Choice xmlns:v="urn:schemas-microsoft-com:vml" Requires="v">
                <p:oleObj spid="_x0000_s9286" name="Equation" r:id="rId9" imgW="330120" imgH="368280" progId="Equation.3">
                  <p:embed/>
                </p:oleObj>
              </mc:Choice>
              <mc:Fallback>
                <p:oleObj name="Equation" r:id="rId9" imgW="330120" imgH="36828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33528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Line 37"/>
          <p:cNvSpPr>
            <a:spLocks noChangeShapeType="1"/>
          </p:cNvSpPr>
          <p:nvPr/>
        </p:nvSpPr>
        <p:spPr bwMode="auto">
          <a:xfrm flipH="1">
            <a:off x="18288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sp>
        <p:nvSpPr>
          <p:cNvPr id="16" name="Line 38"/>
          <p:cNvSpPr>
            <a:spLocks noChangeShapeType="1"/>
          </p:cNvSpPr>
          <p:nvPr/>
        </p:nvSpPr>
        <p:spPr bwMode="auto">
          <a:xfrm>
            <a:off x="2971800" y="3810000"/>
            <a:ext cx="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17" name="Oval 39"/>
          <p:cNvSpPr>
            <a:spLocks noChangeArrowheads="1"/>
          </p:cNvSpPr>
          <p:nvPr/>
        </p:nvSpPr>
        <p:spPr bwMode="auto">
          <a:xfrm>
            <a:off x="137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8" name="Oval 40"/>
          <p:cNvSpPr>
            <a:spLocks noChangeArrowheads="1"/>
          </p:cNvSpPr>
          <p:nvPr/>
        </p:nvSpPr>
        <p:spPr bwMode="auto">
          <a:xfrm>
            <a:off x="26670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9" name="Oval 41"/>
          <p:cNvSpPr>
            <a:spLocks noChangeArrowheads="1"/>
          </p:cNvSpPr>
          <p:nvPr/>
        </p:nvSpPr>
        <p:spPr bwMode="auto">
          <a:xfrm>
            <a:off x="3886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0" name="Line 42"/>
          <p:cNvSpPr>
            <a:spLocks noChangeShapeType="1"/>
          </p:cNvSpPr>
          <p:nvPr/>
        </p:nvSpPr>
        <p:spPr bwMode="auto">
          <a:xfrm>
            <a:off x="32004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1" name="Object 43"/>
          <p:cNvGraphicFramePr>
            <a:graphicFrameLocks noChangeAspect="1"/>
          </p:cNvGraphicFramePr>
          <p:nvPr/>
        </p:nvGraphicFramePr>
        <p:xfrm>
          <a:off x="1524000" y="4800600"/>
          <a:ext cx="265113" cy="279400"/>
        </p:xfrm>
        <a:graphic>
          <a:graphicData uri="http://schemas.openxmlformats.org/presentationml/2006/ole">
            <mc:AlternateContent xmlns:mc="http://schemas.openxmlformats.org/markup-compatibility/2006">
              <mc:Choice xmlns:v="urn:schemas-microsoft-com:vml" Requires="v">
                <p:oleObj spid="_x0000_s9287" name="Equation" r:id="rId11" imgW="266400" imgH="279360" progId="Equation.3">
                  <p:embed/>
                </p:oleObj>
              </mc:Choice>
              <mc:Fallback>
                <p:oleObj name="Equation" r:id="rId11" imgW="266400" imgH="279360" progId="Equation.3">
                  <p:embed/>
                  <p:pic>
                    <p:nvPicPr>
                      <p:cNvPr id="0" name="Object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48006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44"/>
          <p:cNvGraphicFramePr>
            <a:graphicFrameLocks noChangeAspect="1"/>
          </p:cNvGraphicFramePr>
          <p:nvPr/>
        </p:nvGraphicFramePr>
        <p:xfrm>
          <a:off x="2819400" y="4800600"/>
          <a:ext cx="265113" cy="279400"/>
        </p:xfrm>
        <a:graphic>
          <a:graphicData uri="http://schemas.openxmlformats.org/presentationml/2006/ole">
            <mc:AlternateContent xmlns:mc="http://schemas.openxmlformats.org/markup-compatibility/2006">
              <mc:Choice xmlns:v="urn:schemas-microsoft-com:vml" Requires="v">
                <p:oleObj spid="_x0000_s9288" name="Equation" r:id="rId13" imgW="266400" imgH="279360" progId="Equation.3">
                  <p:embed/>
                </p:oleObj>
              </mc:Choice>
              <mc:Fallback>
                <p:oleObj name="Equation" r:id="rId13" imgW="266400" imgH="279360"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48006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45"/>
          <p:cNvGraphicFramePr>
            <a:graphicFrameLocks noChangeAspect="1"/>
          </p:cNvGraphicFramePr>
          <p:nvPr/>
        </p:nvGraphicFramePr>
        <p:xfrm>
          <a:off x="4038600" y="4724400"/>
          <a:ext cx="330200" cy="368300"/>
        </p:xfrm>
        <a:graphic>
          <a:graphicData uri="http://schemas.openxmlformats.org/presentationml/2006/ole">
            <mc:AlternateContent xmlns:mc="http://schemas.openxmlformats.org/markup-compatibility/2006">
              <mc:Choice xmlns:v="urn:schemas-microsoft-com:vml" Requires="v">
                <p:oleObj spid="_x0000_s9289" name="Equation" r:id="rId14" imgW="330120" imgH="368280" progId="Equation.3">
                  <p:embed/>
                </p:oleObj>
              </mc:Choice>
              <mc:Fallback>
                <p:oleObj name="Equation" r:id="rId14" imgW="330120" imgH="368280" progId="Equation.3">
                  <p:embed/>
                  <p:pic>
                    <p:nvPicPr>
                      <p:cNvPr id="0" name="Object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8600" y="47244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Oval 46"/>
          <p:cNvSpPr>
            <a:spLocks noChangeArrowheads="1"/>
          </p:cNvSpPr>
          <p:nvPr/>
        </p:nvSpPr>
        <p:spPr bwMode="auto">
          <a:xfrm>
            <a:off x="518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5" name="Object 47"/>
          <p:cNvGraphicFramePr>
            <a:graphicFrameLocks noChangeAspect="1"/>
          </p:cNvGraphicFramePr>
          <p:nvPr/>
        </p:nvGraphicFramePr>
        <p:xfrm>
          <a:off x="5334000" y="4724400"/>
          <a:ext cx="330200" cy="368300"/>
        </p:xfrm>
        <a:graphic>
          <a:graphicData uri="http://schemas.openxmlformats.org/presentationml/2006/ole">
            <mc:AlternateContent xmlns:mc="http://schemas.openxmlformats.org/markup-compatibility/2006">
              <mc:Choice xmlns:v="urn:schemas-microsoft-com:vml" Requires="v">
                <p:oleObj spid="_x0000_s9290" name="Equation" r:id="rId16" imgW="330120" imgH="368280" progId="Equation.3">
                  <p:embed/>
                </p:oleObj>
              </mc:Choice>
              <mc:Fallback>
                <p:oleObj name="Equation" r:id="rId16" imgW="330120" imgH="368280" progId="Equation.3">
                  <p:embed/>
                  <p:pic>
                    <p:nvPicPr>
                      <p:cNvPr id="0" name="Object 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0" y="47244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Oval 48"/>
          <p:cNvSpPr>
            <a:spLocks noChangeArrowheads="1"/>
          </p:cNvSpPr>
          <p:nvPr/>
        </p:nvSpPr>
        <p:spPr bwMode="auto">
          <a:xfrm>
            <a:off x="6553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7" name="Object 49"/>
          <p:cNvGraphicFramePr>
            <a:graphicFrameLocks noChangeAspect="1"/>
          </p:cNvGraphicFramePr>
          <p:nvPr/>
        </p:nvGraphicFramePr>
        <p:xfrm>
          <a:off x="6743700" y="4713288"/>
          <a:ext cx="252413" cy="392112"/>
        </p:xfrm>
        <a:graphic>
          <a:graphicData uri="http://schemas.openxmlformats.org/presentationml/2006/ole">
            <mc:AlternateContent xmlns:mc="http://schemas.openxmlformats.org/markup-compatibility/2006">
              <mc:Choice xmlns:v="urn:schemas-microsoft-com:vml" Requires="v">
                <p:oleObj spid="_x0000_s9291" name="Equation" r:id="rId18" imgW="253800" imgH="393480" progId="Equation.3">
                  <p:embed/>
                </p:oleObj>
              </mc:Choice>
              <mc:Fallback>
                <p:oleObj name="Equation" r:id="rId18" imgW="253800" imgH="393480" progId="Equation.3">
                  <p:embed/>
                  <p:pic>
                    <p:nvPicPr>
                      <p:cNvPr id="0" name="Object 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43700" y="4713288"/>
                        <a:ext cx="252413"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Line 50"/>
          <p:cNvSpPr>
            <a:spLocks noChangeShapeType="1"/>
          </p:cNvSpPr>
          <p:nvPr/>
        </p:nvSpPr>
        <p:spPr bwMode="auto">
          <a:xfrm flipH="1">
            <a:off x="5562600" y="3810000"/>
            <a:ext cx="457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9" name="Line 51"/>
          <p:cNvSpPr>
            <a:spLocks noChangeShapeType="1"/>
          </p:cNvSpPr>
          <p:nvPr/>
        </p:nvSpPr>
        <p:spPr bwMode="auto">
          <a:xfrm>
            <a:off x="6400800" y="3733800"/>
            <a:ext cx="457200" cy="914400"/>
          </a:xfrm>
          <a:prstGeom prst="line">
            <a:avLst/>
          </a:prstGeom>
          <a:noFill/>
          <a:ln w="9525">
            <a:solidFill>
              <a:schemeClr val="tx1"/>
            </a:solidFill>
            <a:round/>
            <a:headEnd/>
            <a:tailEnd type="triangle" w="lg" len="lg"/>
          </a:ln>
        </p:spPr>
        <p:txBody>
          <a:bodyPr anchor="ctr">
            <a:spAutoFit/>
          </a:bodyPr>
          <a:lstStyle/>
          <a:p>
            <a:endParaRPr lang="en-US"/>
          </a:p>
        </p:txBody>
      </p:sp>
      <p:grpSp>
        <p:nvGrpSpPr>
          <p:cNvPr id="30" name="Group 52"/>
          <p:cNvGrpSpPr>
            <a:grpSpLocks/>
          </p:cNvGrpSpPr>
          <p:nvPr/>
        </p:nvGrpSpPr>
        <p:grpSpPr bwMode="auto">
          <a:xfrm>
            <a:off x="381000" y="228600"/>
            <a:ext cx="8534400" cy="762000"/>
            <a:chOff x="96" y="1104"/>
            <a:chExt cx="5376" cy="480"/>
          </a:xfrm>
        </p:grpSpPr>
        <p:graphicFrame>
          <p:nvGraphicFramePr>
            <p:cNvPr id="31" name="Object 53"/>
            <p:cNvGraphicFramePr>
              <a:graphicFrameLocks noChangeAspect="1"/>
            </p:cNvGraphicFramePr>
            <p:nvPr/>
          </p:nvGraphicFramePr>
          <p:xfrm>
            <a:off x="200" y="1235"/>
            <a:ext cx="1080" cy="264"/>
          </p:xfrm>
          <a:graphic>
            <a:graphicData uri="http://schemas.openxmlformats.org/presentationml/2006/ole">
              <mc:AlternateContent xmlns:mc="http://schemas.openxmlformats.org/markup-compatibility/2006">
                <mc:Choice xmlns:v="urn:schemas-microsoft-com:vml" Requires="v">
                  <p:oleObj spid="_x0000_s9292" name="Equation" r:id="rId20" imgW="1714320" imgH="419040" progId="Equation.3">
                    <p:embed/>
                  </p:oleObj>
                </mc:Choice>
                <mc:Fallback>
                  <p:oleObj name="Equation" r:id="rId20" imgW="1714320" imgH="419040" progId="Equation.3">
                    <p:embed/>
                    <p:pic>
                      <p:nvPicPr>
                        <p:cNvPr id="0" name="Object 5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0" y="1235"/>
                          <a:ext cx="1080"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54"/>
            <p:cNvGraphicFramePr>
              <a:graphicFrameLocks noChangeAspect="1"/>
            </p:cNvGraphicFramePr>
            <p:nvPr/>
          </p:nvGraphicFramePr>
          <p:xfrm>
            <a:off x="1872" y="1200"/>
            <a:ext cx="1552" cy="335"/>
          </p:xfrm>
          <a:graphic>
            <a:graphicData uri="http://schemas.openxmlformats.org/presentationml/2006/ole">
              <mc:AlternateContent xmlns:mc="http://schemas.openxmlformats.org/markup-compatibility/2006">
                <mc:Choice xmlns:v="urn:schemas-microsoft-com:vml" Requires="v">
                  <p:oleObj spid="_x0000_s9293" name="Equation" r:id="rId22" imgW="2463480" imgH="533160" progId="Equation.3">
                    <p:embed/>
                  </p:oleObj>
                </mc:Choice>
                <mc:Fallback>
                  <p:oleObj name="Equation" r:id="rId22" imgW="2463480" imgH="533160" progId="Equation.3">
                    <p:embed/>
                    <p:pic>
                      <p:nvPicPr>
                        <p:cNvPr id="0" name="Object 5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72" y="1200"/>
                          <a:ext cx="1552"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55"/>
            <p:cNvGraphicFramePr>
              <a:graphicFrameLocks noChangeAspect="1"/>
            </p:cNvGraphicFramePr>
            <p:nvPr/>
          </p:nvGraphicFramePr>
          <p:xfrm>
            <a:off x="3936" y="1200"/>
            <a:ext cx="1408" cy="335"/>
          </p:xfrm>
          <a:graphic>
            <a:graphicData uri="http://schemas.openxmlformats.org/presentationml/2006/ole">
              <mc:AlternateContent xmlns:mc="http://schemas.openxmlformats.org/markup-compatibility/2006">
                <mc:Choice xmlns:v="urn:schemas-microsoft-com:vml" Requires="v">
                  <p:oleObj spid="_x0000_s9294" name="Equation" r:id="rId24" imgW="2234880" imgH="533160" progId="Equation.3">
                    <p:embed/>
                  </p:oleObj>
                </mc:Choice>
                <mc:Fallback>
                  <p:oleObj name="Equation" r:id="rId24" imgW="2234880" imgH="533160" progId="Equation.3">
                    <p:embed/>
                    <p:pic>
                      <p:nvPicPr>
                        <p:cNvPr id="0" name="Object 5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36" y="1200"/>
                          <a:ext cx="1408"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56"/>
            <p:cNvSpPr>
              <a:spLocks noChangeArrowheads="1"/>
            </p:cNvSpPr>
            <p:nvPr/>
          </p:nvSpPr>
          <p:spPr bwMode="auto">
            <a:xfrm>
              <a:off x="96" y="1104"/>
              <a:ext cx="5376"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35" name="Freeform 57"/>
          <p:cNvSpPr>
            <a:spLocks/>
          </p:cNvSpPr>
          <p:nvPr/>
        </p:nvSpPr>
        <p:spPr bwMode="auto">
          <a:xfrm>
            <a:off x="1143000" y="4333875"/>
            <a:ext cx="6316663" cy="1235075"/>
          </a:xfrm>
          <a:custGeom>
            <a:avLst/>
            <a:gdLst>
              <a:gd name="T0" fmla="*/ 252015682 w 3979"/>
              <a:gd name="T1" fmla="*/ 219254418 h 778"/>
              <a:gd name="T2" fmla="*/ 330141307 w 3979"/>
              <a:gd name="T3" fmla="*/ 156249688 h 778"/>
              <a:gd name="T4" fmla="*/ 488910430 w 3979"/>
              <a:gd name="T5" fmla="*/ 78124050 h 778"/>
              <a:gd name="T6" fmla="*/ 866934003 w 3979"/>
              <a:gd name="T7" fmla="*/ 30241878 h 778"/>
              <a:gd name="T8" fmla="*/ 2147483647 w 3979"/>
              <a:gd name="T9" fmla="*/ 47883760 h 778"/>
              <a:gd name="T10" fmla="*/ 2147483647 w 3979"/>
              <a:gd name="T11" fmla="*/ 0 h 778"/>
              <a:gd name="T12" fmla="*/ 2147483647 w 3979"/>
              <a:gd name="T13" fmla="*/ 30241878 h 778"/>
              <a:gd name="T14" fmla="*/ 2147483647 w 3979"/>
              <a:gd name="T15" fmla="*/ 156249688 h 778"/>
              <a:gd name="T16" fmla="*/ 2147483647 w 3979"/>
              <a:gd name="T17" fmla="*/ 236894712 h 778"/>
              <a:gd name="T18" fmla="*/ 2147483647 w 3979"/>
              <a:gd name="T19" fmla="*/ 393144351 h 778"/>
              <a:gd name="T20" fmla="*/ 2147483647 w 3979"/>
              <a:gd name="T21" fmla="*/ 630039063 h 778"/>
              <a:gd name="T22" fmla="*/ 2147483647 w 3979"/>
              <a:gd name="T23" fmla="*/ 1370964967 h 778"/>
              <a:gd name="T24" fmla="*/ 2147483647 w 3979"/>
              <a:gd name="T25" fmla="*/ 1562496782 h 778"/>
              <a:gd name="T26" fmla="*/ 2147483647 w 3979"/>
              <a:gd name="T27" fmla="*/ 1625501462 h 778"/>
              <a:gd name="T28" fmla="*/ 2147483647 w 3979"/>
              <a:gd name="T29" fmla="*/ 1655743327 h 778"/>
              <a:gd name="T30" fmla="*/ 2147483647 w 3979"/>
              <a:gd name="T31" fmla="*/ 1844754590 h 778"/>
              <a:gd name="T32" fmla="*/ 2147483647 w 3979"/>
              <a:gd name="T33" fmla="*/ 1862396472 h 778"/>
              <a:gd name="T34" fmla="*/ 2147483647 w 3979"/>
              <a:gd name="T35" fmla="*/ 1877517405 h 778"/>
              <a:gd name="T36" fmla="*/ 2147483647 w 3979"/>
              <a:gd name="T37" fmla="*/ 1844754590 h 778"/>
              <a:gd name="T38" fmla="*/ 1025704614 w 3979"/>
              <a:gd name="T39" fmla="*/ 1796872430 h 778"/>
              <a:gd name="T40" fmla="*/ 458668560 w 3979"/>
              <a:gd name="T41" fmla="*/ 1688504951 h 778"/>
              <a:gd name="T42" fmla="*/ 267136617 w 3979"/>
              <a:gd name="T43" fmla="*/ 1544856487 h 778"/>
              <a:gd name="T44" fmla="*/ 236894747 w 3979"/>
              <a:gd name="T45" fmla="*/ 1499493689 h 778"/>
              <a:gd name="T46" fmla="*/ 189012531 w 3979"/>
              <a:gd name="T47" fmla="*/ 1466730874 h 778"/>
              <a:gd name="T48" fmla="*/ 126007841 w 3979"/>
              <a:gd name="T49" fmla="*/ 1370964967 h 778"/>
              <a:gd name="T50" fmla="*/ 78125649 w 3979"/>
              <a:gd name="T51" fmla="*/ 1277718421 h 778"/>
              <a:gd name="T52" fmla="*/ 0 w 3979"/>
              <a:gd name="T53" fmla="*/ 929938555 h 778"/>
              <a:gd name="T54" fmla="*/ 158770661 w 3979"/>
              <a:gd name="T55" fmla="*/ 345262191 h 778"/>
              <a:gd name="T56" fmla="*/ 267136617 w 3979"/>
              <a:gd name="T57" fmla="*/ 236894712 h 778"/>
              <a:gd name="T58" fmla="*/ 252015682 w 3979"/>
              <a:gd name="T59" fmla="*/ 219254418 h 7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979"/>
              <a:gd name="T91" fmla="*/ 0 h 778"/>
              <a:gd name="T92" fmla="*/ 3979 w 3979"/>
              <a:gd name="T93" fmla="*/ 778 h 7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979" h="778">
                <a:moveTo>
                  <a:pt x="100" y="87"/>
                </a:moveTo>
                <a:cubicBezTo>
                  <a:pt x="148" y="72"/>
                  <a:pt x="91" y="94"/>
                  <a:pt x="131" y="62"/>
                </a:cubicBezTo>
                <a:cubicBezTo>
                  <a:pt x="144" y="52"/>
                  <a:pt x="178" y="38"/>
                  <a:pt x="194" y="31"/>
                </a:cubicBezTo>
                <a:cubicBezTo>
                  <a:pt x="237" y="13"/>
                  <a:pt x="307" y="14"/>
                  <a:pt x="344" y="12"/>
                </a:cubicBezTo>
                <a:cubicBezTo>
                  <a:pt x="1080" y="16"/>
                  <a:pt x="1797" y="26"/>
                  <a:pt x="2529" y="19"/>
                </a:cubicBezTo>
                <a:cubicBezTo>
                  <a:pt x="2663" y="11"/>
                  <a:pt x="2796" y="5"/>
                  <a:pt x="2930" y="0"/>
                </a:cubicBezTo>
                <a:cubicBezTo>
                  <a:pt x="3174" y="5"/>
                  <a:pt x="3419" y="5"/>
                  <a:pt x="3663" y="12"/>
                </a:cubicBezTo>
                <a:cubicBezTo>
                  <a:pt x="3705" y="13"/>
                  <a:pt x="3743" y="50"/>
                  <a:pt x="3782" y="62"/>
                </a:cubicBezTo>
                <a:cubicBezTo>
                  <a:pt x="3801" y="75"/>
                  <a:pt x="3817" y="86"/>
                  <a:pt x="3838" y="94"/>
                </a:cubicBezTo>
                <a:cubicBezTo>
                  <a:pt x="3856" y="121"/>
                  <a:pt x="3886" y="131"/>
                  <a:pt x="3907" y="156"/>
                </a:cubicBezTo>
                <a:cubicBezTo>
                  <a:pt x="3924" y="176"/>
                  <a:pt x="3942" y="225"/>
                  <a:pt x="3951" y="250"/>
                </a:cubicBezTo>
                <a:cubicBezTo>
                  <a:pt x="3963" y="352"/>
                  <a:pt x="3979" y="455"/>
                  <a:pt x="3919" y="544"/>
                </a:cubicBezTo>
                <a:cubicBezTo>
                  <a:pt x="3897" y="577"/>
                  <a:pt x="3866" y="601"/>
                  <a:pt x="3832" y="620"/>
                </a:cubicBezTo>
                <a:cubicBezTo>
                  <a:pt x="3819" y="628"/>
                  <a:pt x="3808" y="640"/>
                  <a:pt x="3794" y="645"/>
                </a:cubicBezTo>
                <a:cubicBezTo>
                  <a:pt x="3782" y="649"/>
                  <a:pt x="3757" y="657"/>
                  <a:pt x="3757" y="657"/>
                </a:cubicBezTo>
                <a:cubicBezTo>
                  <a:pt x="3700" y="714"/>
                  <a:pt x="3562" y="727"/>
                  <a:pt x="3487" y="732"/>
                </a:cubicBezTo>
                <a:cubicBezTo>
                  <a:pt x="3437" y="735"/>
                  <a:pt x="3387" y="737"/>
                  <a:pt x="3337" y="739"/>
                </a:cubicBezTo>
                <a:cubicBezTo>
                  <a:pt x="3289" y="741"/>
                  <a:pt x="3241" y="743"/>
                  <a:pt x="3193" y="745"/>
                </a:cubicBezTo>
                <a:cubicBezTo>
                  <a:pt x="2881" y="778"/>
                  <a:pt x="2566" y="745"/>
                  <a:pt x="2254" y="732"/>
                </a:cubicBezTo>
                <a:cubicBezTo>
                  <a:pt x="1697" y="679"/>
                  <a:pt x="807" y="715"/>
                  <a:pt x="407" y="713"/>
                </a:cubicBezTo>
                <a:cubicBezTo>
                  <a:pt x="329" y="706"/>
                  <a:pt x="258" y="688"/>
                  <a:pt x="182" y="670"/>
                </a:cubicBezTo>
                <a:cubicBezTo>
                  <a:pt x="154" y="652"/>
                  <a:pt x="133" y="631"/>
                  <a:pt x="106" y="613"/>
                </a:cubicBezTo>
                <a:cubicBezTo>
                  <a:pt x="102" y="607"/>
                  <a:pt x="99" y="600"/>
                  <a:pt x="94" y="595"/>
                </a:cubicBezTo>
                <a:cubicBezTo>
                  <a:pt x="89" y="590"/>
                  <a:pt x="80" y="588"/>
                  <a:pt x="75" y="582"/>
                </a:cubicBezTo>
                <a:cubicBezTo>
                  <a:pt x="65" y="571"/>
                  <a:pt x="50" y="544"/>
                  <a:pt x="50" y="544"/>
                </a:cubicBezTo>
                <a:cubicBezTo>
                  <a:pt x="34" y="497"/>
                  <a:pt x="56" y="558"/>
                  <a:pt x="31" y="507"/>
                </a:cubicBezTo>
                <a:cubicBezTo>
                  <a:pt x="11" y="468"/>
                  <a:pt x="6" y="411"/>
                  <a:pt x="0" y="369"/>
                </a:cubicBezTo>
                <a:cubicBezTo>
                  <a:pt x="6" y="247"/>
                  <a:pt x="2" y="228"/>
                  <a:pt x="63" y="137"/>
                </a:cubicBezTo>
                <a:cubicBezTo>
                  <a:pt x="78" y="115"/>
                  <a:pt x="81" y="102"/>
                  <a:pt x="106" y="94"/>
                </a:cubicBezTo>
                <a:cubicBezTo>
                  <a:pt x="123" y="69"/>
                  <a:pt x="125" y="71"/>
                  <a:pt x="100" y="87"/>
                </a:cubicBezTo>
                <a:close/>
              </a:path>
            </a:pathLst>
          </a:custGeom>
          <a:noFill/>
          <a:ln w="9525">
            <a:solidFill>
              <a:srgbClr val="0000FF"/>
            </a:solidFill>
            <a:prstDash val="dash"/>
            <a:round/>
            <a:headEnd/>
            <a:tailEnd type="none" w="lg" len="lg"/>
          </a:ln>
        </p:spPr>
        <p:txBody>
          <a:bodyPr wrap="none">
            <a:spAutoFit/>
          </a:bodyPr>
          <a:lstStyle/>
          <a:p>
            <a:endParaRPr lang="en-US"/>
          </a:p>
        </p:txBody>
      </p:sp>
      <p:sp>
        <p:nvSpPr>
          <p:cNvPr id="36" name="Text Box 58"/>
          <p:cNvSpPr txBox="1">
            <a:spLocks noChangeArrowheads="1"/>
          </p:cNvSpPr>
          <p:nvPr/>
        </p:nvSpPr>
        <p:spPr bwMode="auto">
          <a:xfrm>
            <a:off x="3276600" y="5638800"/>
            <a:ext cx="1075936" cy="646331"/>
          </a:xfrm>
          <a:prstGeom prst="rect">
            <a:avLst/>
          </a:prstGeom>
          <a:noFill/>
          <a:ln w="9525">
            <a:noFill/>
            <a:miter lim="800000"/>
            <a:headEnd/>
            <a:tailEnd type="none" w="lg" len="lg"/>
          </a:ln>
        </p:spPr>
        <p:txBody>
          <a:bodyPr wrap="none">
            <a:spAutoFit/>
          </a:bodyPr>
          <a:lstStyle/>
          <a:p>
            <a:r>
              <a:rPr lang="en-US" sz="3600" dirty="0">
                <a:solidFill>
                  <a:srgbClr val="0000FF"/>
                </a:solidFill>
              </a:rPr>
              <a:t>yield</a:t>
            </a:r>
          </a:p>
        </p:txBody>
      </p:sp>
      <p:graphicFrame>
        <p:nvGraphicFramePr>
          <p:cNvPr id="37" name="Object 59"/>
          <p:cNvGraphicFramePr>
            <a:graphicFrameLocks noChangeAspect="1"/>
          </p:cNvGraphicFramePr>
          <p:nvPr/>
        </p:nvGraphicFramePr>
        <p:xfrm>
          <a:off x="4419600" y="5638800"/>
          <a:ext cx="1414463" cy="530225"/>
        </p:xfrm>
        <a:graphic>
          <a:graphicData uri="http://schemas.openxmlformats.org/presentationml/2006/ole">
            <mc:AlternateContent xmlns:mc="http://schemas.openxmlformats.org/markup-compatibility/2006">
              <mc:Choice xmlns:v="urn:schemas-microsoft-com:vml" Requires="v">
                <p:oleObj spid="_x0000_s9295" name="Equation" r:id="rId26" imgW="507960" imgH="190440" progId="Equation.3">
                  <p:embed/>
                </p:oleObj>
              </mc:Choice>
              <mc:Fallback>
                <p:oleObj name="Equation" r:id="rId26" imgW="507960" imgH="190440" progId="Equation.3">
                  <p:embed/>
                  <p:pic>
                    <p:nvPicPr>
                      <p:cNvPr id="0" name="Object 5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19600" y="5638800"/>
                        <a:ext cx="1414463"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7E6A657B-DA01-46B9-BF6F-B6BCF39540A0}" type="slidenum">
              <a:rPr lang="en-US" smtClean="0"/>
              <a:pPr/>
              <a:t>25</a:t>
            </a:fld>
            <a:endParaRPr lang="en-US" smtClean="0"/>
          </a:p>
        </p:txBody>
      </p:sp>
      <p:graphicFrame>
        <p:nvGraphicFramePr>
          <p:cNvPr id="6" name="Object 1024"/>
          <p:cNvGraphicFramePr>
            <a:graphicFrameLocks noChangeAspect="1"/>
          </p:cNvGraphicFramePr>
          <p:nvPr/>
        </p:nvGraphicFramePr>
        <p:xfrm>
          <a:off x="685800" y="1371600"/>
          <a:ext cx="7443788" cy="430213"/>
        </p:xfrm>
        <a:graphic>
          <a:graphicData uri="http://schemas.openxmlformats.org/presentationml/2006/ole">
            <mc:AlternateContent xmlns:mc="http://schemas.openxmlformats.org/markup-compatibility/2006">
              <mc:Choice xmlns:v="urn:schemas-microsoft-com:vml" Requires="v">
                <p:oleObj spid="_x0000_s10312" name="Equation" r:id="rId3" imgW="7441920" imgH="431640" progId="Equation.3">
                  <p:embed/>
                </p:oleObj>
              </mc:Choice>
              <mc:Fallback>
                <p:oleObj name="Equation" r:id="rId3" imgW="7441920" imgH="4316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371600"/>
                        <a:ext cx="7443788"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a:spLocks noChangeArrowheads="1"/>
          </p:cNvSpPr>
          <p:nvPr/>
        </p:nvSpPr>
        <p:spPr bwMode="auto">
          <a:xfrm>
            <a:off x="4191000" y="2057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8" name="Line 7"/>
          <p:cNvSpPr>
            <a:spLocks noChangeShapeType="1"/>
          </p:cNvSpPr>
          <p:nvPr/>
        </p:nvSpPr>
        <p:spPr bwMode="auto">
          <a:xfrm flipH="1">
            <a:off x="3048000" y="2590800"/>
            <a:ext cx="1219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9" name="Line 8"/>
          <p:cNvSpPr>
            <a:spLocks noChangeShapeType="1"/>
          </p:cNvSpPr>
          <p:nvPr/>
        </p:nvSpPr>
        <p:spPr bwMode="auto">
          <a:xfrm>
            <a:off x="4724400" y="2590800"/>
            <a:ext cx="1295400" cy="6858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0" name="Object 1025"/>
          <p:cNvGraphicFramePr>
            <a:graphicFrameLocks noChangeAspect="1"/>
          </p:cNvGraphicFramePr>
          <p:nvPr/>
        </p:nvGraphicFramePr>
        <p:xfrm>
          <a:off x="4356100" y="2127250"/>
          <a:ext cx="303213" cy="381000"/>
        </p:xfrm>
        <a:graphic>
          <a:graphicData uri="http://schemas.openxmlformats.org/presentationml/2006/ole">
            <mc:AlternateContent xmlns:mc="http://schemas.openxmlformats.org/markup-compatibility/2006">
              <mc:Choice xmlns:v="urn:schemas-microsoft-com:vml" Requires="v">
                <p:oleObj spid="_x0000_s10313" name="Equation" r:id="rId5" imgW="304560" imgH="380880" progId="Equation.3">
                  <p:embed/>
                </p:oleObj>
              </mc:Choice>
              <mc:Fallback>
                <p:oleObj name="Equation" r:id="rId5" imgW="304560" imgH="38088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2127250"/>
                        <a:ext cx="3032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a:spLocks noChangeArrowheads="1"/>
          </p:cNvSpPr>
          <p:nvPr/>
        </p:nvSpPr>
        <p:spPr bwMode="auto">
          <a:xfrm>
            <a:off x="26670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2" name="Oval 11"/>
          <p:cNvSpPr>
            <a:spLocks noChangeArrowheads="1"/>
          </p:cNvSpPr>
          <p:nvPr/>
        </p:nvSpPr>
        <p:spPr bwMode="auto">
          <a:xfrm>
            <a:off x="58674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3" name="Object 1026"/>
          <p:cNvGraphicFramePr>
            <a:graphicFrameLocks noChangeAspect="1"/>
          </p:cNvGraphicFramePr>
          <p:nvPr/>
        </p:nvGraphicFramePr>
        <p:xfrm>
          <a:off x="6019800" y="3352800"/>
          <a:ext cx="330200" cy="368300"/>
        </p:xfrm>
        <a:graphic>
          <a:graphicData uri="http://schemas.openxmlformats.org/presentationml/2006/ole">
            <mc:AlternateContent xmlns:mc="http://schemas.openxmlformats.org/markup-compatibility/2006">
              <mc:Choice xmlns:v="urn:schemas-microsoft-com:vml" Requires="v">
                <p:oleObj spid="_x0000_s10314" name="Equation" r:id="rId7" imgW="330120" imgH="368280" progId="Equation.3">
                  <p:embed/>
                </p:oleObj>
              </mc:Choice>
              <mc:Fallback>
                <p:oleObj name="Equation" r:id="rId7" imgW="330120" imgH="36828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33528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027"/>
          <p:cNvGraphicFramePr>
            <a:graphicFrameLocks noChangeAspect="1"/>
          </p:cNvGraphicFramePr>
          <p:nvPr/>
        </p:nvGraphicFramePr>
        <p:xfrm>
          <a:off x="2743200" y="3352800"/>
          <a:ext cx="330200" cy="368300"/>
        </p:xfrm>
        <a:graphic>
          <a:graphicData uri="http://schemas.openxmlformats.org/presentationml/2006/ole">
            <mc:AlternateContent xmlns:mc="http://schemas.openxmlformats.org/markup-compatibility/2006">
              <mc:Choice xmlns:v="urn:schemas-microsoft-com:vml" Requires="v">
                <p:oleObj spid="_x0000_s10315" name="Equation" r:id="rId9" imgW="330120" imgH="368280" progId="Equation.3">
                  <p:embed/>
                </p:oleObj>
              </mc:Choice>
              <mc:Fallback>
                <p:oleObj name="Equation" r:id="rId9" imgW="330120" imgH="36828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33528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Line 14"/>
          <p:cNvSpPr>
            <a:spLocks noChangeShapeType="1"/>
          </p:cNvSpPr>
          <p:nvPr/>
        </p:nvSpPr>
        <p:spPr bwMode="auto">
          <a:xfrm flipH="1">
            <a:off x="18288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sp>
        <p:nvSpPr>
          <p:cNvPr id="16" name="Line 15"/>
          <p:cNvSpPr>
            <a:spLocks noChangeShapeType="1"/>
          </p:cNvSpPr>
          <p:nvPr/>
        </p:nvSpPr>
        <p:spPr bwMode="auto">
          <a:xfrm>
            <a:off x="2971800" y="3810000"/>
            <a:ext cx="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17" name="Oval 16"/>
          <p:cNvSpPr>
            <a:spLocks noChangeArrowheads="1"/>
          </p:cNvSpPr>
          <p:nvPr/>
        </p:nvSpPr>
        <p:spPr bwMode="auto">
          <a:xfrm>
            <a:off x="137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8" name="Oval 17"/>
          <p:cNvSpPr>
            <a:spLocks noChangeArrowheads="1"/>
          </p:cNvSpPr>
          <p:nvPr/>
        </p:nvSpPr>
        <p:spPr bwMode="auto">
          <a:xfrm>
            <a:off x="26670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9" name="Oval 18"/>
          <p:cNvSpPr>
            <a:spLocks noChangeArrowheads="1"/>
          </p:cNvSpPr>
          <p:nvPr/>
        </p:nvSpPr>
        <p:spPr bwMode="auto">
          <a:xfrm>
            <a:off x="3886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0" name="Line 19"/>
          <p:cNvSpPr>
            <a:spLocks noChangeShapeType="1"/>
          </p:cNvSpPr>
          <p:nvPr/>
        </p:nvSpPr>
        <p:spPr bwMode="auto">
          <a:xfrm>
            <a:off x="32004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1" name="Object 1028"/>
          <p:cNvGraphicFramePr>
            <a:graphicFrameLocks noChangeAspect="1"/>
          </p:cNvGraphicFramePr>
          <p:nvPr/>
        </p:nvGraphicFramePr>
        <p:xfrm>
          <a:off x="1524000" y="4800600"/>
          <a:ext cx="265113" cy="279400"/>
        </p:xfrm>
        <a:graphic>
          <a:graphicData uri="http://schemas.openxmlformats.org/presentationml/2006/ole">
            <mc:AlternateContent xmlns:mc="http://schemas.openxmlformats.org/markup-compatibility/2006">
              <mc:Choice xmlns:v="urn:schemas-microsoft-com:vml" Requires="v">
                <p:oleObj spid="_x0000_s10316" name="Equation" r:id="rId11" imgW="266400" imgH="279360" progId="Equation.3">
                  <p:embed/>
                </p:oleObj>
              </mc:Choice>
              <mc:Fallback>
                <p:oleObj name="Equation" r:id="rId11" imgW="266400" imgH="27936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48006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029"/>
          <p:cNvGraphicFramePr>
            <a:graphicFrameLocks noChangeAspect="1"/>
          </p:cNvGraphicFramePr>
          <p:nvPr/>
        </p:nvGraphicFramePr>
        <p:xfrm>
          <a:off x="2819400" y="4800600"/>
          <a:ext cx="265113" cy="279400"/>
        </p:xfrm>
        <a:graphic>
          <a:graphicData uri="http://schemas.openxmlformats.org/presentationml/2006/ole">
            <mc:AlternateContent xmlns:mc="http://schemas.openxmlformats.org/markup-compatibility/2006">
              <mc:Choice xmlns:v="urn:schemas-microsoft-com:vml" Requires="v">
                <p:oleObj spid="_x0000_s10317" name="Equation" r:id="rId13" imgW="266400" imgH="279360" progId="Equation.3">
                  <p:embed/>
                </p:oleObj>
              </mc:Choice>
              <mc:Fallback>
                <p:oleObj name="Equation" r:id="rId13" imgW="266400" imgH="279360" progId="Equation.3">
                  <p:embed/>
                  <p:pic>
                    <p:nvPicPr>
                      <p:cNvPr id="0"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48006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030"/>
          <p:cNvGraphicFramePr>
            <a:graphicFrameLocks noChangeAspect="1"/>
          </p:cNvGraphicFramePr>
          <p:nvPr/>
        </p:nvGraphicFramePr>
        <p:xfrm>
          <a:off x="4038600" y="4724400"/>
          <a:ext cx="330200" cy="368300"/>
        </p:xfrm>
        <a:graphic>
          <a:graphicData uri="http://schemas.openxmlformats.org/presentationml/2006/ole">
            <mc:AlternateContent xmlns:mc="http://schemas.openxmlformats.org/markup-compatibility/2006">
              <mc:Choice xmlns:v="urn:schemas-microsoft-com:vml" Requires="v">
                <p:oleObj spid="_x0000_s10318" name="Equation" r:id="rId14" imgW="330120" imgH="368280" progId="Equation.3">
                  <p:embed/>
                </p:oleObj>
              </mc:Choice>
              <mc:Fallback>
                <p:oleObj name="Equation" r:id="rId14" imgW="330120" imgH="368280" progId="Equation.3">
                  <p:embed/>
                  <p:pic>
                    <p:nvPicPr>
                      <p:cNvPr id="0" name="Object 10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8600" y="47244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Oval 23"/>
          <p:cNvSpPr>
            <a:spLocks noChangeArrowheads="1"/>
          </p:cNvSpPr>
          <p:nvPr/>
        </p:nvSpPr>
        <p:spPr bwMode="auto">
          <a:xfrm>
            <a:off x="518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5" name="Object 1031"/>
          <p:cNvGraphicFramePr>
            <a:graphicFrameLocks noChangeAspect="1"/>
          </p:cNvGraphicFramePr>
          <p:nvPr/>
        </p:nvGraphicFramePr>
        <p:xfrm>
          <a:off x="5334000" y="4724400"/>
          <a:ext cx="330200" cy="368300"/>
        </p:xfrm>
        <a:graphic>
          <a:graphicData uri="http://schemas.openxmlformats.org/presentationml/2006/ole">
            <mc:AlternateContent xmlns:mc="http://schemas.openxmlformats.org/markup-compatibility/2006">
              <mc:Choice xmlns:v="urn:schemas-microsoft-com:vml" Requires="v">
                <p:oleObj spid="_x0000_s10319" name="Equation" r:id="rId16" imgW="330120" imgH="368280" progId="Equation.3">
                  <p:embed/>
                </p:oleObj>
              </mc:Choice>
              <mc:Fallback>
                <p:oleObj name="Equation" r:id="rId16" imgW="330120" imgH="368280" progId="Equation.3">
                  <p:embed/>
                  <p:pic>
                    <p:nvPicPr>
                      <p:cNvPr id="0" name="Object 10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0" y="47244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Oval 25"/>
          <p:cNvSpPr>
            <a:spLocks noChangeArrowheads="1"/>
          </p:cNvSpPr>
          <p:nvPr/>
        </p:nvSpPr>
        <p:spPr bwMode="auto">
          <a:xfrm>
            <a:off x="6553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7" name="Object 1032"/>
          <p:cNvGraphicFramePr>
            <a:graphicFrameLocks noChangeAspect="1"/>
          </p:cNvGraphicFramePr>
          <p:nvPr/>
        </p:nvGraphicFramePr>
        <p:xfrm>
          <a:off x="6743700" y="4713288"/>
          <a:ext cx="252413" cy="392112"/>
        </p:xfrm>
        <a:graphic>
          <a:graphicData uri="http://schemas.openxmlformats.org/presentationml/2006/ole">
            <mc:AlternateContent xmlns:mc="http://schemas.openxmlformats.org/markup-compatibility/2006">
              <mc:Choice xmlns:v="urn:schemas-microsoft-com:vml" Requires="v">
                <p:oleObj spid="_x0000_s10320" name="Equation" r:id="rId18" imgW="253800" imgH="393480" progId="Equation.3">
                  <p:embed/>
                </p:oleObj>
              </mc:Choice>
              <mc:Fallback>
                <p:oleObj name="Equation" r:id="rId18" imgW="253800" imgH="393480" progId="Equation.3">
                  <p:embed/>
                  <p:pic>
                    <p:nvPicPr>
                      <p:cNvPr id="0" name="Object 10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43700" y="4713288"/>
                        <a:ext cx="252413"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Line 27"/>
          <p:cNvSpPr>
            <a:spLocks noChangeShapeType="1"/>
          </p:cNvSpPr>
          <p:nvPr/>
        </p:nvSpPr>
        <p:spPr bwMode="auto">
          <a:xfrm flipH="1">
            <a:off x="5562600" y="3810000"/>
            <a:ext cx="457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9" name="Line 28"/>
          <p:cNvSpPr>
            <a:spLocks noChangeShapeType="1"/>
          </p:cNvSpPr>
          <p:nvPr/>
        </p:nvSpPr>
        <p:spPr bwMode="auto">
          <a:xfrm>
            <a:off x="6400800" y="3733800"/>
            <a:ext cx="457200" cy="914400"/>
          </a:xfrm>
          <a:prstGeom prst="line">
            <a:avLst/>
          </a:prstGeom>
          <a:noFill/>
          <a:ln w="9525">
            <a:solidFill>
              <a:schemeClr val="tx1"/>
            </a:solidFill>
            <a:round/>
            <a:headEnd/>
            <a:tailEnd type="triangle" w="lg" len="lg"/>
          </a:ln>
        </p:spPr>
        <p:txBody>
          <a:bodyPr anchor="ctr">
            <a:spAutoFit/>
          </a:bodyPr>
          <a:lstStyle/>
          <a:p>
            <a:endParaRPr lang="en-US"/>
          </a:p>
        </p:txBody>
      </p:sp>
      <p:sp>
        <p:nvSpPr>
          <p:cNvPr id="30" name="Oval 29"/>
          <p:cNvSpPr>
            <a:spLocks noChangeArrowheads="1"/>
          </p:cNvSpPr>
          <p:nvPr/>
        </p:nvSpPr>
        <p:spPr bwMode="auto">
          <a:xfrm>
            <a:off x="38862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1" name="Line 30"/>
          <p:cNvSpPr>
            <a:spLocks noChangeShapeType="1"/>
          </p:cNvSpPr>
          <p:nvPr/>
        </p:nvSpPr>
        <p:spPr bwMode="auto">
          <a:xfrm>
            <a:off x="4191000" y="52578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32" name="Object 1033"/>
          <p:cNvGraphicFramePr>
            <a:graphicFrameLocks noChangeAspect="1"/>
          </p:cNvGraphicFramePr>
          <p:nvPr/>
        </p:nvGraphicFramePr>
        <p:xfrm>
          <a:off x="4038600" y="6172200"/>
          <a:ext cx="303213" cy="381000"/>
        </p:xfrm>
        <a:graphic>
          <a:graphicData uri="http://schemas.openxmlformats.org/presentationml/2006/ole">
            <mc:AlternateContent xmlns:mc="http://schemas.openxmlformats.org/markup-compatibility/2006">
              <mc:Choice xmlns:v="urn:schemas-microsoft-com:vml" Requires="v">
                <p:oleObj spid="_x0000_s10321" name="Equation" r:id="rId20" imgW="304560" imgH="380880" progId="Equation.3">
                  <p:embed/>
                </p:oleObj>
              </mc:Choice>
              <mc:Fallback>
                <p:oleObj name="Equation" r:id="rId20" imgW="304560" imgH="380880" progId="Equation.3">
                  <p:embed/>
                  <p:pic>
                    <p:nvPicPr>
                      <p:cNvPr id="0" name="Object 10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38600" y="6172200"/>
                        <a:ext cx="3032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 name="Group 32"/>
          <p:cNvGrpSpPr>
            <a:grpSpLocks/>
          </p:cNvGrpSpPr>
          <p:nvPr/>
        </p:nvGrpSpPr>
        <p:grpSpPr bwMode="auto">
          <a:xfrm>
            <a:off x="381000" y="228600"/>
            <a:ext cx="8534400" cy="762000"/>
            <a:chOff x="96" y="1104"/>
            <a:chExt cx="5376" cy="480"/>
          </a:xfrm>
        </p:grpSpPr>
        <p:graphicFrame>
          <p:nvGraphicFramePr>
            <p:cNvPr id="34" name="Object 1035"/>
            <p:cNvGraphicFramePr>
              <a:graphicFrameLocks noChangeAspect="1"/>
            </p:cNvGraphicFramePr>
            <p:nvPr/>
          </p:nvGraphicFramePr>
          <p:xfrm>
            <a:off x="200" y="1235"/>
            <a:ext cx="1080" cy="264"/>
          </p:xfrm>
          <a:graphic>
            <a:graphicData uri="http://schemas.openxmlformats.org/presentationml/2006/ole">
              <mc:AlternateContent xmlns:mc="http://schemas.openxmlformats.org/markup-compatibility/2006">
                <mc:Choice xmlns:v="urn:schemas-microsoft-com:vml" Requires="v">
                  <p:oleObj spid="_x0000_s10322" name="Equation" r:id="rId22" imgW="1714320" imgH="419040" progId="Equation.3">
                    <p:embed/>
                  </p:oleObj>
                </mc:Choice>
                <mc:Fallback>
                  <p:oleObj name="Equation" r:id="rId22" imgW="1714320" imgH="419040" progId="Equation.3">
                    <p:embed/>
                    <p:pic>
                      <p:nvPicPr>
                        <p:cNvPr id="0" name="Object 103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0" y="1235"/>
                          <a:ext cx="1080"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1036"/>
            <p:cNvGraphicFramePr>
              <a:graphicFrameLocks noChangeAspect="1"/>
            </p:cNvGraphicFramePr>
            <p:nvPr/>
          </p:nvGraphicFramePr>
          <p:xfrm>
            <a:off x="1872" y="1200"/>
            <a:ext cx="1552" cy="335"/>
          </p:xfrm>
          <a:graphic>
            <a:graphicData uri="http://schemas.openxmlformats.org/presentationml/2006/ole">
              <mc:AlternateContent xmlns:mc="http://schemas.openxmlformats.org/markup-compatibility/2006">
                <mc:Choice xmlns:v="urn:schemas-microsoft-com:vml" Requires="v">
                  <p:oleObj spid="_x0000_s10323" name="Equation" r:id="rId24" imgW="2463480" imgH="533160" progId="Equation.3">
                    <p:embed/>
                  </p:oleObj>
                </mc:Choice>
                <mc:Fallback>
                  <p:oleObj name="Equation" r:id="rId24" imgW="2463480" imgH="533160" progId="Equation.3">
                    <p:embed/>
                    <p:pic>
                      <p:nvPicPr>
                        <p:cNvPr id="0" name="Object 103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72" y="1200"/>
                          <a:ext cx="1552"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1037"/>
            <p:cNvGraphicFramePr>
              <a:graphicFrameLocks noChangeAspect="1"/>
            </p:cNvGraphicFramePr>
            <p:nvPr/>
          </p:nvGraphicFramePr>
          <p:xfrm>
            <a:off x="3936" y="1200"/>
            <a:ext cx="1408" cy="335"/>
          </p:xfrm>
          <a:graphic>
            <a:graphicData uri="http://schemas.openxmlformats.org/presentationml/2006/ole">
              <mc:AlternateContent xmlns:mc="http://schemas.openxmlformats.org/markup-compatibility/2006">
                <mc:Choice xmlns:v="urn:schemas-microsoft-com:vml" Requires="v">
                  <p:oleObj spid="_x0000_s10324" name="Equation" r:id="rId26" imgW="2234880" imgH="533160" progId="Equation.3">
                    <p:embed/>
                  </p:oleObj>
                </mc:Choice>
                <mc:Fallback>
                  <p:oleObj name="Equation" r:id="rId26" imgW="2234880" imgH="533160" progId="Equation.3">
                    <p:embed/>
                    <p:pic>
                      <p:nvPicPr>
                        <p:cNvPr id="0" name="Object 103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36" y="1200"/>
                          <a:ext cx="1408"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6"/>
            <p:cNvSpPr>
              <a:spLocks noChangeArrowheads="1"/>
            </p:cNvSpPr>
            <p:nvPr/>
          </p:nvSpPr>
          <p:spPr bwMode="auto">
            <a:xfrm>
              <a:off x="96" y="1104"/>
              <a:ext cx="5376"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38" name="Freeform 37"/>
          <p:cNvSpPr>
            <a:spLocks/>
          </p:cNvSpPr>
          <p:nvPr/>
        </p:nvSpPr>
        <p:spPr bwMode="auto">
          <a:xfrm>
            <a:off x="923925" y="4303713"/>
            <a:ext cx="6510338" cy="2474912"/>
          </a:xfrm>
          <a:custGeom>
            <a:avLst/>
            <a:gdLst>
              <a:gd name="T0" fmla="*/ 1184473361 w 4101"/>
              <a:gd name="T1" fmla="*/ 173889948 h 1559"/>
              <a:gd name="T2" fmla="*/ 2147483647 w 4101"/>
              <a:gd name="T3" fmla="*/ 141128727 h 1559"/>
              <a:gd name="T4" fmla="*/ 2147483647 w 4101"/>
              <a:gd name="T5" fmla="*/ 204131807 h 1559"/>
              <a:gd name="T6" fmla="*/ 2147483647 w 4101"/>
              <a:gd name="T7" fmla="*/ 425905591 h 1559"/>
              <a:gd name="T8" fmla="*/ 2147483647 w 4101"/>
              <a:gd name="T9" fmla="*/ 1166831346 h 1559"/>
              <a:gd name="T10" fmla="*/ 2147483647 w 4101"/>
              <a:gd name="T11" fmla="*/ 1766628621 h 1559"/>
              <a:gd name="T12" fmla="*/ 2147483647 w 4101"/>
              <a:gd name="T13" fmla="*/ 1940520106 h 1559"/>
              <a:gd name="T14" fmla="*/ 2147483647 w 4101"/>
              <a:gd name="T15" fmla="*/ 2129530934 h 1559"/>
              <a:gd name="T16" fmla="*/ 2147483647 w 4101"/>
              <a:gd name="T17" fmla="*/ 2147483647 h 1559"/>
              <a:gd name="T18" fmla="*/ 2147483647 w 4101"/>
              <a:gd name="T19" fmla="*/ 2147483647 h 1559"/>
              <a:gd name="T20" fmla="*/ 2147483647 w 4101"/>
              <a:gd name="T21" fmla="*/ 2036285995 h 1559"/>
              <a:gd name="T22" fmla="*/ 2147483647 w 4101"/>
              <a:gd name="T23" fmla="*/ 1766628621 h 1559"/>
              <a:gd name="T24" fmla="*/ 2147483647 w 4101"/>
              <a:gd name="T25" fmla="*/ 1673383682 h 1559"/>
              <a:gd name="T26" fmla="*/ 2147483647 w 4101"/>
              <a:gd name="T27" fmla="*/ 1466730579 h 1559"/>
              <a:gd name="T28" fmla="*/ 2147483647 w 4101"/>
              <a:gd name="T29" fmla="*/ 410784563 h 1559"/>
              <a:gd name="T30" fmla="*/ 2147483647 w 4101"/>
              <a:gd name="T31" fmla="*/ 284776815 h 1559"/>
              <a:gd name="T32" fmla="*/ 2147483647 w 4101"/>
              <a:gd name="T33" fmla="*/ 110886867 h 1559"/>
              <a:gd name="T34" fmla="*/ 2147483647 w 4101"/>
              <a:gd name="T35" fmla="*/ 110886867 h 1559"/>
              <a:gd name="T36" fmla="*/ 2147483647 w 4101"/>
              <a:gd name="T37" fmla="*/ 378023342 h 1559"/>
              <a:gd name="T38" fmla="*/ 2147483647 w 4101"/>
              <a:gd name="T39" fmla="*/ 630038936 h 1559"/>
              <a:gd name="T40" fmla="*/ 2147483647 w 4101"/>
              <a:gd name="T41" fmla="*/ 1799391429 h 1559"/>
              <a:gd name="T42" fmla="*/ 2147483647 w 4101"/>
              <a:gd name="T43" fmla="*/ 2018644116 h 1559"/>
              <a:gd name="T44" fmla="*/ 2147483647 w 4101"/>
              <a:gd name="T45" fmla="*/ 2147483647 h 1559"/>
              <a:gd name="T46" fmla="*/ 2147483647 w 4101"/>
              <a:gd name="T47" fmla="*/ 2147483647 h 1559"/>
              <a:gd name="T48" fmla="*/ 2147483647 w 4101"/>
              <a:gd name="T49" fmla="*/ 2147483647 h 1559"/>
              <a:gd name="T50" fmla="*/ 2147483647 w 4101"/>
              <a:gd name="T51" fmla="*/ 2147483647 h 1559"/>
              <a:gd name="T52" fmla="*/ 2147483647 w 4101"/>
              <a:gd name="T53" fmla="*/ 2147483647 h 1559"/>
              <a:gd name="T54" fmla="*/ 2147483647 w 4101"/>
              <a:gd name="T55" fmla="*/ 2147483647 h 1559"/>
              <a:gd name="T56" fmla="*/ 2147483647 w 4101"/>
              <a:gd name="T57" fmla="*/ 2147483647 h 1559"/>
              <a:gd name="T58" fmla="*/ 2147483647 w 4101"/>
              <a:gd name="T59" fmla="*/ 2147483647 h 1559"/>
              <a:gd name="T60" fmla="*/ 2147483647 w 4101"/>
              <a:gd name="T61" fmla="*/ 2147483647 h 1559"/>
              <a:gd name="T62" fmla="*/ 2147483647 w 4101"/>
              <a:gd name="T63" fmla="*/ 2147483647 h 1559"/>
              <a:gd name="T64" fmla="*/ 2147483647 w 4101"/>
              <a:gd name="T65" fmla="*/ 2147483647 h 1559"/>
              <a:gd name="T66" fmla="*/ 2147483647 w 4101"/>
              <a:gd name="T67" fmla="*/ 2147483647 h 1559"/>
              <a:gd name="T68" fmla="*/ 2147483647 w 4101"/>
              <a:gd name="T69" fmla="*/ 1892636369 h 1559"/>
              <a:gd name="T70" fmla="*/ 2147483647 w 4101"/>
              <a:gd name="T71" fmla="*/ 1814512359 h 1559"/>
              <a:gd name="T72" fmla="*/ 2147483647 w 4101"/>
              <a:gd name="T73" fmla="*/ 1610378617 h 1559"/>
              <a:gd name="T74" fmla="*/ 599797146 w 4101"/>
              <a:gd name="T75" fmla="*/ 1703625541 h 1559"/>
              <a:gd name="T76" fmla="*/ 315018711 w 4101"/>
              <a:gd name="T77" fmla="*/ 1562496467 h 1559"/>
              <a:gd name="T78" fmla="*/ 47883756 w 4101"/>
              <a:gd name="T79" fmla="*/ 1184473224 h 1559"/>
              <a:gd name="T80" fmla="*/ 17640299 w 4101"/>
              <a:gd name="T81" fmla="*/ 677921087 h 1559"/>
              <a:gd name="T82" fmla="*/ 380544335 w 4101"/>
              <a:gd name="T83" fmla="*/ 236894665 h 1559"/>
              <a:gd name="T84" fmla="*/ 584676215 w 4101"/>
              <a:gd name="T85" fmla="*/ 141128727 h 15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01"/>
              <a:gd name="T130" fmla="*/ 0 h 1559"/>
              <a:gd name="T131" fmla="*/ 4101 w 4101"/>
              <a:gd name="T132" fmla="*/ 1559 h 15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01" h="1559">
                <a:moveTo>
                  <a:pt x="219" y="81"/>
                </a:moveTo>
                <a:cubicBezTo>
                  <a:pt x="312" y="51"/>
                  <a:pt x="224" y="78"/>
                  <a:pt x="470" y="69"/>
                </a:cubicBezTo>
                <a:cubicBezTo>
                  <a:pt x="508" y="68"/>
                  <a:pt x="545" y="64"/>
                  <a:pt x="583" y="63"/>
                </a:cubicBezTo>
                <a:cubicBezTo>
                  <a:pt x="706" y="60"/>
                  <a:pt x="829" y="58"/>
                  <a:pt x="952" y="56"/>
                </a:cubicBezTo>
                <a:cubicBezTo>
                  <a:pt x="1106" y="45"/>
                  <a:pt x="1254" y="46"/>
                  <a:pt x="1409" y="50"/>
                </a:cubicBezTo>
                <a:cubicBezTo>
                  <a:pt x="1464" y="56"/>
                  <a:pt x="1519" y="65"/>
                  <a:pt x="1572" y="81"/>
                </a:cubicBezTo>
                <a:cubicBezTo>
                  <a:pt x="1593" y="87"/>
                  <a:pt x="1628" y="113"/>
                  <a:pt x="1628" y="113"/>
                </a:cubicBezTo>
                <a:cubicBezTo>
                  <a:pt x="1642" y="133"/>
                  <a:pt x="1658" y="149"/>
                  <a:pt x="1672" y="169"/>
                </a:cubicBezTo>
                <a:cubicBezTo>
                  <a:pt x="1681" y="196"/>
                  <a:pt x="1688" y="223"/>
                  <a:pt x="1697" y="250"/>
                </a:cubicBezTo>
                <a:cubicBezTo>
                  <a:pt x="1704" y="322"/>
                  <a:pt x="1719" y="393"/>
                  <a:pt x="1735" y="463"/>
                </a:cubicBezTo>
                <a:cubicBezTo>
                  <a:pt x="1748" y="519"/>
                  <a:pt x="1750" y="584"/>
                  <a:pt x="1785" y="632"/>
                </a:cubicBezTo>
                <a:cubicBezTo>
                  <a:pt x="1796" y="667"/>
                  <a:pt x="1797" y="681"/>
                  <a:pt x="1828" y="701"/>
                </a:cubicBezTo>
                <a:cubicBezTo>
                  <a:pt x="1844" y="725"/>
                  <a:pt x="1858" y="721"/>
                  <a:pt x="1879" y="739"/>
                </a:cubicBezTo>
                <a:cubicBezTo>
                  <a:pt x="1921" y="775"/>
                  <a:pt x="1873" y="743"/>
                  <a:pt x="1916" y="770"/>
                </a:cubicBezTo>
                <a:cubicBezTo>
                  <a:pt x="1925" y="798"/>
                  <a:pt x="1938" y="790"/>
                  <a:pt x="1960" y="808"/>
                </a:cubicBezTo>
                <a:cubicBezTo>
                  <a:pt x="1980" y="825"/>
                  <a:pt x="1991" y="837"/>
                  <a:pt x="2016" y="845"/>
                </a:cubicBezTo>
                <a:cubicBezTo>
                  <a:pt x="2028" y="853"/>
                  <a:pt x="2072" y="891"/>
                  <a:pt x="2091" y="895"/>
                </a:cubicBezTo>
                <a:cubicBezTo>
                  <a:pt x="2129" y="903"/>
                  <a:pt x="2113" y="899"/>
                  <a:pt x="2141" y="908"/>
                </a:cubicBezTo>
                <a:cubicBezTo>
                  <a:pt x="2239" y="903"/>
                  <a:pt x="2223" y="912"/>
                  <a:pt x="2279" y="895"/>
                </a:cubicBezTo>
                <a:cubicBezTo>
                  <a:pt x="2327" y="881"/>
                  <a:pt x="2307" y="886"/>
                  <a:pt x="2354" y="870"/>
                </a:cubicBezTo>
                <a:cubicBezTo>
                  <a:pt x="2360" y="868"/>
                  <a:pt x="2373" y="864"/>
                  <a:pt x="2373" y="864"/>
                </a:cubicBezTo>
                <a:cubicBezTo>
                  <a:pt x="2404" y="843"/>
                  <a:pt x="2440" y="827"/>
                  <a:pt x="2473" y="808"/>
                </a:cubicBezTo>
                <a:cubicBezTo>
                  <a:pt x="2495" y="795"/>
                  <a:pt x="2511" y="774"/>
                  <a:pt x="2530" y="758"/>
                </a:cubicBezTo>
                <a:cubicBezTo>
                  <a:pt x="2550" y="742"/>
                  <a:pt x="2559" y="723"/>
                  <a:pt x="2573" y="701"/>
                </a:cubicBezTo>
                <a:cubicBezTo>
                  <a:pt x="2577" y="695"/>
                  <a:pt x="2586" y="682"/>
                  <a:pt x="2586" y="682"/>
                </a:cubicBezTo>
                <a:cubicBezTo>
                  <a:pt x="2588" y="676"/>
                  <a:pt x="2589" y="670"/>
                  <a:pt x="2592" y="664"/>
                </a:cubicBezTo>
                <a:cubicBezTo>
                  <a:pt x="2596" y="657"/>
                  <a:pt x="2602" y="652"/>
                  <a:pt x="2605" y="645"/>
                </a:cubicBezTo>
                <a:cubicBezTo>
                  <a:pt x="2610" y="635"/>
                  <a:pt x="2620" y="596"/>
                  <a:pt x="2624" y="582"/>
                </a:cubicBezTo>
                <a:cubicBezTo>
                  <a:pt x="2631" y="513"/>
                  <a:pt x="2638" y="384"/>
                  <a:pt x="2680" y="326"/>
                </a:cubicBezTo>
                <a:cubicBezTo>
                  <a:pt x="2697" y="253"/>
                  <a:pt x="2773" y="185"/>
                  <a:pt x="2843" y="163"/>
                </a:cubicBezTo>
                <a:cubicBezTo>
                  <a:pt x="2867" y="145"/>
                  <a:pt x="2882" y="145"/>
                  <a:pt x="2912" y="138"/>
                </a:cubicBezTo>
                <a:cubicBezTo>
                  <a:pt x="2941" y="131"/>
                  <a:pt x="2970" y="122"/>
                  <a:pt x="2999" y="113"/>
                </a:cubicBezTo>
                <a:cubicBezTo>
                  <a:pt x="3035" y="101"/>
                  <a:pt x="3075" y="102"/>
                  <a:pt x="3112" y="94"/>
                </a:cubicBezTo>
                <a:cubicBezTo>
                  <a:pt x="3186" y="78"/>
                  <a:pt x="3264" y="67"/>
                  <a:pt x="3337" y="44"/>
                </a:cubicBezTo>
                <a:cubicBezTo>
                  <a:pt x="3406" y="22"/>
                  <a:pt x="3465" y="8"/>
                  <a:pt x="3538" y="0"/>
                </a:cubicBezTo>
                <a:cubicBezTo>
                  <a:pt x="3684" y="4"/>
                  <a:pt x="3789" y="3"/>
                  <a:pt x="3920" y="44"/>
                </a:cubicBezTo>
                <a:cubicBezTo>
                  <a:pt x="3958" y="69"/>
                  <a:pt x="4001" y="87"/>
                  <a:pt x="4039" y="113"/>
                </a:cubicBezTo>
                <a:cubicBezTo>
                  <a:pt x="4047" y="125"/>
                  <a:pt x="4056" y="138"/>
                  <a:pt x="4064" y="150"/>
                </a:cubicBezTo>
                <a:cubicBezTo>
                  <a:pt x="4070" y="158"/>
                  <a:pt x="4082" y="175"/>
                  <a:pt x="4082" y="175"/>
                </a:cubicBezTo>
                <a:cubicBezTo>
                  <a:pt x="4089" y="200"/>
                  <a:pt x="4101" y="250"/>
                  <a:pt x="4101" y="250"/>
                </a:cubicBezTo>
                <a:cubicBezTo>
                  <a:pt x="4097" y="372"/>
                  <a:pt x="4096" y="626"/>
                  <a:pt x="3938" y="676"/>
                </a:cubicBezTo>
                <a:cubicBezTo>
                  <a:pt x="3911" y="705"/>
                  <a:pt x="3881" y="703"/>
                  <a:pt x="3844" y="714"/>
                </a:cubicBezTo>
                <a:cubicBezTo>
                  <a:pt x="3712" y="754"/>
                  <a:pt x="3565" y="747"/>
                  <a:pt x="3431" y="751"/>
                </a:cubicBezTo>
                <a:cubicBezTo>
                  <a:pt x="3244" y="757"/>
                  <a:pt x="3032" y="747"/>
                  <a:pt x="2849" y="801"/>
                </a:cubicBezTo>
                <a:cubicBezTo>
                  <a:pt x="2805" y="814"/>
                  <a:pt x="2773" y="850"/>
                  <a:pt x="2730" y="864"/>
                </a:cubicBezTo>
                <a:cubicBezTo>
                  <a:pt x="2706" y="882"/>
                  <a:pt x="2685" y="902"/>
                  <a:pt x="2661" y="920"/>
                </a:cubicBezTo>
                <a:cubicBezTo>
                  <a:pt x="2641" y="951"/>
                  <a:pt x="2605" y="994"/>
                  <a:pt x="2573" y="1014"/>
                </a:cubicBezTo>
                <a:cubicBezTo>
                  <a:pt x="2548" y="1052"/>
                  <a:pt x="2526" y="1088"/>
                  <a:pt x="2505" y="1127"/>
                </a:cubicBezTo>
                <a:cubicBezTo>
                  <a:pt x="2498" y="1140"/>
                  <a:pt x="2485" y="1150"/>
                  <a:pt x="2480" y="1164"/>
                </a:cubicBezTo>
                <a:cubicBezTo>
                  <a:pt x="2467" y="1199"/>
                  <a:pt x="2450" y="1247"/>
                  <a:pt x="2429" y="1277"/>
                </a:cubicBezTo>
                <a:cubicBezTo>
                  <a:pt x="2415" y="1322"/>
                  <a:pt x="2425" y="1304"/>
                  <a:pt x="2404" y="1334"/>
                </a:cubicBezTo>
                <a:cubicBezTo>
                  <a:pt x="2397" y="1356"/>
                  <a:pt x="2361" y="1390"/>
                  <a:pt x="2361" y="1390"/>
                </a:cubicBezTo>
                <a:cubicBezTo>
                  <a:pt x="2352" y="1414"/>
                  <a:pt x="2329" y="1438"/>
                  <a:pt x="2304" y="1446"/>
                </a:cubicBezTo>
                <a:cubicBezTo>
                  <a:pt x="2279" y="1463"/>
                  <a:pt x="2240" y="1499"/>
                  <a:pt x="2210" y="1509"/>
                </a:cubicBezTo>
                <a:cubicBezTo>
                  <a:pt x="2191" y="1515"/>
                  <a:pt x="2172" y="1519"/>
                  <a:pt x="2154" y="1528"/>
                </a:cubicBezTo>
                <a:cubicBezTo>
                  <a:pt x="2130" y="1540"/>
                  <a:pt x="2079" y="1553"/>
                  <a:pt x="2079" y="1553"/>
                </a:cubicBezTo>
                <a:cubicBezTo>
                  <a:pt x="1854" y="1544"/>
                  <a:pt x="1963" y="1559"/>
                  <a:pt x="1866" y="1528"/>
                </a:cubicBezTo>
                <a:cubicBezTo>
                  <a:pt x="1846" y="1514"/>
                  <a:pt x="1830" y="1497"/>
                  <a:pt x="1810" y="1484"/>
                </a:cubicBezTo>
                <a:cubicBezTo>
                  <a:pt x="1806" y="1478"/>
                  <a:pt x="1802" y="1470"/>
                  <a:pt x="1797" y="1465"/>
                </a:cubicBezTo>
                <a:cubicBezTo>
                  <a:pt x="1792" y="1460"/>
                  <a:pt x="1783" y="1458"/>
                  <a:pt x="1778" y="1452"/>
                </a:cubicBezTo>
                <a:cubicBezTo>
                  <a:pt x="1774" y="1447"/>
                  <a:pt x="1776" y="1439"/>
                  <a:pt x="1772" y="1434"/>
                </a:cubicBezTo>
                <a:cubicBezTo>
                  <a:pt x="1767" y="1427"/>
                  <a:pt x="1759" y="1421"/>
                  <a:pt x="1753" y="1415"/>
                </a:cubicBezTo>
                <a:cubicBezTo>
                  <a:pt x="1741" y="1389"/>
                  <a:pt x="1704" y="1316"/>
                  <a:pt x="1684" y="1296"/>
                </a:cubicBezTo>
                <a:cubicBezTo>
                  <a:pt x="1668" y="1245"/>
                  <a:pt x="1644" y="1205"/>
                  <a:pt x="1622" y="1158"/>
                </a:cubicBezTo>
                <a:cubicBezTo>
                  <a:pt x="1611" y="1135"/>
                  <a:pt x="1605" y="1098"/>
                  <a:pt x="1591" y="1077"/>
                </a:cubicBezTo>
                <a:cubicBezTo>
                  <a:pt x="1563" y="1035"/>
                  <a:pt x="1543" y="986"/>
                  <a:pt x="1515" y="945"/>
                </a:cubicBezTo>
                <a:cubicBezTo>
                  <a:pt x="1506" y="932"/>
                  <a:pt x="1493" y="921"/>
                  <a:pt x="1484" y="908"/>
                </a:cubicBezTo>
                <a:cubicBezTo>
                  <a:pt x="1473" y="872"/>
                  <a:pt x="1487" y="904"/>
                  <a:pt x="1459" y="876"/>
                </a:cubicBezTo>
                <a:cubicBezTo>
                  <a:pt x="1425" y="842"/>
                  <a:pt x="1394" y="804"/>
                  <a:pt x="1353" y="776"/>
                </a:cubicBezTo>
                <a:cubicBezTo>
                  <a:pt x="1340" y="767"/>
                  <a:pt x="1326" y="762"/>
                  <a:pt x="1315" y="751"/>
                </a:cubicBezTo>
                <a:cubicBezTo>
                  <a:pt x="1309" y="745"/>
                  <a:pt x="1304" y="736"/>
                  <a:pt x="1296" y="732"/>
                </a:cubicBezTo>
                <a:cubicBezTo>
                  <a:pt x="1285" y="726"/>
                  <a:pt x="1259" y="720"/>
                  <a:pt x="1259" y="720"/>
                </a:cubicBezTo>
                <a:cubicBezTo>
                  <a:pt x="1234" y="701"/>
                  <a:pt x="1188" y="668"/>
                  <a:pt x="1159" y="657"/>
                </a:cubicBezTo>
                <a:cubicBezTo>
                  <a:pt x="1124" y="644"/>
                  <a:pt x="1076" y="643"/>
                  <a:pt x="1040" y="639"/>
                </a:cubicBezTo>
                <a:cubicBezTo>
                  <a:pt x="865" y="644"/>
                  <a:pt x="695" y="663"/>
                  <a:pt x="520" y="670"/>
                </a:cubicBezTo>
                <a:cubicBezTo>
                  <a:pt x="426" y="688"/>
                  <a:pt x="332" y="681"/>
                  <a:pt x="238" y="676"/>
                </a:cubicBezTo>
                <a:cubicBezTo>
                  <a:pt x="234" y="675"/>
                  <a:pt x="196" y="669"/>
                  <a:pt x="188" y="664"/>
                </a:cubicBezTo>
                <a:cubicBezTo>
                  <a:pt x="164" y="648"/>
                  <a:pt x="152" y="633"/>
                  <a:pt x="125" y="620"/>
                </a:cubicBezTo>
                <a:cubicBezTo>
                  <a:pt x="109" y="594"/>
                  <a:pt x="88" y="567"/>
                  <a:pt x="63" y="551"/>
                </a:cubicBezTo>
                <a:cubicBezTo>
                  <a:pt x="55" y="526"/>
                  <a:pt x="35" y="492"/>
                  <a:pt x="19" y="470"/>
                </a:cubicBezTo>
                <a:cubicBezTo>
                  <a:pt x="14" y="447"/>
                  <a:pt x="6" y="424"/>
                  <a:pt x="0" y="401"/>
                </a:cubicBezTo>
                <a:cubicBezTo>
                  <a:pt x="2" y="357"/>
                  <a:pt x="1" y="313"/>
                  <a:pt x="7" y="269"/>
                </a:cubicBezTo>
                <a:cubicBezTo>
                  <a:pt x="8" y="262"/>
                  <a:pt x="16" y="257"/>
                  <a:pt x="19" y="250"/>
                </a:cubicBezTo>
                <a:cubicBezTo>
                  <a:pt x="50" y="181"/>
                  <a:pt x="71" y="119"/>
                  <a:pt x="151" y="94"/>
                </a:cubicBezTo>
                <a:cubicBezTo>
                  <a:pt x="170" y="80"/>
                  <a:pt x="191" y="73"/>
                  <a:pt x="213" y="63"/>
                </a:cubicBezTo>
                <a:cubicBezTo>
                  <a:pt x="219" y="60"/>
                  <a:pt x="230" y="50"/>
                  <a:pt x="232" y="56"/>
                </a:cubicBezTo>
                <a:cubicBezTo>
                  <a:pt x="235" y="65"/>
                  <a:pt x="223" y="73"/>
                  <a:pt x="219" y="81"/>
                </a:cubicBezTo>
                <a:close/>
              </a:path>
            </a:pathLst>
          </a:custGeom>
          <a:noFill/>
          <a:ln w="9525">
            <a:solidFill>
              <a:srgbClr val="0000FF"/>
            </a:solidFill>
            <a:prstDash val="dash"/>
            <a:round/>
            <a:headEnd/>
            <a:tailEnd type="none" w="lg" len="lg"/>
          </a:ln>
        </p:spPr>
        <p:txBody>
          <a:bodyPr wrap="none">
            <a:spAutoFit/>
          </a:bodyPr>
          <a:lstStyle/>
          <a:p>
            <a:endParaRPr lang="en-US"/>
          </a:p>
        </p:txBody>
      </p:sp>
      <p:sp>
        <p:nvSpPr>
          <p:cNvPr id="39" name="Text Box 38"/>
          <p:cNvSpPr txBox="1">
            <a:spLocks noChangeArrowheads="1"/>
          </p:cNvSpPr>
          <p:nvPr/>
        </p:nvSpPr>
        <p:spPr bwMode="auto">
          <a:xfrm>
            <a:off x="6248400" y="5562600"/>
            <a:ext cx="1075936" cy="646331"/>
          </a:xfrm>
          <a:prstGeom prst="rect">
            <a:avLst/>
          </a:prstGeom>
          <a:noFill/>
          <a:ln w="9525">
            <a:noFill/>
            <a:miter lim="800000"/>
            <a:headEnd/>
            <a:tailEnd type="none" w="lg" len="lg"/>
          </a:ln>
        </p:spPr>
        <p:txBody>
          <a:bodyPr wrap="none">
            <a:spAutoFit/>
          </a:bodyPr>
          <a:lstStyle/>
          <a:p>
            <a:r>
              <a:rPr lang="en-US" sz="3600" dirty="0">
                <a:solidFill>
                  <a:srgbClr val="0000FF"/>
                </a:solidFill>
              </a:rPr>
              <a:t>yield</a:t>
            </a:r>
          </a:p>
        </p:txBody>
      </p:sp>
      <p:graphicFrame>
        <p:nvGraphicFramePr>
          <p:cNvPr id="40" name="Object 1034"/>
          <p:cNvGraphicFramePr>
            <a:graphicFrameLocks noChangeAspect="1"/>
          </p:cNvGraphicFramePr>
          <p:nvPr/>
        </p:nvGraphicFramePr>
        <p:xfrm>
          <a:off x="5410200" y="6096000"/>
          <a:ext cx="2794000" cy="530225"/>
        </p:xfrm>
        <a:graphic>
          <a:graphicData uri="http://schemas.openxmlformats.org/presentationml/2006/ole">
            <mc:AlternateContent xmlns:mc="http://schemas.openxmlformats.org/markup-compatibility/2006">
              <mc:Choice xmlns:v="urn:schemas-microsoft-com:vml" Requires="v">
                <p:oleObj spid="_x0000_s10325" name="Equation" r:id="rId28" imgW="1002960" imgH="190440" progId="Equation.3">
                  <p:embed/>
                </p:oleObj>
              </mc:Choice>
              <mc:Fallback>
                <p:oleObj name="Equation" r:id="rId28" imgW="1002960" imgH="190440" progId="Equation.3">
                  <p:embed/>
                  <p:pic>
                    <p:nvPicPr>
                      <p:cNvPr id="0" name="Object 103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10200" y="6096000"/>
                        <a:ext cx="27940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0E74DC67-B037-4BAB-9A5A-87A4F520E8CA}" type="slidenum">
              <a:rPr lang="en-US" smtClean="0"/>
              <a:pPr/>
              <a:t>26</a:t>
            </a:fld>
            <a:endParaRPr lang="en-US" smtClean="0"/>
          </a:p>
        </p:txBody>
      </p:sp>
      <p:graphicFrame>
        <p:nvGraphicFramePr>
          <p:cNvPr id="6" name="Object 33"/>
          <p:cNvGraphicFramePr>
            <a:graphicFrameLocks noChangeAspect="1"/>
          </p:cNvGraphicFramePr>
          <p:nvPr/>
        </p:nvGraphicFramePr>
        <p:xfrm>
          <a:off x="152400" y="1371600"/>
          <a:ext cx="8916988" cy="430213"/>
        </p:xfrm>
        <a:graphic>
          <a:graphicData uri="http://schemas.openxmlformats.org/presentationml/2006/ole">
            <mc:AlternateContent xmlns:mc="http://schemas.openxmlformats.org/markup-compatibility/2006">
              <mc:Choice xmlns:v="urn:schemas-microsoft-com:vml" Requires="v">
                <p:oleObj spid="_x0000_s11341" name="Equation" r:id="rId3" imgW="8915400" imgH="431640" progId="Equation.3">
                  <p:embed/>
                </p:oleObj>
              </mc:Choice>
              <mc:Fallback>
                <p:oleObj name="Equation" r:id="rId3" imgW="8915400" imgH="43164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916988"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34"/>
          <p:cNvSpPr txBox="1">
            <a:spLocks noChangeArrowheads="1"/>
          </p:cNvSpPr>
          <p:nvPr/>
        </p:nvSpPr>
        <p:spPr bwMode="auto">
          <a:xfrm>
            <a:off x="7315200" y="5410200"/>
            <a:ext cx="1075936" cy="646331"/>
          </a:xfrm>
          <a:prstGeom prst="rect">
            <a:avLst/>
          </a:prstGeom>
          <a:noFill/>
          <a:ln w="9525">
            <a:noFill/>
            <a:miter lim="800000"/>
            <a:headEnd/>
            <a:tailEnd type="none" w="lg" len="lg"/>
          </a:ln>
        </p:spPr>
        <p:txBody>
          <a:bodyPr wrap="none">
            <a:spAutoFit/>
          </a:bodyPr>
          <a:lstStyle/>
          <a:p>
            <a:r>
              <a:rPr lang="en-US" sz="3600" dirty="0">
                <a:solidFill>
                  <a:srgbClr val="0000FF"/>
                </a:solidFill>
              </a:rPr>
              <a:t>yield</a:t>
            </a:r>
          </a:p>
        </p:txBody>
      </p:sp>
      <p:graphicFrame>
        <p:nvGraphicFramePr>
          <p:cNvPr id="8" name="Object 35"/>
          <p:cNvGraphicFramePr>
            <a:graphicFrameLocks noChangeAspect="1"/>
          </p:cNvGraphicFramePr>
          <p:nvPr/>
        </p:nvGraphicFramePr>
        <p:xfrm>
          <a:off x="6629400" y="6019800"/>
          <a:ext cx="2438400" cy="515938"/>
        </p:xfrm>
        <a:graphic>
          <a:graphicData uri="http://schemas.openxmlformats.org/presentationml/2006/ole">
            <mc:AlternateContent xmlns:mc="http://schemas.openxmlformats.org/markup-compatibility/2006">
              <mc:Choice xmlns:v="urn:schemas-microsoft-com:vml" Requires="v">
                <p:oleObj spid="_x0000_s11342" name="Equation" r:id="rId5" imgW="901440" imgH="190440" progId="Equation.3">
                  <p:embed/>
                </p:oleObj>
              </mc:Choice>
              <mc:Fallback>
                <p:oleObj name="Equation" r:id="rId5" imgW="901440" imgH="19044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6019800"/>
                        <a:ext cx="2438400"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Oval 39"/>
          <p:cNvSpPr>
            <a:spLocks noChangeArrowheads="1"/>
          </p:cNvSpPr>
          <p:nvPr/>
        </p:nvSpPr>
        <p:spPr bwMode="auto">
          <a:xfrm>
            <a:off x="4191000" y="2057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0" name="Line 40"/>
          <p:cNvSpPr>
            <a:spLocks noChangeShapeType="1"/>
          </p:cNvSpPr>
          <p:nvPr/>
        </p:nvSpPr>
        <p:spPr bwMode="auto">
          <a:xfrm flipH="1">
            <a:off x="3048000" y="2590800"/>
            <a:ext cx="1219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11" name="Line 41"/>
          <p:cNvSpPr>
            <a:spLocks noChangeShapeType="1"/>
          </p:cNvSpPr>
          <p:nvPr/>
        </p:nvSpPr>
        <p:spPr bwMode="auto">
          <a:xfrm>
            <a:off x="4724400" y="2590800"/>
            <a:ext cx="1295400" cy="6858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2" name="Object 42"/>
          <p:cNvGraphicFramePr>
            <a:graphicFrameLocks noChangeAspect="1"/>
          </p:cNvGraphicFramePr>
          <p:nvPr/>
        </p:nvGraphicFramePr>
        <p:xfrm>
          <a:off x="4356100" y="2127250"/>
          <a:ext cx="303213" cy="381000"/>
        </p:xfrm>
        <a:graphic>
          <a:graphicData uri="http://schemas.openxmlformats.org/presentationml/2006/ole">
            <mc:AlternateContent xmlns:mc="http://schemas.openxmlformats.org/markup-compatibility/2006">
              <mc:Choice xmlns:v="urn:schemas-microsoft-com:vml" Requires="v">
                <p:oleObj spid="_x0000_s11343" name="Equation" r:id="rId7" imgW="304560" imgH="380880" progId="Equation.3">
                  <p:embed/>
                </p:oleObj>
              </mc:Choice>
              <mc:Fallback>
                <p:oleObj name="Equation" r:id="rId7" imgW="304560" imgH="380880"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2127250"/>
                        <a:ext cx="3032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Oval 43"/>
          <p:cNvSpPr>
            <a:spLocks noChangeArrowheads="1"/>
          </p:cNvSpPr>
          <p:nvPr/>
        </p:nvSpPr>
        <p:spPr bwMode="auto">
          <a:xfrm>
            <a:off x="26670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Oval 44"/>
          <p:cNvSpPr>
            <a:spLocks noChangeArrowheads="1"/>
          </p:cNvSpPr>
          <p:nvPr/>
        </p:nvSpPr>
        <p:spPr bwMode="auto">
          <a:xfrm>
            <a:off x="5867400" y="32004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5" name="Object 45"/>
          <p:cNvGraphicFramePr>
            <a:graphicFrameLocks noChangeAspect="1"/>
          </p:cNvGraphicFramePr>
          <p:nvPr/>
        </p:nvGraphicFramePr>
        <p:xfrm>
          <a:off x="6019800" y="3352800"/>
          <a:ext cx="330200" cy="368300"/>
        </p:xfrm>
        <a:graphic>
          <a:graphicData uri="http://schemas.openxmlformats.org/presentationml/2006/ole">
            <mc:AlternateContent xmlns:mc="http://schemas.openxmlformats.org/markup-compatibility/2006">
              <mc:Choice xmlns:v="urn:schemas-microsoft-com:vml" Requires="v">
                <p:oleObj spid="_x0000_s11344" name="Equation" r:id="rId9" imgW="330120" imgH="368280" progId="Equation.3">
                  <p:embed/>
                </p:oleObj>
              </mc:Choice>
              <mc:Fallback>
                <p:oleObj name="Equation" r:id="rId9" imgW="330120" imgH="368280" progId="Equation.3">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33528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46"/>
          <p:cNvGraphicFramePr>
            <a:graphicFrameLocks noChangeAspect="1"/>
          </p:cNvGraphicFramePr>
          <p:nvPr/>
        </p:nvGraphicFramePr>
        <p:xfrm>
          <a:off x="2743200" y="3352800"/>
          <a:ext cx="330200" cy="368300"/>
        </p:xfrm>
        <a:graphic>
          <a:graphicData uri="http://schemas.openxmlformats.org/presentationml/2006/ole">
            <mc:AlternateContent xmlns:mc="http://schemas.openxmlformats.org/markup-compatibility/2006">
              <mc:Choice xmlns:v="urn:schemas-microsoft-com:vml" Requires="v">
                <p:oleObj spid="_x0000_s11345" name="Equation" r:id="rId11" imgW="330120" imgH="368280" progId="Equation.3">
                  <p:embed/>
                </p:oleObj>
              </mc:Choice>
              <mc:Fallback>
                <p:oleObj name="Equation" r:id="rId11" imgW="330120" imgH="368280" progId="Equation.3">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3200" y="33528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47"/>
          <p:cNvSpPr>
            <a:spLocks noChangeShapeType="1"/>
          </p:cNvSpPr>
          <p:nvPr/>
        </p:nvSpPr>
        <p:spPr bwMode="auto">
          <a:xfrm flipH="1">
            <a:off x="18288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sp>
        <p:nvSpPr>
          <p:cNvPr id="18" name="Line 48"/>
          <p:cNvSpPr>
            <a:spLocks noChangeShapeType="1"/>
          </p:cNvSpPr>
          <p:nvPr/>
        </p:nvSpPr>
        <p:spPr bwMode="auto">
          <a:xfrm>
            <a:off x="2971800" y="3810000"/>
            <a:ext cx="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19" name="Oval 49"/>
          <p:cNvSpPr>
            <a:spLocks noChangeArrowheads="1"/>
          </p:cNvSpPr>
          <p:nvPr/>
        </p:nvSpPr>
        <p:spPr bwMode="auto">
          <a:xfrm>
            <a:off x="137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0" name="Oval 50"/>
          <p:cNvSpPr>
            <a:spLocks noChangeArrowheads="1"/>
          </p:cNvSpPr>
          <p:nvPr/>
        </p:nvSpPr>
        <p:spPr bwMode="auto">
          <a:xfrm>
            <a:off x="26670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1" name="Oval 51"/>
          <p:cNvSpPr>
            <a:spLocks noChangeArrowheads="1"/>
          </p:cNvSpPr>
          <p:nvPr/>
        </p:nvSpPr>
        <p:spPr bwMode="auto">
          <a:xfrm>
            <a:off x="3886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2" name="Line 52"/>
          <p:cNvSpPr>
            <a:spLocks noChangeShapeType="1"/>
          </p:cNvSpPr>
          <p:nvPr/>
        </p:nvSpPr>
        <p:spPr bwMode="auto">
          <a:xfrm>
            <a:off x="3200400" y="3733800"/>
            <a:ext cx="914400" cy="9144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3" name="Object 53"/>
          <p:cNvGraphicFramePr>
            <a:graphicFrameLocks noChangeAspect="1"/>
          </p:cNvGraphicFramePr>
          <p:nvPr/>
        </p:nvGraphicFramePr>
        <p:xfrm>
          <a:off x="1524000" y="4800600"/>
          <a:ext cx="265113" cy="279400"/>
        </p:xfrm>
        <a:graphic>
          <a:graphicData uri="http://schemas.openxmlformats.org/presentationml/2006/ole">
            <mc:AlternateContent xmlns:mc="http://schemas.openxmlformats.org/markup-compatibility/2006">
              <mc:Choice xmlns:v="urn:schemas-microsoft-com:vml" Requires="v">
                <p:oleObj spid="_x0000_s11346" name="Equation" r:id="rId13" imgW="266400" imgH="279360" progId="Equation.3">
                  <p:embed/>
                </p:oleObj>
              </mc:Choice>
              <mc:Fallback>
                <p:oleObj name="Equation" r:id="rId13" imgW="266400" imgH="279360"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48006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54"/>
          <p:cNvGraphicFramePr>
            <a:graphicFrameLocks noChangeAspect="1"/>
          </p:cNvGraphicFramePr>
          <p:nvPr/>
        </p:nvGraphicFramePr>
        <p:xfrm>
          <a:off x="2819400" y="4800600"/>
          <a:ext cx="265113" cy="279400"/>
        </p:xfrm>
        <a:graphic>
          <a:graphicData uri="http://schemas.openxmlformats.org/presentationml/2006/ole">
            <mc:AlternateContent xmlns:mc="http://schemas.openxmlformats.org/markup-compatibility/2006">
              <mc:Choice xmlns:v="urn:schemas-microsoft-com:vml" Requires="v">
                <p:oleObj spid="_x0000_s11347" name="Equation" r:id="rId15" imgW="266400" imgH="279360" progId="Equation.3">
                  <p:embed/>
                </p:oleObj>
              </mc:Choice>
              <mc:Fallback>
                <p:oleObj name="Equation" r:id="rId15" imgW="266400" imgH="279360" progId="Equation.3">
                  <p:embed/>
                  <p:pic>
                    <p:nvPicPr>
                      <p:cNvPr id="0" name="Object 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48006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55"/>
          <p:cNvGraphicFramePr>
            <a:graphicFrameLocks noChangeAspect="1"/>
          </p:cNvGraphicFramePr>
          <p:nvPr/>
        </p:nvGraphicFramePr>
        <p:xfrm>
          <a:off x="4038600" y="4724400"/>
          <a:ext cx="330200" cy="368300"/>
        </p:xfrm>
        <a:graphic>
          <a:graphicData uri="http://schemas.openxmlformats.org/presentationml/2006/ole">
            <mc:AlternateContent xmlns:mc="http://schemas.openxmlformats.org/markup-compatibility/2006">
              <mc:Choice xmlns:v="urn:schemas-microsoft-com:vml" Requires="v">
                <p:oleObj spid="_x0000_s11348" name="Equation" r:id="rId16" imgW="330120" imgH="368280" progId="Equation.3">
                  <p:embed/>
                </p:oleObj>
              </mc:Choice>
              <mc:Fallback>
                <p:oleObj name="Equation" r:id="rId16" imgW="330120" imgH="368280" progId="Equation.3">
                  <p:embed/>
                  <p:pic>
                    <p:nvPicPr>
                      <p:cNvPr id="0" name="Object 5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38600" y="47244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Oval 56"/>
          <p:cNvSpPr>
            <a:spLocks noChangeArrowheads="1"/>
          </p:cNvSpPr>
          <p:nvPr/>
        </p:nvSpPr>
        <p:spPr bwMode="auto">
          <a:xfrm>
            <a:off x="51816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7" name="Object 57"/>
          <p:cNvGraphicFramePr>
            <a:graphicFrameLocks noChangeAspect="1"/>
          </p:cNvGraphicFramePr>
          <p:nvPr/>
        </p:nvGraphicFramePr>
        <p:xfrm>
          <a:off x="5334000" y="4724400"/>
          <a:ext cx="330200" cy="368300"/>
        </p:xfrm>
        <a:graphic>
          <a:graphicData uri="http://schemas.openxmlformats.org/presentationml/2006/ole">
            <mc:AlternateContent xmlns:mc="http://schemas.openxmlformats.org/markup-compatibility/2006">
              <mc:Choice xmlns:v="urn:schemas-microsoft-com:vml" Requires="v">
                <p:oleObj spid="_x0000_s11349" name="Equation" r:id="rId18" imgW="330120" imgH="368280" progId="Equation.3">
                  <p:embed/>
                </p:oleObj>
              </mc:Choice>
              <mc:Fallback>
                <p:oleObj name="Equation" r:id="rId18" imgW="330120" imgH="368280" progId="Equation.3">
                  <p:embed/>
                  <p:pic>
                    <p:nvPicPr>
                      <p:cNvPr id="0" name="Object 5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34000" y="4724400"/>
                        <a:ext cx="330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Oval 58"/>
          <p:cNvSpPr>
            <a:spLocks noChangeArrowheads="1"/>
          </p:cNvSpPr>
          <p:nvPr/>
        </p:nvSpPr>
        <p:spPr bwMode="auto">
          <a:xfrm>
            <a:off x="6553200" y="46482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9" name="Object 59"/>
          <p:cNvGraphicFramePr>
            <a:graphicFrameLocks noChangeAspect="1"/>
          </p:cNvGraphicFramePr>
          <p:nvPr/>
        </p:nvGraphicFramePr>
        <p:xfrm>
          <a:off x="6743700" y="4713288"/>
          <a:ext cx="252413" cy="392112"/>
        </p:xfrm>
        <a:graphic>
          <a:graphicData uri="http://schemas.openxmlformats.org/presentationml/2006/ole">
            <mc:AlternateContent xmlns:mc="http://schemas.openxmlformats.org/markup-compatibility/2006">
              <mc:Choice xmlns:v="urn:schemas-microsoft-com:vml" Requires="v">
                <p:oleObj spid="_x0000_s11350" name="Equation" r:id="rId20" imgW="253800" imgH="393480" progId="Equation.3">
                  <p:embed/>
                </p:oleObj>
              </mc:Choice>
              <mc:Fallback>
                <p:oleObj name="Equation" r:id="rId20" imgW="253800" imgH="393480" progId="Equation.3">
                  <p:embed/>
                  <p:pic>
                    <p:nvPicPr>
                      <p:cNvPr id="0" name="Object 5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43700" y="4713288"/>
                        <a:ext cx="252413"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Line 60"/>
          <p:cNvSpPr>
            <a:spLocks noChangeShapeType="1"/>
          </p:cNvSpPr>
          <p:nvPr/>
        </p:nvSpPr>
        <p:spPr bwMode="auto">
          <a:xfrm flipH="1">
            <a:off x="5562600" y="3810000"/>
            <a:ext cx="457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1" name="Line 61"/>
          <p:cNvSpPr>
            <a:spLocks noChangeShapeType="1"/>
          </p:cNvSpPr>
          <p:nvPr/>
        </p:nvSpPr>
        <p:spPr bwMode="auto">
          <a:xfrm>
            <a:off x="6400800" y="3733800"/>
            <a:ext cx="457200" cy="914400"/>
          </a:xfrm>
          <a:prstGeom prst="line">
            <a:avLst/>
          </a:prstGeom>
          <a:noFill/>
          <a:ln w="9525">
            <a:solidFill>
              <a:schemeClr val="tx1"/>
            </a:solidFill>
            <a:round/>
            <a:headEnd/>
            <a:tailEnd type="triangle" w="lg" len="lg"/>
          </a:ln>
        </p:spPr>
        <p:txBody>
          <a:bodyPr anchor="ctr">
            <a:spAutoFit/>
          </a:bodyPr>
          <a:lstStyle/>
          <a:p>
            <a:endParaRPr lang="en-US"/>
          </a:p>
        </p:txBody>
      </p:sp>
      <p:sp>
        <p:nvSpPr>
          <p:cNvPr id="32" name="Oval 62"/>
          <p:cNvSpPr>
            <a:spLocks noChangeArrowheads="1"/>
          </p:cNvSpPr>
          <p:nvPr/>
        </p:nvSpPr>
        <p:spPr bwMode="auto">
          <a:xfrm>
            <a:off x="38862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3" name="Line 63"/>
          <p:cNvSpPr>
            <a:spLocks noChangeShapeType="1"/>
          </p:cNvSpPr>
          <p:nvPr/>
        </p:nvSpPr>
        <p:spPr bwMode="auto">
          <a:xfrm>
            <a:off x="4191000" y="52578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34" name="Object 64"/>
          <p:cNvGraphicFramePr>
            <a:graphicFrameLocks noChangeAspect="1"/>
          </p:cNvGraphicFramePr>
          <p:nvPr/>
        </p:nvGraphicFramePr>
        <p:xfrm>
          <a:off x="4038600" y="6172200"/>
          <a:ext cx="303213" cy="381000"/>
        </p:xfrm>
        <a:graphic>
          <a:graphicData uri="http://schemas.openxmlformats.org/presentationml/2006/ole">
            <mc:AlternateContent xmlns:mc="http://schemas.openxmlformats.org/markup-compatibility/2006">
              <mc:Choice xmlns:v="urn:schemas-microsoft-com:vml" Requires="v">
                <p:oleObj spid="_x0000_s11351" name="Equation" r:id="rId22" imgW="304560" imgH="380880" progId="Equation.3">
                  <p:embed/>
                </p:oleObj>
              </mc:Choice>
              <mc:Fallback>
                <p:oleObj name="Equation" r:id="rId22" imgW="304560" imgH="380880" progId="Equation.3">
                  <p:embed/>
                  <p:pic>
                    <p:nvPicPr>
                      <p:cNvPr id="0" name="Object 6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38600" y="6172200"/>
                        <a:ext cx="3032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Oval 65"/>
          <p:cNvSpPr>
            <a:spLocks noChangeArrowheads="1"/>
          </p:cNvSpPr>
          <p:nvPr/>
        </p:nvSpPr>
        <p:spPr bwMode="auto">
          <a:xfrm>
            <a:off x="51816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6" name="Line 66"/>
          <p:cNvSpPr>
            <a:spLocks noChangeShapeType="1"/>
          </p:cNvSpPr>
          <p:nvPr/>
        </p:nvSpPr>
        <p:spPr bwMode="auto">
          <a:xfrm>
            <a:off x="5486400" y="52578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37" name="Object 67"/>
          <p:cNvGraphicFramePr>
            <a:graphicFrameLocks noChangeAspect="1"/>
          </p:cNvGraphicFramePr>
          <p:nvPr/>
        </p:nvGraphicFramePr>
        <p:xfrm>
          <a:off x="5334000" y="6172200"/>
          <a:ext cx="303213" cy="381000"/>
        </p:xfrm>
        <a:graphic>
          <a:graphicData uri="http://schemas.openxmlformats.org/presentationml/2006/ole">
            <mc:AlternateContent xmlns:mc="http://schemas.openxmlformats.org/markup-compatibility/2006">
              <mc:Choice xmlns:v="urn:schemas-microsoft-com:vml" Requires="v">
                <p:oleObj spid="_x0000_s11352" name="Equation" r:id="rId24" imgW="304560" imgH="380880" progId="Equation.3">
                  <p:embed/>
                </p:oleObj>
              </mc:Choice>
              <mc:Fallback>
                <p:oleObj name="Equation" r:id="rId24" imgW="304560" imgH="380880" progId="Equation.3">
                  <p:embed/>
                  <p:pic>
                    <p:nvPicPr>
                      <p:cNvPr id="0" name="Object 6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34000" y="6172200"/>
                        <a:ext cx="3032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 Box 68"/>
          <p:cNvSpPr txBox="1">
            <a:spLocks noChangeArrowheads="1"/>
          </p:cNvSpPr>
          <p:nvPr/>
        </p:nvSpPr>
        <p:spPr bwMode="auto">
          <a:xfrm>
            <a:off x="76200" y="2133600"/>
            <a:ext cx="3560763" cy="641350"/>
          </a:xfrm>
          <a:prstGeom prst="rect">
            <a:avLst/>
          </a:prstGeom>
          <a:noFill/>
          <a:ln w="9525">
            <a:noFill/>
            <a:miter lim="800000"/>
            <a:headEnd/>
            <a:tailEnd type="none" w="lg" len="lg"/>
          </a:ln>
        </p:spPr>
        <p:txBody>
          <a:bodyPr wrap="none">
            <a:spAutoFit/>
          </a:bodyPr>
          <a:lstStyle/>
          <a:p>
            <a:r>
              <a:rPr lang="en-US" sz="3600">
                <a:solidFill>
                  <a:srgbClr val="FF0000"/>
                </a:solidFill>
              </a:rPr>
              <a:t>Derivation Tree</a:t>
            </a:r>
          </a:p>
        </p:txBody>
      </p:sp>
      <p:grpSp>
        <p:nvGrpSpPr>
          <p:cNvPr id="39" name="Group 72"/>
          <p:cNvGrpSpPr>
            <a:grpSpLocks/>
          </p:cNvGrpSpPr>
          <p:nvPr/>
        </p:nvGrpSpPr>
        <p:grpSpPr bwMode="auto">
          <a:xfrm>
            <a:off x="381000" y="228600"/>
            <a:ext cx="8534400" cy="762000"/>
            <a:chOff x="96" y="1104"/>
            <a:chExt cx="5376" cy="480"/>
          </a:xfrm>
        </p:grpSpPr>
        <p:graphicFrame>
          <p:nvGraphicFramePr>
            <p:cNvPr id="40" name="Object 73"/>
            <p:cNvGraphicFramePr>
              <a:graphicFrameLocks noChangeAspect="1"/>
            </p:cNvGraphicFramePr>
            <p:nvPr/>
          </p:nvGraphicFramePr>
          <p:xfrm>
            <a:off x="200" y="1235"/>
            <a:ext cx="1080" cy="264"/>
          </p:xfrm>
          <a:graphic>
            <a:graphicData uri="http://schemas.openxmlformats.org/presentationml/2006/ole">
              <mc:AlternateContent xmlns:mc="http://schemas.openxmlformats.org/markup-compatibility/2006">
                <mc:Choice xmlns:v="urn:schemas-microsoft-com:vml" Requires="v">
                  <p:oleObj spid="_x0000_s11353" name="Equation" r:id="rId25" imgW="1714320" imgH="419040" progId="Equation.3">
                    <p:embed/>
                  </p:oleObj>
                </mc:Choice>
                <mc:Fallback>
                  <p:oleObj name="Equation" r:id="rId25" imgW="1714320" imgH="419040" progId="Equation.3">
                    <p:embed/>
                    <p:pic>
                      <p:nvPicPr>
                        <p:cNvPr id="0" name="Object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0" y="1235"/>
                          <a:ext cx="1080"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74"/>
            <p:cNvGraphicFramePr>
              <a:graphicFrameLocks noChangeAspect="1"/>
            </p:cNvGraphicFramePr>
            <p:nvPr/>
          </p:nvGraphicFramePr>
          <p:xfrm>
            <a:off x="1872" y="1200"/>
            <a:ext cx="1552" cy="335"/>
          </p:xfrm>
          <a:graphic>
            <a:graphicData uri="http://schemas.openxmlformats.org/presentationml/2006/ole">
              <mc:AlternateContent xmlns:mc="http://schemas.openxmlformats.org/markup-compatibility/2006">
                <mc:Choice xmlns:v="urn:schemas-microsoft-com:vml" Requires="v">
                  <p:oleObj spid="_x0000_s11354" name="Equation" r:id="rId27" imgW="2463480" imgH="533160" progId="Equation.3">
                    <p:embed/>
                  </p:oleObj>
                </mc:Choice>
                <mc:Fallback>
                  <p:oleObj name="Equation" r:id="rId27" imgW="2463480" imgH="533160" progId="Equation.3">
                    <p:embed/>
                    <p:pic>
                      <p:nvPicPr>
                        <p:cNvPr id="0" name="Object 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72" y="1200"/>
                          <a:ext cx="1552"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75"/>
            <p:cNvGraphicFramePr>
              <a:graphicFrameLocks noChangeAspect="1"/>
            </p:cNvGraphicFramePr>
            <p:nvPr/>
          </p:nvGraphicFramePr>
          <p:xfrm>
            <a:off x="3936" y="1200"/>
            <a:ext cx="1408" cy="335"/>
          </p:xfrm>
          <a:graphic>
            <a:graphicData uri="http://schemas.openxmlformats.org/presentationml/2006/ole">
              <mc:AlternateContent xmlns:mc="http://schemas.openxmlformats.org/markup-compatibility/2006">
                <mc:Choice xmlns:v="urn:schemas-microsoft-com:vml" Requires="v">
                  <p:oleObj spid="_x0000_s11355" name="Equation" r:id="rId29" imgW="2234880" imgH="533160" progId="Equation.3">
                    <p:embed/>
                  </p:oleObj>
                </mc:Choice>
                <mc:Fallback>
                  <p:oleObj name="Equation" r:id="rId29" imgW="2234880" imgH="533160" progId="Equation.3">
                    <p:embed/>
                    <p:pic>
                      <p:nvPicPr>
                        <p:cNvPr id="0" name="Object 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36" y="1200"/>
                          <a:ext cx="1408"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Rectangle 76"/>
            <p:cNvSpPr>
              <a:spLocks noChangeArrowheads="1"/>
            </p:cNvSpPr>
            <p:nvPr/>
          </p:nvSpPr>
          <p:spPr bwMode="auto">
            <a:xfrm>
              <a:off x="96" y="1104"/>
              <a:ext cx="5376"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44" name="Freeform 77"/>
          <p:cNvSpPr>
            <a:spLocks/>
          </p:cNvSpPr>
          <p:nvPr/>
        </p:nvSpPr>
        <p:spPr bwMode="auto">
          <a:xfrm>
            <a:off x="1114425" y="4298950"/>
            <a:ext cx="6397625" cy="2470150"/>
          </a:xfrm>
          <a:custGeom>
            <a:avLst/>
            <a:gdLst>
              <a:gd name="T0" fmla="*/ 534273194 w 4030"/>
              <a:gd name="T1" fmla="*/ 166330310 h 1556"/>
              <a:gd name="T2" fmla="*/ 171370633 w 4030"/>
              <a:gd name="T3" fmla="*/ 355342813 h 1556"/>
              <a:gd name="T4" fmla="*/ 12601575 w 4030"/>
              <a:gd name="T5" fmla="*/ 829132138 h 1556"/>
              <a:gd name="T6" fmla="*/ 597277879 w 4030"/>
              <a:gd name="T7" fmla="*/ 1806953052 h 1556"/>
              <a:gd name="T8" fmla="*/ 1023183586 w 4030"/>
              <a:gd name="T9" fmla="*/ 1932960825 h 1556"/>
              <a:gd name="T10" fmla="*/ 1874996589 w 4030"/>
              <a:gd name="T11" fmla="*/ 1900198010 h 1556"/>
              <a:gd name="T12" fmla="*/ 2147483647 w 4030"/>
              <a:gd name="T13" fmla="*/ 1806953052 h 1556"/>
              <a:gd name="T14" fmla="*/ 2147483647 w 4030"/>
              <a:gd name="T15" fmla="*/ 1885077077 h 1556"/>
              <a:gd name="T16" fmla="*/ 2147483647 w 4030"/>
              <a:gd name="T17" fmla="*/ 2147483647 h 1556"/>
              <a:gd name="T18" fmla="*/ 2147483647 w 4030"/>
              <a:gd name="T19" fmla="*/ 2147483647 h 1556"/>
              <a:gd name="T20" fmla="*/ 2147483647 w 4030"/>
              <a:gd name="T21" fmla="*/ 2147483647 h 1556"/>
              <a:gd name="T22" fmla="*/ 2147483647 w 4030"/>
              <a:gd name="T23" fmla="*/ 2147483647 h 1556"/>
              <a:gd name="T24" fmla="*/ 2147483647 w 4030"/>
              <a:gd name="T25" fmla="*/ 2147483647 h 1556"/>
              <a:gd name="T26" fmla="*/ 2147483647 w 4030"/>
              <a:gd name="T27" fmla="*/ 2147483647 h 1556"/>
              <a:gd name="T28" fmla="*/ 2147483647 w 4030"/>
              <a:gd name="T29" fmla="*/ 2147483647 h 1556"/>
              <a:gd name="T30" fmla="*/ 2147483647 w 4030"/>
              <a:gd name="T31" fmla="*/ 2147483647 h 1556"/>
              <a:gd name="T32" fmla="*/ 2147483647 w 4030"/>
              <a:gd name="T33" fmla="*/ 1885077077 h 1556"/>
              <a:gd name="T34" fmla="*/ 2147483647 w 4030"/>
              <a:gd name="T35" fmla="*/ 1726308077 h 1556"/>
              <a:gd name="T36" fmla="*/ 2147483647 w 4030"/>
              <a:gd name="T37" fmla="*/ 1680945279 h 1556"/>
              <a:gd name="T38" fmla="*/ 2147483647 w 4030"/>
              <a:gd name="T39" fmla="*/ 1474292134 h 1556"/>
              <a:gd name="T40" fmla="*/ 2147483647 w 4030"/>
              <a:gd name="T41" fmla="*/ 574595643 h 1556"/>
              <a:gd name="T42" fmla="*/ 2147483647 w 4030"/>
              <a:gd name="T43" fmla="*/ 70564378 h 1556"/>
              <a:gd name="T44" fmla="*/ 2147483647 w 4030"/>
              <a:gd name="T45" fmla="*/ 37801551 h 1556"/>
              <a:gd name="T46" fmla="*/ 2147483647 w 4030"/>
              <a:gd name="T47" fmla="*/ 244455973 h 1556"/>
              <a:gd name="T48" fmla="*/ 2147483647 w 4030"/>
              <a:gd name="T49" fmla="*/ 700603416 h 1556"/>
              <a:gd name="T50" fmla="*/ 2147483647 w 4030"/>
              <a:gd name="T51" fmla="*/ 1033264135 h 1556"/>
              <a:gd name="T52" fmla="*/ 2147483647 w 4030"/>
              <a:gd name="T53" fmla="*/ 1444050269 h 1556"/>
              <a:gd name="T54" fmla="*/ 2147483647 w 4030"/>
              <a:gd name="T55" fmla="*/ 1726308077 h 1556"/>
              <a:gd name="T56" fmla="*/ 2147483647 w 4030"/>
              <a:gd name="T57" fmla="*/ 2147483647 h 1556"/>
              <a:gd name="T58" fmla="*/ 2147483647 w 4030"/>
              <a:gd name="T59" fmla="*/ 2137092623 h 1556"/>
              <a:gd name="T60" fmla="*/ 2147483647 w 4030"/>
              <a:gd name="T61" fmla="*/ 2026205783 h 1556"/>
              <a:gd name="T62" fmla="*/ 2147483647 w 4030"/>
              <a:gd name="T63" fmla="*/ 1917839892 h 1556"/>
              <a:gd name="T64" fmla="*/ 2147483647 w 4030"/>
              <a:gd name="T65" fmla="*/ 1789311170 h 1556"/>
              <a:gd name="T66" fmla="*/ 2147483647 w 4030"/>
              <a:gd name="T67" fmla="*/ 1663303000 h 1556"/>
              <a:gd name="T68" fmla="*/ 2147483647 w 4030"/>
              <a:gd name="T69" fmla="*/ 1459171201 h 1556"/>
              <a:gd name="T70" fmla="*/ 2147483647 w 4030"/>
              <a:gd name="T71" fmla="*/ 559474710 h 1556"/>
              <a:gd name="T72" fmla="*/ 2147483647 w 4030"/>
              <a:gd name="T73" fmla="*/ 148688428 h 15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30"/>
              <a:gd name="T112" fmla="*/ 0 h 1556"/>
              <a:gd name="T113" fmla="*/ 4030 w 4030"/>
              <a:gd name="T114" fmla="*/ 1556 h 15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30" h="1556">
                <a:moveTo>
                  <a:pt x="1458" y="59"/>
                </a:moveTo>
                <a:cubicBezTo>
                  <a:pt x="1043" y="61"/>
                  <a:pt x="627" y="60"/>
                  <a:pt x="212" y="66"/>
                </a:cubicBezTo>
                <a:cubicBezTo>
                  <a:pt x="186" y="66"/>
                  <a:pt x="127" y="84"/>
                  <a:pt x="106" y="103"/>
                </a:cubicBezTo>
                <a:cubicBezTo>
                  <a:pt x="93" y="115"/>
                  <a:pt x="68" y="141"/>
                  <a:pt x="68" y="141"/>
                </a:cubicBezTo>
                <a:cubicBezTo>
                  <a:pt x="57" y="173"/>
                  <a:pt x="65" y="154"/>
                  <a:pt x="37" y="197"/>
                </a:cubicBezTo>
                <a:cubicBezTo>
                  <a:pt x="18" y="225"/>
                  <a:pt x="12" y="293"/>
                  <a:pt x="5" y="329"/>
                </a:cubicBezTo>
                <a:cubicBezTo>
                  <a:pt x="9" y="426"/>
                  <a:pt x="0" y="632"/>
                  <a:pt x="131" y="673"/>
                </a:cubicBezTo>
                <a:cubicBezTo>
                  <a:pt x="162" y="694"/>
                  <a:pt x="201" y="707"/>
                  <a:pt x="237" y="717"/>
                </a:cubicBezTo>
                <a:cubicBezTo>
                  <a:pt x="268" y="737"/>
                  <a:pt x="313" y="745"/>
                  <a:pt x="350" y="754"/>
                </a:cubicBezTo>
                <a:cubicBezTo>
                  <a:pt x="369" y="758"/>
                  <a:pt x="406" y="767"/>
                  <a:pt x="406" y="767"/>
                </a:cubicBezTo>
                <a:cubicBezTo>
                  <a:pt x="504" y="765"/>
                  <a:pt x="602" y="765"/>
                  <a:pt x="700" y="761"/>
                </a:cubicBezTo>
                <a:cubicBezTo>
                  <a:pt x="715" y="760"/>
                  <a:pt x="729" y="755"/>
                  <a:pt x="744" y="754"/>
                </a:cubicBezTo>
                <a:cubicBezTo>
                  <a:pt x="834" y="749"/>
                  <a:pt x="1013" y="742"/>
                  <a:pt x="1013" y="742"/>
                </a:cubicBezTo>
                <a:cubicBezTo>
                  <a:pt x="1085" y="733"/>
                  <a:pt x="1149" y="722"/>
                  <a:pt x="1220" y="717"/>
                </a:cubicBezTo>
                <a:cubicBezTo>
                  <a:pt x="1301" y="719"/>
                  <a:pt x="1383" y="719"/>
                  <a:pt x="1464" y="723"/>
                </a:cubicBezTo>
                <a:cubicBezTo>
                  <a:pt x="1489" y="724"/>
                  <a:pt x="1480" y="732"/>
                  <a:pt x="1496" y="748"/>
                </a:cubicBezTo>
                <a:cubicBezTo>
                  <a:pt x="1512" y="765"/>
                  <a:pt x="1531" y="779"/>
                  <a:pt x="1546" y="798"/>
                </a:cubicBezTo>
                <a:cubicBezTo>
                  <a:pt x="1560" y="815"/>
                  <a:pt x="1564" y="836"/>
                  <a:pt x="1577" y="854"/>
                </a:cubicBezTo>
                <a:cubicBezTo>
                  <a:pt x="1587" y="886"/>
                  <a:pt x="1595" y="920"/>
                  <a:pt x="1615" y="948"/>
                </a:cubicBezTo>
                <a:cubicBezTo>
                  <a:pt x="1626" y="982"/>
                  <a:pt x="1640" y="1019"/>
                  <a:pt x="1646" y="1055"/>
                </a:cubicBezTo>
                <a:cubicBezTo>
                  <a:pt x="1656" y="1118"/>
                  <a:pt x="1654" y="1181"/>
                  <a:pt x="1665" y="1243"/>
                </a:cubicBezTo>
                <a:cubicBezTo>
                  <a:pt x="1667" y="1301"/>
                  <a:pt x="1664" y="1365"/>
                  <a:pt x="1677" y="1424"/>
                </a:cubicBezTo>
                <a:cubicBezTo>
                  <a:pt x="1679" y="1434"/>
                  <a:pt x="1686" y="1456"/>
                  <a:pt x="1696" y="1462"/>
                </a:cubicBezTo>
                <a:cubicBezTo>
                  <a:pt x="1707" y="1469"/>
                  <a:pt x="1733" y="1474"/>
                  <a:pt x="1733" y="1474"/>
                </a:cubicBezTo>
                <a:cubicBezTo>
                  <a:pt x="1756" y="1489"/>
                  <a:pt x="1783" y="1504"/>
                  <a:pt x="1809" y="1512"/>
                </a:cubicBezTo>
                <a:cubicBezTo>
                  <a:pt x="1837" y="1530"/>
                  <a:pt x="1872" y="1545"/>
                  <a:pt x="1903" y="1556"/>
                </a:cubicBezTo>
                <a:cubicBezTo>
                  <a:pt x="2172" y="1551"/>
                  <a:pt x="2441" y="1542"/>
                  <a:pt x="2710" y="1537"/>
                </a:cubicBezTo>
                <a:cubicBezTo>
                  <a:pt x="2794" y="1533"/>
                  <a:pt x="2862" y="1525"/>
                  <a:pt x="2942" y="1506"/>
                </a:cubicBezTo>
                <a:cubicBezTo>
                  <a:pt x="2963" y="1501"/>
                  <a:pt x="2978" y="1487"/>
                  <a:pt x="2998" y="1481"/>
                </a:cubicBezTo>
                <a:cubicBezTo>
                  <a:pt x="3023" y="1462"/>
                  <a:pt x="3043" y="1444"/>
                  <a:pt x="3061" y="1418"/>
                </a:cubicBezTo>
                <a:cubicBezTo>
                  <a:pt x="3070" y="1406"/>
                  <a:pt x="3086" y="1380"/>
                  <a:pt x="3086" y="1380"/>
                </a:cubicBezTo>
                <a:cubicBezTo>
                  <a:pt x="3088" y="1359"/>
                  <a:pt x="3091" y="1339"/>
                  <a:pt x="3092" y="1318"/>
                </a:cubicBezTo>
                <a:cubicBezTo>
                  <a:pt x="3098" y="1163"/>
                  <a:pt x="3056" y="1001"/>
                  <a:pt x="3105" y="854"/>
                </a:cubicBezTo>
                <a:cubicBezTo>
                  <a:pt x="3118" y="816"/>
                  <a:pt x="3118" y="761"/>
                  <a:pt x="3161" y="748"/>
                </a:cubicBezTo>
                <a:cubicBezTo>
                  <a:pt x="3253" y="685"/>
                  <a:pt x="3415" y="712"/>
                  <a:pt x="3499" y="710"/>
                </a:cubicBezTo>
                <a:cubicBezTo>
                  <a:pt x="3555" y="705"/>
                  <a:pt x="3596" y="696"/>
                  <a:pt x="3649" y="685"/>
                </a:cubicBezTo>
                <a:cubicBezTo>
                  <a:pt x="3660" y="683"/>
                  <a:pt x="3670" y="681"/>
                  <a:pt x="3681" y="679"/>
                </a:cubicBezTo>
                <a:cubicBezTo>
                  <a:pt x="3698" y="675"/>
                  <a:pt x="3731" y="667"/>
                  <a:pt x="3731" y="667"/>
                </a:cubicBezTo>
                <a:cubicBezTo>
                  <a:pt x="3762" y="651"/>
                  <a:pt x="3792" y="644"/>
                  <a:pt x="3825" y="635"/>
                </a:cubicBezTo>
                <a:cubicBezTo>
                  <a:pt x="3849" y="619"/>
                  <a:pt x="3880" y="593"/>
                  <a:pt x="3906" y="585"/>
                </a:cubicBezTo>
                <a:cubicBezTo>
                  <a:pt x="3955" y="548"/>
                  <a:pt x="3997" y="527"/>
                  <a:pt x="4019" y="466"/>
                </a:cubicBezTo>
                <a:cubicBezTo>
                  <a:pt x="4030" y="401"/>
                  <a:pt x="4001" y="286"/>
                  <a:pt x="3962" y="228"/>
                </a:cubicBezTo>
                <a:cubicBezTo>
                  <a:pt x="3953" y="202"/>
                  <a:pt x="3941" y="193"/>
                  <a:pt x="3925" y="172"/>
                </a:cubicBezTo>
                <a:cubicBezTo>
                  <a:pt x="3879" y="112"/>
                  <a:pt x="3838" y="52"/>
                  <a:pt x="3762" y="28"/>
                </a:cubicBezTo>
                <a:cubicBezTo>
                  <a:pt x="3736" y="10"/>
                  <a:pt x="3720" y="8"/>
                  <a:pt x="3687" y="3"/>
                </a:cubicBezTo>
                <a:cubicBezTo>
                  <a:pt x="3658" y="4"/>
                  <a:pt x="3531" y="0"/>
                  <a:pt x="3468" y="15"/>
                </a:cubicBezTo>
                <a:cubicBezTo>
                  <a:pt x="3439" y="22"/>
                  <a:pt x="3402" y="34"/>
                  <a:pt x="3374" y="47"/>
                </a:cubicBezTo>
                <a:cubicBezTo>
                  <a:pt x="3342" y="62"/>
                  <a:pt x="3320" y="89"/>
                  <a:pt x="3286" y="97"/>
                </a:cubicBezTo>
                <a:cubicBezTo>
                  <a:pt x="3230" y="133"/>
                  <a:pt x="3186" y="167"/>
                  <a:pt x="3148" y="222"/>
                </a:cubicBezTo>
                <a:cubicBezTo>
                  <a:pt x="3134" y="267"/>
                  <a:pt x="3144" y="249"/>
                  <a:pt x="3123" y="278"/>
                </a:cubicBezTo>
                <a:cubicBezTo>
                  <a:pt x="3113" y="308"/>
                  <a:pt x="3109" y="329"/>
                  <a:pt x="3092" y="354"/>
                </a:cubicBezTo>
                <a:cubicBezTo>
                  <a:pt x="3078" y="398"/>
                  <a:pt x="3087" y="380"/>
                  <a:pt x="3067" y="410"/>
                </a:cubicBezTo>
                <a:cubicBezTo>
                  <a:pt x="3058" y="438"/>
                  <a:pt x="3043" y="465"/>
                  <a:pt x="3023" y="485"/>
                </a:cubicBezTo>
                <a:cubicBezTo>
                  <a:pt x="3015" y="517"/>
                  <a:pt x="2996" y="545"/>
                  <a:pt x="2979" y="573"/>
                </a:cubicBezTo>
                <a:cubicBezTo>
                  <a:pt x="2971" y="586"/>
                  <a:pt x="2954" y="610"/>
                  <a:pt x="2954" y="610"/>
                </a:cubicBezTo>
                <a:cubicBezTo>
                  <a:pt x="2945" y="638"/>
                  <a:pt x="2921" y="660"/>
                  <a:pt x="2904" y="685"/>
                </a:cubicBezTo>
                <a:cubicBezTo>
                  <a:pt x="2852" y="761"/>
                  <a:pt x="2816" y="848"/>
                  <a:pt x="2723" y="879"/>
                </a:cubicBezTo>
                <a:cubicBezTo>
                  <a:pt x="2662" y="921"/>
                  <a:pt x="2569" y="928"/>
                  <a:pt x="2497" y="936"/>
                </a:cubicBezTo>
                <a:cubicBezTo>
                  <a:pt x="2240" y="930"/>
                  <a:pt x="2258" y="941"/>
                  <a:pt x="2084" y="886"/>
                </a:cubicBezTo>
                <a:cubicBezTo>
                  <a:pt x="2058" y="868"/>
                  <a:pt x="2033" y="858"/>
                  <a:pt x="2003" y="848"/>
                </a:cubicBezTo>
                <a:cubicBezTo>
                  <a:pt x="1997" y="846"/>
                  <a:pt x="1984" y="842"/>
                  <a:pt x="1984" y="842"/>
                </a:cubicBezTo>
                <a:cubicBezTo>
                  <a:pt x="1965" y="828"/>
                  <a:pt x="1943" y="814"/>
                  <a:pt x="1921" y="804"/>
                </a:cubicBezTo>
                <a:cubicBezTo>
                  <a:pt x="1909" y="799"/>
                  <a:pt x="1884" y="792"/>
                  <a:pt x="1884" y="792"/>
                </a:cubicBezTo>
                <a:cubicBezTo>
                  <a:pt x="1840" y="763"/>
                  <a:pt x="1860" y="772"/>
                  <a:pt x="1827" y="761"/>
                </a:cubicBezTo>
                <a:cubicBezTo>
                  <a:pt x="1785" y="731"/>
                  <a:pt x="1804" y="740"/>
                  <a:pt x="1771" y="729"/>
                </a:cubicBezTo>
                <a:cubicBezTo>
                  <a:pt x="1765" y="723"/>
                  <a:pt x="1759" y="715"/>
                  <a:pt x="1752" y="710"/>
                </a:cubicBezTo>
                <a:cubicBezTo>
                  <a:pt x="1744" y="705"/>
                  <a:pt x="1734" y="704"/>
                  <a:pt x="1727" y="698"/>
                </a:cubicBezTo>
                <a:cubicBezTo>
                  <a:pt x="1713" y="687"/>
                  <a:pt x="1690" y="660"/>
                  <a:pt x="1690" y="660"/>
                </a:cubicBezTo>
                <a:cubicBezTo>
                  <a:pt x="1677" y="627"/>
                  <a:pt x="1691" y="656"/>
                  <a:pt x="1665" y="623"/>
                </a:cubicBezTo>
                <a:cubicBezTo>
                  <a:pt x="1654" y="609"/>
                  <a:pt x="1633" y="579"/>
                  <a:pt x="1633" y="579"/>
                </a:cubicBezTo>
                <a:cubicBezTo>
                  <a:pt x="1616" y="526"/>
                  <a:pt x="1593" y="471"/>
                  <a:pt x="1583" y="416"/>
                </a:cubicBezTo>
                <a:cubicBezTo>
                  <a:pt x="1571" y="351"/>
                  <a:pt x="1566" y="286"/>
                  <a:pt x="1546" y="222"/>
                </a:cubicBezTo>
                <a:cubicBezTo>
                  <a:pt x="1532" y="178"/>
                  <a:pt x="1537" y="118"/>
                  <a:pt x="1496" y="91"/>
                </a:cubicBezTo>
                <a:cubicBezTo>
                  <a:pt x="1476" y="62"/>
                  <a:pt x="1475" y="79"/>
                  <a:pt x="1458" y="59"/>
                </a:cubicBezTo>
                <a:close/>
              </a:path>
            </a:pathLst>
          </a:custGeom>
          <a:noFill/>
          <a:ln w="9525">
            <a:solidFill>
              <a:srgbClr val="0000FF"/>
            </a:solidFill>
            <a:prstDash val="dash"/>
            <a:round/>
            <a:headEnd/>
            <a:tailEnd type="none" w="lg" len="lg"/>
          </a:ln>
        </p:spPr>
        <p:txBody>
          <a:bodyPr wrap="none">
            <a:spAutoFit/>
          </a:bodyPr>
          <a:lstStyle/>
          <a:p>
            <a:endParaRPr lang="en-US"/>
          </a:p>
        </p:txBody>
      </p:sp>
      <p:sp>
        <p:nvSpPr>
          <p:cNvPr id="45" name="Text Box 78"/>
          <p:cNvSpPr txBox="1">
            <a:spLocks noChangeArrowheads="1"/>
          </p:cNvSpPr>
          <p:nvPr/>
        </p:nvSpPr>
        <p:spPr bwMode="auto">
          <a:xfrm>
            <a:off x="76200" y="2743200"/>
            <a:ext cx="2478088" cy="579438"/>
          </a:xfrm>
          <a:prstGeom prst="rect">
            <a:avLst/>
          </a:prstGeom>
          <a:noFill/>
          <a:ln w="9525">
            <a:noFill/>
            <a:miter lim="800000"/>
            <a:headEnd/>
            <a:tailEnd type="none" w="lg" len="lg"/>
          </a:ln>
        </p:spPr>
        <p:txBody>
          <a:bodyPr wrap="none">
            <a:spAutoFit/>
          </a:bodyPr>
          <a:lstStyle/>
          <a:p>
            <a:r>
              <a:rPr lang="en-US">
                <a:solidFill>
                  <a:srgbClr val="FF0000"/>
                </a:solidFill>
              </a:rPr>
              <a:t>(parse tree)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5"/>
          <p:cNvSpPr>
            <a:spLocks noGrp="1"/>
          </p:cNvSpPr>
          <p:nvPr>
            <p:ph type="sldNum" sz="quarter" idx="12"/>
          </p:nvPr>
        </p:nvSpPr>
        <p:spPr>
          <a:xfrm>
            <a:off x="7086600" y="6553200"/>
            <a:ext cx="1905000" cy="304800"/>
          </a:xfrm>
          <a:noFill/>
        </p:spPr>
        <p:txBody>
          <a:bodyPr/>
          <a:lstStyle/>
          <a:p>
            <a:fld id="{663C07B6-8688-4C5D-A807-69C4270D7521}" type="slidenum">
              <a:rPr lang="en-US" smtClean="0"/>
              <a:pPr/>
              <a:t>27</a:t>
            </a:fld>
            <a:endParaRPr lang="en-US" smtClean="0"/>
          </a:p>
        </p:txBody>
      </p:sp>
      <p:sp>
        <p:nvSpPr>
          <p:cNvPr id="6" name="Rectangle 3"/>
          <p:cNvSpPr txBox="1">
            <a:spLocks noChangeArrowheads="1"/>
          </p:cNvSpPr>
          <p:nvPr/>
        </p:nvSpPr>
        <p:spPr>
          <a:xfrm>
            <a:off x="152400" y="838200"/>
            <a:ext cx="88392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a:t>
            </a:r>
          </a:p>
        </p:txBody>
      </p:sp>
      <p:graphicFrame>
        <p:nvGraphicFramePr>
          <p:cNvPr id="7" name="Object 4"/>
          <p:cNvGraphicFramePr>
            <a:graphicFrameLocks noChangeAspect="1"/>
          </p:cNvGraphicFramePr>
          <p:nvPr/>
        </p:nvGraphicFramePr>
        <p:xfrm>
          <a:off x="457200" y="1295400"/>
          <a:ext cx="7924800" cy="407988"/>
        </p:xfrm>
        <a:graphic>
          <a:graphicData uri="http://schemas.openxmlformats.org/presentationml/2006/ole">
            <mc:AlternateContent xmlns:mc="http://schemas.openxmlformats.org/markup-compatibility/2006">
              <mc:Choice xmlns:v="urn:schemas-microsoft-com:vml" Requires="v">
                <p:oleObj spid="_x0000_s12350" name="Equation" r:id="rId3" imgW="8356320" imgH="431640" progId="Equation.3">
                  <p:embed/>
                </p:oleObj>
              </mc:Choice>
              <mc:Fallback>
                <p:oleObj name="Equation" r:id="rId3" imgW="835632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79248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
          <p:cNvGraphicFramePr>
            <a:graphicFrameLocks noChangeAspect="1"/>
          </p:cNvGraphicFramePr>
          <p:nvPr/>
        </p:nvGraphicFramePr>
        <p:xfrm>
          <a:off x="457200" y="2590800"/>
          <a:ext cx="7543800" cy="407988"/>
        </p:xfrm>
        <a:graphic>
          <a:graphicData uri="http://schemas.openxmlformats.org/presentationml/2006/ole">
            <mc:AlternateContent xmlns:mc="http://schemas.openxmlformats.org/markup-compatibility/2006">
              <mc:Choice xmlns:v="urn:schemas-microsoft-com:vml" Requires="v">
                <p:oleObj spid="_x0000_s12351" name="Equation" r:id="rId5" imgW="7912080" imgH="431640" progId="Equation.3">
                  <p:embed/>
                </p:oleObj>
              </mc:Choice>
              <mc:Fallback>
                <p:oleObj name="Equation" r:id="rId5" imgW="791208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590800"/>
                        <a:ext cx="75438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38"/>
          <p:cNvGrpSpPr>
            <a:grpSpLocks/>
          </p:cNvGrpSpPr>
          <p:nvPr/>
        </p:nvGrpSpPr>
        <p:grpSpPr bwMode="auto">
          <a:xfrm>
            <a:off x="3505200" y="3200400"/>
            <a:ext cx="4495800" cy="3505200"/>
            <a:chOff x="1632" y="1392"/>
            <a:chExt cx="3648" cy="2880"/>
          </a:xfrm>
        </p:grpSpPr>
        <p:sp>
          <p:nvSpPr>
            <p:cNvPr id="10" name="Oval 6"/>
            <p:cNvSpPr>
              <a:spLocks noChangeArrowheads="1"/>
            </p:cNvSpPr>
            <p:nvPr/>
          </p:nvSpPr>
          <p:spPr bwMode="auto">
            <a:xfrm>
              <a:off x="3408" y="1392"/>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11" name="Line 7"/>
            <p:cNvSpPr>
              <a:spLocks noChangeShapeType="1"/>
            </p:cNvSpPr>
            <p:nvPr/>
          </p:nvSpPr>
          <p:spPr bwMode="auto">
            <a:xfrm flipH="1">
              <a:off x="2688" y="1728"/>
              <a:ext cx="768" cy="384"/>
            </a:xfrm>
            <a:prstGeom prst="line">
              <a:avLst/>
            </a:prstGeom>
            <a:noFill/>
            <a:ln w="9525">
              <a:solidFill>
                <a:schemeClr val="tx1"/>
              </a:solidFill>
              <a:round/>
              <a:headEnd/>
              <a:tailEnd type="triangle" w="lg" len="lg"/>
            </a:ln>
          </p:spPr>
          <p:txBody>
            <a:bodyPr anchor="ctr">
              <a:spAutoFit/>
            </a:bodyPr>
            <a:lstStyle/>
            <a:p>
              <a:endParaRPr lang="en-US"/>
            </a:p>
          </p:txBody>
        </p:sp>
        <p:sp>
          <p:nvSpPr>
            <p:cNvPr id="12" name="Line 8"/>
            <p:cNvSpPr>
              <a:spLocks noChangeShapeType="1"/>
            </p:cNvSpPr>
            <p:nvPr/>
          </p:nvSpPr>
          <p:spPr bwMode="auto">
            <a:xfrm>
              <a:off x="3744" y="1728"/>
              <a:ext cx="816" cy="432"/>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3" name="Object 9"/>
            <p:cNvGraphicFramePr>
              <a:graphicFrameLocks noChangeAspect="1"/>
            </p:cNvGraphicFramePr>
            <p:nvPr/>
          </p:nvGraphicFramePr>
          <p:xfrm>
            <a:off x="3512" y="1436"/>
            <a:ext cx="191" cy="240"/>
          </p:xfrm>
          <a:graphic>
            <a:graphicData uri="http://schemas.openxmlformats.org/presentationml/2006/ole">
              <mc:AlternateContent xmlns:mc="http://schemas.openxmlformats.org/markup-compatibility/2006">
                <mc:Choice xmlns:v="urn:schemas-microsoft-com:vml" Requires="v">
                  <p:oleObj spid="_x0000_s12352" name="Equation" r:id="rId7" imgW="304560" imgH="380880" progId="Equation.3">
                    <p:embed/>
                  </p:oleObj>
                </mc:Choice>
                <mc:Fallback>
                  <p:oleObj name="Equation" r:id="rId7" imgW="304560" imgH="3808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2" y="1436"/>
                          <a:ext cx="19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Oval 10"/>
            <p:cNvSpPr>
              <a:spLocks noChangeArrowheads="1"/>
            </p:cNvSpPr>
            <p:nvPr/>
          </p:nvSpPr>
          <p:spPr bwMode="auto">
            <a:xfrm>
              <a:off x="2448" y="2112"/>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15" name="Oval 11"/>
            <p:cNvSpPr>
              <a:spLocks noChangeArrowheads="1"/>
            </p:cNvSpPr>
            <p:nvPr/>
          </p:nvSpPr>
          <p:spPr bwMode="auto">
            <a:xfrm>
              <a:off x="4464" y="2112"/>
              <a:ext cx="384" cy="384"/>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6" name="Object 12"/>
            <p:cNvGraphicFramePr>
              <a:graphicFrameLocks noChangeAspect="1"/>
            </p:cNvGraphicFramePr>
            <p:nvPr/>
          </p:nvGraphicFramePr>
          <p:xfrm>
            <a:off x="4560" y="2208"/>
            <a:ext cx="208" cy="232"/>
          </p:xfrm>
          <a:graphic>
            <a:graphicData uri="http://schemas.openxmlformats.org/presentationml/2006/ole">
              <mc:AlternateContent xmlns:mc="http://schemas.openxmlformats.org/markup-compatibility/2006">
                <mc:Choice xmlns:v="urn:schemas-microsoft-com:vml" Requires="v">
                  <p:oleObj spid="_x0000_s12353" name="Equation" r:id="rId9" imgW="330120" imgH="368280" progId="Equation.3">
                    <p:embed/>
                  </p:oleObj>
                </mc:Choice>
                <mc:Fallback>
                  <p:oleObj name="Equation" r:id="rId9" imgW="330120" imgH="3682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0" y="2208"/>
                          <a:ext cx="208"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3"/>
            <p:cNvGraphicFramePr>
              <a:graphicFrameLocks noChangeAspect="1"/>
            </p:cNvGraphicFramePr>
            <p:nvPr/>
          </p:nvGraphicFramePr>
          <p:xfrm>
            <a:off x="2496" y="2208"/>
            <a:ext cx="208" cy="232"/>
          </p:xfrm>
          <a:graphic>
            <a:graphicData uri="http://schemas.openxmlformats.org/presentationml/2006/ole">
              <mc:AlternateContent xmlns:mc="http://schemas.openxmlformats.org/markup-compatibility/2006">
                <mc:Choice xmlns:v="urn:schemas-microsoft-com:vml" Requires="v">
                  <p:oleObj spid="_x0000_s12354" name="Equation" r:id="rId11" imgW="330120" imgH="368280" progId="Equation.3">
                    <p:embed/>
                  </p:oleObj>
                </mc:Choice>
                <mc:Fallback>
                  <p:oleObj name="Equation" r:id="rId11" imgW="330120" imgH="36828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6" y="2208"/>
                          <a:ext cx="208"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Line 14"/>
            <p:cNvSpPr>
              <a:spLocks noChangeShapeType="1"/>
            </p:cNvSpPr>
            <p:nvPr/>
          </p:nvSpPr>
          <p:spPr bwMode="auto">
            <a:xfrm flipH="1">
              <a:off x="1920" y="2448"/>
              <a:ext cx="576" cy="576"/>
            </a:xfrm>
            <a:prstGeom prst="line">
              <a:avLst/>
            </a:prstGeom>
            <a:noFill/>
            <a:ln w="9525">
              <a:solidFill>
                <a:schemeClr val="tx1"/>
              </a:solidFill>
              <a:round/>
              <a:headEnd/>
              <a:tailEnd type="triangle" w="lg" len="lg"/>
            </a:ln>
          </p:spPr>
          <p:txBody>
            <a:bodyPr anchor="ctr">
              <a:spAutoFit/>
            </a:bodyPr>
            <a:lstStyle/>
            <a:p>
              <a:endParaRPr lang="en-US"/>
            </a:p>
          </p:txBody>
        </p:sp>
        <p:sp>
          <p:nvSpPr>
            <p:cNvPr id="19" name="Line 15"/>
            <p:cNvSpPr>
              <a:spLocks noChangeShapeType="1"/>
            </p:cNvSpPr>
            <p:nvPr/>
          </p:nvSpPr>
          <p:spPr bwMode="auto">
            <a:xfrm>
              <a:off x="2640" y="2496"/>
              <a:ext cx="0" cy="528"/>
            </a:xfrm>
            <a:prstGeom prst="line">
              <a:avLst/>
            </a:prstGeom>
            <a:noFill/>
            <a:ln w="9525">
              <a:solidFill>
                <a:schemeClr val="tx1"/>
              </a:solidFill>
              <a:round/>
              <a:headEnd/>
              <a:tailEnd type="triangle" w="lg" len="lg"/>
            </a:ln>
          </p:spPr>
          <p:txBody>
            <a:bodyPr anchor="ctr">
              <a:spAutoFit/>
            </a:bodyPr>
            <a:lstStyle/>
            <a:p>
              <a:endParaRPr lang="en-US"/>
            </a:p>
          </p:txBody>
        </p:sp>
        <p:sp>
          <p:nvSpPr>
            <p:cNvPr id="20" name="Oval 16"/>
            <p:cNvSpPr>
              <a:spLocks noChangeArrowheads="1"/>
            </p:cNvSpPr>
            <p:nvPr/>
          </p:nvSpPr>
          <p:spPr bwMode="auto">
            <a:xfrm>
              <a:off x="1632" y="3024"/>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21" name="Oval 17"/>
            <p:cNvSpPr>
              <a:spLocks noChangeArrowheads="1"/>
            </p:cNvSpPr>
            <p:nvPr/>
          </p:nvSpPr>
          <p:spPr bwMode="auto">
            <a:xfrm>
              <a:off x="2448" y="3024"/>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22" name="Oval 18"/>
            <p:cNvSpPr>
              <a:spLocks noChangeArrowheads="1"/>
            </p:cNvSpPr>
            <p:nvPr/>
          </p:nvSpPr>
          <p:spPr bwMode="auto">
            <a:xfrm>
              <a:off x="3216" y="3024"/>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23" name="Line 19"/>
            <p:cNvSpPr>
              <a:spLocks noChangeShapeType="1"/>
            </p:cNvSpPr>
            <p:nvPr/>
          </p:nvSpPr>
          <p:spPr bwMode="auto">
            <a:xfrm>
              <a:off x="2784" y="2448"/>
              <a:ext cx="576" cy="576"/>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4" name="Object 20"/>
            <p:cNvGraphicFramePr>
              <a:graphicFrameLocks noChangeAspect="1"/>
            </p:cNvGraphicFramePr>
            <p:nvPr/>
          </p:nvGraphicFramePr>
          <p:xfrm>
            <a:off x="1728" y="3120"/>
            <a:ext cx="167" cy="176"/>
          </p:xfrm>
          <a:graphic>
            <a:graphicData uri="http://schemas.openxmlformats.org/presentationml/2006/ole">
              <mc:AlternateContent xmlns:mc="http://schemas.openxmlformats.org/markup-compatibility/2006">
                <mc:Choice xmlns:v="urn:schemas-microsoft-com:vml" Requires="v">
                  <p:oleObj spid="_x0000_s12355" name="Equation" r:id="rId13" imgW="266400" imgH="279360" progId="Equation.3">
                    <p:embed/>
                  </p:oleObj>
                </mc:Choice>
                <mc:Fallback>
                  <p:oleObj name="Equation" r:id="rId13" imgW="266400" imgH="27936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28" y="3120"/>
                          <a:ext cx="167"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1"/>
            <p:cNvGraphicFramePr>
              <a:graphicFrameLocks noChangeAspect="1"/>
            </p:cNvGraphicFramePr>
            <p:nvPr/>
          </p:nvGraphicFramePr>
          <p:xfrm>
            <a:off x="2544" y="3120"/>
            <a:ext cx="167" cy="176"/>
          </p:xfrm>
          <a:graphic>
            <a:graphicData uri="http://schemas.openxmlformats.org/presentationml/2006/ole">
              <mc:AlternateContent xmlns:mc="http://schemas.openxmlformats.org/markup-compatibility/2006">
                <mc:Choice xmlns:v="urn:schemas-microsoft-com:vml" Requires="v">
                  <p:oleObj spid="_x0000_s12356" name="Equation" r:id="rId15" imgW="266400" imgH="279360" progId="Equation.3">
                    <p:embed/>
                  </p:oleObj>
                </mc:Choice>
                <mc:Fallback>
                  <p:oleObj name="Equation" r:id="rId15" imgW="266400" imgH="27936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4" y="3120"/>
                          <a:ext cx="167"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2"/>
            <p:cNvGraphicFramePr>
              <a:graphicFrameLocks noChangeAspect="1"/>
            </p:cNvGraphicFramePr>
            <p:nvPr/>
          </p:nvGraphicFramePr>
          <p:xfrm>
            <a:off x="3312" y="3072"/>
            <a:ext cx="208" cy="232"/>
          </p:xfrm>
          <a:graphic>
            <a:graphicData uri="http://schemas.openxmlformats.org/presentationml/2006/ole">
              <mc:AlternateContent xmlns:mc="http://schemas.openxmlformats.org/markup-compatibility/2006">
                <mc:Choice xmlns:v="urn:schemas-microsoft-com:vml" Requires="v">
                  <p:oleObj spid="_x0000_s12357" name="Equation" r:id="rId16" imgW="330120" imgH="368280" progId="Equation.3">
                    <p:embed/>
                  </p:oleObj>
                </mc:Choice>
                <mc:Fallback>
                  <p:oleObj name="Equation" r:id="rId16" imgW="330120" imgH="368280" progId="Equation.3">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12" y="3072"/>
                          <a:ext cx="208"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Oval 23"/>
            <p:cNvSpPr>
              <a:spLocks noChangeArrowheads="1"/>
            </p:cNvSpPr>
            <p:nvPr/>
          </p:nvSpPr>
          <p:spPr bwMode="auto">
            <a:xfrm>
              <a:off x="4032" y="3024"/>
              <a:ext cx="384" cy="384"/>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8" name="Object 24"/>
            <p:cNvGraphicFramePr>
              <a:graphicFrameLocks noChangeAspect="1"/>
            </p:cNvGraphicFramePr>
            <p:nvPr/>
          </p:nvGraphicFramePr>
          <p:xfrm>
            <a:off x="4128" y="3072"/>
            <a:ext cx="208" cy="232"/>
          </p:xfrm>
          <a:graphic>
            <a:graphicData uri="http://schemas.openxmlformats.org/presentationml/2006/ole">
              <mc:AlternateContent xmlns:mc="http://schemas.openxmlformats.org/markup-compatibility/2006">
                <mc:Choice xmlns:v="urn:schemas-microsoft-com:vml" Requires="v">
                  <p:oleObj spid="_x0000_s12358" name="Equation" r:id="rId18" imgW="330120" imgH="368280" progId="Equation.3">
                    <p:embed/>
                  </p:oleObj>
                </mc:Choice>
                <mc:Fallback>
                  <p:oleObj name="Equation" r:id="rId18" imgW="330120" imgH="368280" progId="Equation.3">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28" y="3072"/>
                          <a:ext cx="208"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Oval 25"/>
            <p:cNvSpPr>
              <a:spLocks noChangeArrowheads="1"/>
            </p:cNvSpPr>
            <p:nvPr/>
          </p:nvSpPr>
          <p:spPr bwMode="auto">
            <a:xfrm>
              <a:off x="4896" y="3024"/>
              <a:ext cx="384" cy="384"/>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0" name="Object 26"/>
            <p:cNvGraphicFramePr>
              <a:graphicFrameLocks noChangeAspect="1"/>
            </p:cNvGraphicFramePr>
            <p:nvPr/>
          </p:nvGraphicFramePr>
          <p:xfrm>
            <a:off x="5016" y="3065"/>
            <a:ext cx="159" cy="247"/>
          </p:xfrm>
          <a:graphic>
            <a:graphicData uri="http://schemas.openxmlformats.org/presentationml/2006/ole">
              <mc:AlternateContent xmlns:mc="http://schemas.openxmlformats.org/markup-compatibility/2006">
                <mc:Choice xmlns:v="urn:schemas-microsoft-com:vml" Requires="v">
                  <p:oleObj spid="_x0000_s12359" name="Equation" r:id="rId20" imgW="253800" imgH="393480" progId="Equation.3">
                    <p:embed/>
                  </p:oleObj>
                </mc:Choice>
                <mc:Fallback>
                  <p:oleObj name="Equation" r:id="rId20" imgW="253800" imgH="393480"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16" y="3065"/>
                          <a:ext cx="159"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27"/>
            <p:cNvSpPr>
              <a:spLocks noChangeShapeType="1"/>
            </p:cNvSpPr>
            <p:nvPr/>
          </p:nvSpPr>
          <p:spPr bwMode="auto">
            <a:xfrm flipH="1">
              <a:off x="4272" y="2496"/>
              <a:ext cx="288" cy="528"/>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2" name="Line 28"/>
            <p:cNvSpPr>
              <a:spLocks noChangeShapeType="1"/>
            </p:cNvSpPr>
            <p:nvPr/>
          </p:nvSpPr>
          <p:spPr bwMode="auto">
            <a:xfrm>
              <a:off x="4800" y="2448"/>
              <a:ext cx="288" cy="576"/>
            </a:xfrm>
            <a:prstGeom prst="line">
              <a:avLst/>
            </a:prstGeom>
            <a:noFill/>
            <a:ln w="9525">
              <a:solidFill>
                <a:schemeClr val="tx1"/>
              </a:solidFill>
              <a:round/>
              <a:headEnd/>
              <a:tailEnd type="triangle" w="lg" len="lg"/>
            </a:ln>
          </p:spPr>
          <p:txBody>
            <a:bodyPr anchor="ctr">
              <a:spAutoFit/>
            </a:bodyPr>
            <a:lstStyle/>
            <a:p>
              <a:endParaRPr lang="en-US"/>
            </a:p>
          </p:txBody>
        </p:sp>
        <p:sp>
          <p:nvSpPr>
            <p:cNvPr id="33" name="Oval 29"/>
            <p:cNvSpPr>
              <a:spLocks noChangeArrowheads="1"/>
            </p:cNvSpPr>
            <p:nvPr/>
          </p:nvSpPr>
          <p:spPr bwMode="auto">
            <a:xfrm>
              <a:off x="3216" y="3888"/>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34" name="Line 30"/>
            <p:cNvSpPr>
              <a:spLocks noChangeShapeType="1"/>
            </p:cNvSpPr>
            <p:nvPr/>
          </p:nvSpPr>
          <p:spPr bwMode="auto">
            <a:xfrm>
              <a:off x="3408" y="3408"/>
              <a:ext cx="0" cy="48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35" name="Object 31"/>
            <p:cNvGraphicFramePr>
              <a:graphicFrameLocks noChangeAspect="1"/>
            </p:cNvGraphicFramePr>
            <p:nvPr/>
          </p:nvGraphicFramePr>
          <p:xfrm>
            <a:off x="3312" y="3984"/>
            <a:ext cx="191" cy="240"/>
          </p:xfrm>
          <a:graphic>
            <a:graphicData uri="http://schemas.openxmlformats.org/presentationml/2006/ole">
              <mc:AlternateContent xmlns:mc="http://schemas.openxmlformats.org/markup-compatibility/2006">
                <mc:Choice xmlns:v="urn:schemas-microsoft-com:vml" Requires="v">
                  <p:oleObj spid="_x0000_s12360" name="Equation" r:id="rId22" imgW="304560" imgH="380880" progId="Equation.3">
                    <p:embed/>
                  </p:oleObj>
                </mc:Choice>
                <mc:Fallback>
                  <p:oleObj name="Equation" r:id="rId22" imgW="304560" imgH="380880" progId="Equation.3">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12" y="3984"/>
                          <a:ext cx="19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Oval 32"/>
            <p:cNvSpPr>
              <a:spLocks noChangeArrowheads="1"/>
            </p:cNvSpPr>
            <p:nvPr/>
          </p:nvSpPr>
          <p:spPr bwMode="auto">
            <a:xfrm>
              <a:off x="4032" y="3888"/>
              <a:ext cx="384" cy="384"/>
            </a:xfrm>
            <a:prstGeom prst="ellipse">
              <a:avLst/>
            </a:prstGeom>
            <a:noFill/>
            <a:ln w="9525">
              <a:solidFill>
                <a:schemeClr val="tx1"/>
              </a:solidFill>
              <a:round/>
              <a:headEnd/>
              <a:tailEnd type="none" w="lg" len="lg"/>
            </a:ln>
          </p:spPr>
          <p:txBody>
            <a:bodyPr anchor="ctr">
              <a:spAutoFit/>
            </a:bodyPr>
            <a:lstStyle/>
            <a:p>
              <a:endParaRPr lang="en-US"/>
            </a:p>
          </p:txBody>
        </p:sp>
        <p:sp>
          <p:nvSpPr>
            <p:cNvPr id="37" name="Line 33"/>
            <p:cNvSpPr>
              <a:spLocks noChangeShapeType="1"/>
            </p:cNvSpPr>
            <p:nvPr/>
          </p:nvSpPr>
          <p:spPr bwMode="auto">
            <a:xfrm>
              <a:off x="4224" y="3408"/>
              <a:ext cx="0" cy="48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38" name="Object 34"/>
            <p:cNvGraphicFramePr>
              <a:graphicFrameLocks noChangeAspect="1"/>
            </p:cNvGraphicFramePr>
            <p:nvPr/>
          </p:nvGraphicFramePr>
          <p:xfrm>
            <a:off x="4128" y="3984"/>
            <a:ext cx="191" cy="240"/>
          </p:xfrm>
          <a:graphic>
            <a:graphicData uri="http://schemas.openxmlformats.org/presentationml/2006/ole">
              <mc:AlternateContent xmlns:mc="http://schemas.openxmlformats.org/markup-compatibility/2006">
                <mc:Choice xmlns:v="urn:schemas-microsoft-com:vml" Requires="v">
                  <p:oleObj spid="_x0000_s12361" name="Equation" r:id="rId24" imgW="304560" imgH="380880" progId="Equation.3">
                    <p:embed/>
                  </p:oleObj>
                </mc:Choice>
                <mc:Fallback>
                  <p:oleObj name="Equation" r:id="rId24" imgW="304560" imgH="380880" progId="Equation.3">
                    <p:embed/>
                    <p:pic>
                      <p:nvPicPr>
                        <p:cNvPr id="0" name="Object 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28" y="3984"/>
                          <a:ext cx="19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9" name="Text Box 35"/>
          <p:cNvSpPr txBox="1">
            <a:spLocks noChangeArrowheads="1"/>
          </p:cNvSpPr>
          <p:nvPr/>
        </p:nvSpPr>
        <p:spPr bwMode="auto">
          <a:xfrm>
            <a:off x="381000" y="3810000"/>
            <a:ext cx="2956771" cy="1200329"/>
          </a:xfrm>
          <a:prstGeom prst="rect">
            <a:avLst/>
          </a:prstGeom>
          <a:noFill/>
          <a:ln w="9525">
            <a:noFill/>
            <a:miter lim="800000"/>
            <a:headEnd/>
            <a:tailEnd type="none" w="lg" len="lg"/>
          </a:ln>
        </p:spPr>
        <p:txBody>
          <a:bodyPr wrap="none">
            <a:spAutoFit/>
          </a:bodyPr>
          <a:lstStyle/>
          <a:p>
            <a:r>
              <a:rPr lang="en-US" sz="3600" dirty="0">
                <a:solidFill>
                  <a:srgbClr val="FF0000"/>
                </a:solidFill>
              </a:rPr>
              <a:t>Give same </a:t>
            </a:r>
          </a:p>
          <a:p>
            <a:r>
              <a:rPr lang="en-US" sz="3600" dirty="0">
                <a:solidFill>
                  <a:srgbClr val="FF0000"/>
                </a:solidFill>
              </a:rPr>
              <a:t>derivation tree</a:t>
            </a:r>
          </a:p>
        </p:txBody>
      </p:sp>
      <p:sp>
        <p:nvSpPr>
          <p:cNvPr id="40" name="Text Box 37"/>
          <p:cNvSpPr txBox="1">
            <a:spLocks noChangeArrowheads="1"/>
          </p:cNvSpPr>
          <p:nvPr/>
        </p:nvSpPr>
        <p:spPr bwMode="auto">
          <a:xfrm>
            <a:off x="0" y="76200"/>
            <a:ext cx="8415765" cy="646331"/>
          </a:xfrm>
          <a:prstGeom prst="rect">
            <a:avLst/>
          </a:prstGeom>
          <a:noFill/>
          <a:ln w="9525">
            <a:noFill/>
            <a:miter lim="800000"/>
            <a:headEnd/>
            <a:tailEnd type="none" w="lg" len="lg"/>
          </a:ln>
        </p:spPr>
        <p:txBody>
          <a:bodyPr wrap="none">
            <a:spAutoFit/>
          </a:bodyPr>
          <a:lstStyle/>
          <a:p>
            <a:r>
              <a:rPr lang="en-US" sz="3600" dirty="0"/>
              <a:t>Sometimes, derivation order doesn’t matter</a:t>
            </a:r>
          </a:p>
        </p:txBody>
      </p:sp>
      <p:sp>
        <p:nvSpPr>
          <p:cNvPr id="41" name="Text Box 39"/>
          <p:cNvSpPr txBox="1">
            <a:spLocks noChangeArrowheads="1"/>
          </p:cNvSpPr>
          <p:nvPr/>
        </p:nvSpPr>
        <p:spPr bwMode="auto">
          <a:xfrm>
            <a:off x="76200" y="762000"/>
            <a:ext cx="3969933" cy="646331"/>
          </a:xfrm>
          <a:prstGeom prst="rect">
            <a:avLst/>
          </a:prstGeom>
          <a:noFill/>
          <a:ln w="9525">
            <a:noFill/>
            <a:miter lim="800000"/>
            <a:headEnd/>
            <a:tailEnd type="none" w="lg" len="lg"/>
          </a:ln>
        </p:spPr>
        <p:txBody>
          <a:bodyPr wrap="none">
            <a:spAutoFit/>
          </a:bodyPr>
          <a:lstStyle/>
          <a:p>
            <a:r>
              <a:rPr lang="en-US" sz="3600" dirty="0">
                <a:solidFill>
                  <a:srgbClr val="CC0099"/>
                </a:solidFill>
              </a:rPr>
              <a:t>Leftmost derivation:</a:t>
            </a:r>
          </a:p>
        </p:txBody>
      </p:sp>
      <p:sp>
        <p:nvSpPr>
          <p:cNvPr id="42" name="Text Box 40"/>
          <p:cNvSpPr txBox="1">
            <a:spLocks noChangeArrowheads="1"/>
          </p:cNvSpPr>
          <p:nvPr/>
        </p:nvSpPr>
        <p:spPr bwMode="auto">
          <a:xfrm>
            <a:off x="0" y="1981200"/>
            <a:ext cx="4221348" cy="646331"/>
          </a:xfrm>
          <a:prstGeom prst="rect">
            <a:avLst/>
          </a:prstGeom>
          <a:noFill/>
          <a:ln w="9525">
            <a:noFill/>
            <a:miter lim="800000"/>
            <a:headEnd/>
            <a:tailEnd type="none" w="lg" len="lg"/>
          </a:ln>
        </p:spPr>
        <p:txBody>
          <a:bodyPr wrap="none">
            <a:spAutoFit/>
          </a:bodyPr>
          <a:lstStyle/>
          <a:p>
            <a:r>
              <a:rPr lang="en-US" sz="3600" dirty="0">
                <a:solidFill>
                  <a:srgbClr val="0000FF"/>
                </a:solidFill>
              </a:rPr>
              <a:t>Rightmost derivation: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Parse Tree &amp; Derivation</a:t>
            </a:r>
            <a:br>
              <a:rPr lang="en-US" dirty="0" smtClean="0"/>
            </a:br>
            <a:r>
              <a:rPr lang="en-US" b="1" dirty="0" smtClean="0">
                <a:solidFill>
                  <a:srgbClr val="FF0000"/>
                </a:solidFill>
              </a:rPr>
              <a:t>-(</a:t>
            </a:r>
            <a:r>
              <a:rPr lang="en-US" b="1" dirty="0" err="1" smtClean="0">
                <a:solidFill>
                  <a:srgbClr val="FF0000"/>
                </a:solidFill>
              </a:rPr>
              <a:t>id+id</a:t>
            </a:r>
            <a:r>
              <a:rPr lang="en-US" b="1" dirty="0" smtClean="0">
                <a:solidFill>
                  <a:srgbClr val="FF0000"/>
                </a:solidFill>
              </a:rPr>
              <a:t>)</a:t>
            </a:r>
            <a:endParaRPr lang="en-US" b="1" dirty="0">
              <a:solidFill>
                <a:srgbClr val="FF0000"/>
              </a:solidFill>
            </a:endParaRPr>
          </a:p>
        </p:txBody>
      </p:sp>
      <p:pic>
        <p:nvPicPr>
          <p:cNvPr id="41986" name="Picture 2"/>
          <p:cNvPicPr>
            <a:picLocks noGrp="1" noChangeAspect="1" noChangeArrowheads="1"/>
          </p:cNvPicPr>
          <p:nvPr>
            <p:ph idx="1"/>
          </p:nvPr>
        </p:nvPicPr>
        <p:blipFill>
          <a:blip r:embed="rId2" cstate="print"/>
          <a:srcRect/>
          <a:stretch>
            <a:fillRect/>
          </a:stretch>
        </p:blipFill>
        <p:spPr bwMode="auto">
          <a:xfrm>
            <a:off x="685800" y="1641760"/>
            <a:ext cx="8030094" cy="548640"/>
          </a:xfrm>
          <a:prstGeom prst="rect">
            <a:avLst/>
          </a:prstGeom>
          <a:noFill/>
          <a:ln w="9525">
            <a:solidFill>
              <a:schemeClr val="accent1"/>
            </a:solidFill>
            <a:miter lim="800000"/>
            <a:headEnd/>
            <a:tailEnd/>
          </a:ln>
          <a:effectLst/>
        </p:spPr>
      </p:pic>
      <p:pic>
        <p:nvPicPr>
          <p:cNvPr id="41987" name="Picture 3"/>
          <p:cNvPicPr>
            <a:picLocks noChangeAspect="1" noChangeArrowheads="1"/>
          </p:cNvPicPr>
          <p:nvPr/>
        </p:nvPicPr>
        <p:blipFill>
          <a:blip r:embed="rId3" cstate="print"/>
          <a:srcRect/>
          <a:stretch>
            <a:fillRect/>
          </a:stretch>
        </p:blipFill>
        <p:spPr bwMode="auto">
          <a:xfrm>
            <a:off x="761999" y="2362190"/>
            <a:ext cx="7955280" cy="901493"/>
          </a:xfrm>
          <a:prstGeom prst="rect">
            <a:avLst/>
          </a:prstGeom>
          <a:noFill/>
          <a:ln w="9525">
            <a:noFill/>
            <a:miter lim="800000"/>
            <a:headEnd/>
            <a:tailEnd/>
          </a:ln>
          <a:effectLst/>
        </p:spPr>
      </p:pic>
      <p:pic>
        <p:nvPicPr>
          <p:cNvPr id="41988" name="Picture 4"/>
          <p:cNvPicPr>
            <a:picLocks noChangeAspect="1" noChangeArrowheads="1"/>
          </p:cNvPicPr>
          <p:nvPr/>
        </p:nvPicPr>
        <p:blipFill>
          <a:blip r:embed="rId4" cstate="print"/>
          <a:srcRect/>
          <a:stretch>
            <a:fillRect/>
          </a:stretch>
        </p:blipFill>
        <p:spPr bwMode="auto">
          <a:xfrm>
            <a:off x="1309224" y="3158797"/>
            <a:ext cx="6400800" cy="3615560"/>
          </a:xfrm>
          <a:prstGeom prst="rect">
            <a:avLst/>
          </a:prstGeom>
          <a:noFill/>
          <a:ln w="9525">
            <a:solidFill>
              <a:srgbClr val="FFC000"/>
            </a:solidFill>
            <a:miter lim="800000"/>
            <a:headEnd/>
            <a:tailEnd/>
          </a:ln>
          <a:effectLst/>
        </p:spPr>
      </p:pic>
      <p:sp>
        <p:nvSpPr>
          <p:cNvPr id="7" name="TextBox 6"/>
          <p:cNvSpPr txBox="1"/>
          <p:nvPr/>
        </p:nvSpPr>
        <p:spPr>
          <a:xfrm>
            <a:off x="1524000" y="3810000"/>
            <a:ext cx="974947" cy="584775"/>
          </a:xfrm>
          <a:prstGeom prst="rect">
            <a:avLst/>
          </a:prstGeom>
          <a:noFill/>
        </p:spPr>
        <p:txBody>
          <a:bodyPr wrap="none" rtlCol="0">
            <a:spAutoFit/>
          </a:bodyPr>
          <a:lstStyle/>
          <a:p>
            <a:r>
              <a:rPr lang="en-US" sz="3200" b="1" dirty="0" smtClean="0">
                <a:solidFill>
                  <a:srgbClr val="0000FF"/>
                </a:solidFill>
              </a:rPr>
              <a:t>LMD</a:t>
            </a:r>
            <a:endParaRPr lang="en-US" sz="3200" b="1" dirty="0">
              <a:solidFill>
                <a:srgbClr val="0000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0"/>
            <a:ext cx="8229600" cy="1143000"/>
          </a:xfrm>
        </p:spPr>
        <p:txBody>
          <a:bodyPr/>
          <a:lstStyle/>
          <a:p>
            <a:r>
              <a:rPr lang="en-US" u="sng" dirty="0" smtClean="0">
                <a:solidFill>
                  <a:srgbClr val="0000FF"/>
                </a:solidFill>
              </a:rPr>
              <a:t>Ambiguity</a:t>
            </a:r>
            <a:endParaRPr lang="en-US" u="sng" dirty="0">
              <a:solidFill>
                <a:srgbClr val="0000FF"/>
              </a:solidFill>
            </a:endParaRPr>
          </a:p>
        </p:txBody>
      </p:sp>
      <p:sp>
        <p:nvSpPr>
          <p:cNvPr id="4" name="Rectangle 3"/>
          <p:cNvSpPr/>
          <p:nvPr/>
        </p:nvSpPr>
        <p:spPr>
          <a:xfrm>
            <a:off x="1219200" y="2819400"/>
            <a:ext cx="7010400" cy="3108543"/>
          </a:xfrm>
          <a:prstGeom prst="rect">
            <a:avLst/>
          </a:prstGeom>
          <a:ln>
            <a:solidFill>
              <a:schemeClr val="accent2">
                <a:lumMod val="75000"/>
              </a:schemeClr>
            </a:solidFill>
          </a:ln>
        </p:spPr>
        <p:txBody>
          <a:bodyPr wrap="square">
            <a:spAutoFit/>
          </a:bodyPr>
          <a:lstStyle/>
          <a:p>
            <a:pPr algn="just">
              <a:buFont typeface="Wingdings" pitchFamily="2" charset="2"/>
              <a:buChar char="§"/>
            </a:pPr>
            <a:r>
              <a:rPr lang="en-US" sz="2800" dirty="0" smtClean="0"/>
              <a:t>A grammar that produces </a:t>
            </a:r>
            <a:r>
              <a:rPr lang="en-US" sz="2800" dirty="0" smtClean="0">
                <a:solidFill>
                  <a:srgbClr val="FF0000"/>
                </a:solidFill>
              </a:rPr>
              <a:t>more than one parse tree </a:t>
            </a:r>
            <a:r>
              <a:rPr lang="en-US" sz="2800" dirty="0" smtClean="0"/>
              <a:t>for some sentence is said to be ambiguous. </a:t>
            </a:r>
          </a:p>
          <a:p>
            <a:pPr algn="just">
              <a:buFont typeface="Wingdings" pitchFamily="2" charset="2"/>
              <a:buChar char="§"/>
            </a:pPr>
            <a:r>
              <a:rPr lang="en-US" sz="2800" dirty="0" smtClean="0"/>
              <a:t>an ambiguous grammar is one that produces </a:t>
            </a:r>
            <a:r>
              <a:rPr lang="en-US" sz="2800" dirty="0" smtClean="0">
                <a:solidFill>
                  <a:srgbClr val="FF0000"/>
                </a:solidFill>
              </a:rPr>
              <a:t>more than </a:t>
            </a:r>
          </a:p>
          <a:p>
            <a:pPr indent="-914400" algn="just">
              <a:buFont typeface="Wingdings" pitchFamily="2" charset="2"/>
              <a:buChar char="ü"/>
            </a:pPr>
            <a:r>
              <a:rPr lang="en-US" sz="2800" dirty="0" smtClean="0">
                <a:solidFill>
                  <a:srgbClr val="FF0000"/>
                </a:solidFill>
              </a:rPr>
              <a:t>one leftmost derivation or </a:t>
            </a:r>
          </a:p>
          <a:p>
            <a:pPr indent="-914400" algn="just">
              <a:buFont typeface="Wingdings" pitchFamily="2" charset="2"/>
              <a:buChar char="ü"/>
            </a:pPr>
            <a:r>
              <a:rPr lang="en-US" sz="2800" dirty="0" smtClean="0">
                <a:solidFill>
                  <a:srgbClr val="002060"/>
                </a:solidFill>
              </a:rPr>
              <a:t>more than one rightmost derivation</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a:t>
            </a:r>
            <a:r>
              <a:rPr lang="en-US" dirty="0" smtClean="0"/>
              <a:t>of </a:t>
            </a:r>
            <a:r>
              <a:rPr lang="en-US" dirty="0"/>
              <a:t>the Parser</a:t>
            </a:r>
          </a:p>
        </p:txBody>
      </p:sp>
      <p:sp>
        <p:nvSpPr>
          <p:cNvPr id="3" name="Content Placeholder 2"/>
          <p:cNvSpPr>
            <a:spLocks noGrp="1"/>
          </p:cNvSpPr>
          <p:nvPr>
            <p:ph idx="1"/>
          </p:nvPr>
        </p:nvSpPr>
        <p:spPr/>
        <p:txBody>
          <a:bodyPr>
            <a:normAutofit fontScale="92500" lnSpcReduction="20000"/>
          </a:bodyPr>
          <a:lstStyle/>
          <a:p>
            <a:pPr algn="just"/>
            <a:r>
              <a:rPr lang="en-US" dirty="0" smtClean="0"/>
              <a:t>Parser </a:t>
            </a:r>
            <a:r>
              <a:rPr lang="en-US" dirty="0"/>
              <a:t>obtains a string of tokens from the </a:t>
            </a:r>
            <a:r>
              <a:rPr lang="en-US" dirty="0" smtClean="0"/>
              <a:t>lexical analyzer &amp; verifies </a:t>
            </a:r>
            <a:r>
              <a:rPr lang="en-US" dirty="0"/>
              <a:t>that the string of token </a:t>
            </a:r>
            <a:r>
              <a:rPr lang="en-US" dirty="0" smtClean="0"/>
              <a:t>names can </a:t>
            </a:r>
            <a:r>
              <a:rPr lang="en-US" dirty="0"/>
              <a:t>be generated by the grammar for the source language. </a:t>
            </a:r>
            <a:endParaRPr lang="en-US" dirty="0" smtClean="0"/>
          </a:p>
          <a:p>
            <a:pPr algn="just"/>
            <a:r>
              <a:rPr lang="en-US" dirty="0" smtClean="0"/>
              <a:t>Parser report </a:t>
            </a:r>
            <a:r>
              <a:rPr lang="en-US" dirty="0"/>
              <a:t>any syntax errors in an intelligible fashion </a:t>
            </a:r>
            <a:r>
              <a:rPr lang="en-US" dirty="0" smtClean="0"/>
              <a:t>&amp; to </a:t>
            </a:r>
            <a:r>
              <a:rPr lang="en-US" dirty="0"/>
              <a:t>recover </a:t>
            </a:r>
            <a:r>
              <a:rPr lang="en-US" dirty="0" smtClean="0"/>
              <a:t>from commonly </a:t>
            </a:r>
            <a:r>
              <a:rPr lang="en-US" dirty="0"/>
              <a:t>occurring errors to continue processing the remainder of the program.</a:t>
            </a:r>
          </a:p>
          <a:p>
            <a:pPr algn="just"/>
            <a:r>
              <a:rPr lang="en-US" dirty="0"/>
              <a:t>Conceptually, for well-formed programs, the parser constructs a parse tree </a:t>
            </a:r>
            <a:r>
              <a:rPr lang="en-US" dirty="0" smtClean="0"/>
              <a:t>&amp; passes </a:t>
            </a:r>
            <a:r>
              <a:rPr lang="en-US" dirty="0"/>
              <a:t>it to the rest of the compiler for further processing. </a:t>
            </a: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4BBBC9E7-83E9-4187-9D5F-0B7BB7EF7425}" type="slidenum">
              <a:rPr lang="en-US" smtClean="0"/>
              <a:pPr/>
              <a:t>30</a:t>
            </a:fld>
            <a:endParaRPr lang="en-US" smtClean="0"/>
          </a:p>
        </p:txBody>
      </p:sp>
      <p:sp>
        <p:nvSpPr>
          <p:cNvPr id="6" name="Text Box 68"/>
          <p:cNvSpPr txBox="1">
            <a:spLocks noChangeArrowheads="1"/>
          </p:cNvSpPr>
          <p:nvPr/>
        </p:nvSpPr>
        <p:spPr bwMode="auto">
          <a:xfrm>
            <a:off x="381000" y="533400"/>
            <a:ext cx="7573099" cy="646331"/>
          </a:xfrm>
          <a:prstGeom prst="rect">
            <a:avLst/>
          </a:prstGeom>
          <a:noFill/>
          <a:ln w="9525">
            <a:noFill/>
            <a:miter lim="800000"/>
            <a:headEnd/>
            <a:tailEnd type="none" w="lg" len="lg"/>
          </a:ln>
        </p:spPr>
        <p:txBody>
          <a:bodyPr wrap="none">
            <a:spAutoFit/>
          </a:bodyPr>
          <a:lstStyle/>
          <a:p>
            <a:r>
              <a:rPr lang="en-US" sz="3600" dirty="0">
                <a:solidFill>
                  <a:srgbClr val="0000FF"/>
                </a:solidFill>
              </a:rPr>
              <a:t>Grammar for mathematical expressions</a:t>
            </a:r>
          </a:p>
        </p:txBody>
      </p:sp>
      <p:graphicFrame>
        <p:nvGraphicFramePr>
          <p:cNvPr id="7" name="Object 70"/>
          <p:cNvGraphicFramePr>
            <a:graphicFrameLocks noChangeAspect="1"/>
          </p:cNvGraphicFramePr>
          <p:nvPr/>
        </p:nvGraphicFramePr>
        <p:xfrm>
          <a:off x="2133600" y="4114800"/>
          <a:ext cx="4876800" cy="552450"/>
        </p:xfrm>
        <a:graphic>
          <a:graphicData uri="http://schemas.openxmlformats.org/presentationml/2006/ole">
            <mc:AlternateContent xmlns:mc="http://schemas.openxmlformats.org/markup-compatibility/2006">
              <mc:Choice xmlns:v="urn:schemas-microsoft-com:vml" Requires="v">
                <p:oleObj spid="_x0000_s43020" name="Equation" r:id="rId3" imgW="1904760" imgH="215640" progId="Equation.3">
                  <p:embed/>
                </p:oleObj>
              </mc:Choice>
              <mc:Fallback>
                <p:oleObj name="Equation" r:id="rId3" imgW="1904760" imgH="215640" progId="Equation.3">
                  <p:embed/>
                  <p:pic>
                    <p:nvPicPr>
                      <p:cNvPr id="0" name="Object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14800"/>
                        <a:ext cx="48768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71"/>
          <p:cNvSpPr txBox="1">
            <a:spLocks noChangeArrowheads="1"/>
          </p:cNvSpPr>
          <p:nvPr/>
        </p:nvSpPr>
        <p:spPr bwMode="auto">
          <a:xfrm>
            <a:off x="533400" y="3276600"/>
            <a:ext cx="3234475" cy="646331"/>
          </a:xfrm>
          <a:prstGeom prst="rect">
            <a:avLst/>
          </a:prstGeom>
          <a:noFill/>
          <a:ln w="9525">
            <a:noFill/>
            <a:miter lim="800000"/>
            <a:headEnd/>
            <a:tailEnd type="none" w="lg" len="lg"/>
          </a:ln>
        </p:spPr>
        <p:txBody>
          <a:bodyPr wrap="none">
            <a:spAutoFit/>
          </a:bodyPr>
          <a:lstStyle/>
          <a:p>
            <a:r>
              <a:rPr lang="en-US" sz="3600" dirty="0"/>
              <a:t>Example strings:</a:t>
            </a:r>
          </a:p>
        </p:txBody>
      </p:sp>
      <p:sp>
        <p:nvSpPr>
          <p:cNvPr id="9" name="Line 73"/>
          <p:cNvSpPr>
            <a:spLocks noChangeShapeType="1"/>
          </p:cNvSpPr>
          <p:nvPr/>
        </p:nvSpPr>
        <p:spPr bwMode="auto">
          <a:xfrm flipV="1">
            <a:off x="2057400" y="4648200"/>
            <a:ext cx="304800" cy="609600"/>
          </a:xfrm>
          <a:prstGeom prst="line">
            <a:avLst/>
          </a:prstGeom>
          <a:noFill/>
          <a:ln w="9525">
            <a:solidFill>
              <a:schemeClr val="tx1"/>
            </a:solidFill>
            <a:round/>
            <a:headEnd/>
            <a:tailEnd type="triangle" w="lg" len="lg"/>
          </a:ln>
        </p:spPr>
        <p:txBody>
          <a:bodyPr wrap="none">
            <a:spAutoFit/>
          </a:bodyPr>
          <a:lstStyle/>
          <a:p>
            <a:endParaRPr lang="en-US"/>
          </a:p>
        </p:txBody>
      </p:sp>
      <p:sp>
        <p:nvSpPr>
          <p:cNvPr id="10" name="Text Box 74"/>
          <p:cNvSpPr txBox="1">
            <a:spLocks noChangeArrowheads="1"/>
          </p:cNvSpPr>
          <p:nvPr/>
        </p:nvSpPr>
        <p:spPr bwMode="auto">
          <a:xfrm>
            <a:off x="533400" y="5334000"/>
            <a:ext cx="4098494" cy="646331"/>
          </a:xfrm>
          <a:prstGeom prst="rect">
            <a:avLst/>
          </a:prstGeom>
          <a:noFill/>
          <a:ln w="9525">
            <a:noFill/>
            <a:miter lim="800000"/>
            <a:headEnd/>
            <a:tailEnd type="none" w="lg" len="lg"/>
          </a:ln>
        </p:spPr>
        <p:txBody>
          <a:bodyPr wrap="none">
            <a:spAutoFit/>
          </a:bodyPr>
          <a:lstStyle/>
          <a:p>
            <a:r>
              <a:rPr lang="en-US" sz="3600" dirty="0">
                <a:solidFill>
                  <a:srgbClr val="0000FF"/>
                </a:solidFill>
              </a:rPr>
              <a:t>Denotes any number</a:t>
            </a:r>
          </a:p>
        </p:txBody>
      </p:sp>
      <p:grpSp>
        <p:nvGrpSpPr>
          <p:cNvPr id="11" name="Group 76"/>
          <p:cNvGrpSpPr>
            <a:grpSpLocks/>
          </p:cNvGrpSpPr>
          <p:nvPr/>
        </p:nvGrpSpPr>
        <p:grpSpPr bwMode="auto">
          <a:xfrm>
            <a:off x="990600" y="1447800"/>
            <a:ext cx="6400800" cy="762000"/>
            <a:chOff x="624" y="912"/>
            <a:chExt cx="4032" cy="480"/>
          </a:xfrm>
        </p:grpSpPr>
        <p:graphicFrame>
          <p:nvGraphicFramePr>
            <p:cNvPr id="12" name="Object 2"/>
            <p:cNvGraphicFramePr>
              <a:graphicFrameLocks noChangeAspect="1"/>
            </p:cNvGraphicFramePr>
            <p:nvPr/>
          </p:nvGraphicFramePr>
          <p:xfrm>
            <a:off x="720" y="1008"/>
            <a:ext cx="3849" cy="343"/>
          </p:xfrm>
          <a:graphic>
            <a:graphicData uri="http://schemas.openxmlformats.org/presentationml/2006/ole">
              <mc:AlternateContent xmlns:mc="http://schemas.openxmlformats.org/markup-compatibility/2006">
                <mc:Choice xmlns:v="urn:schemas-microsoft-com:vml" Requires="v">
                  <p:oleObj spid="_x0000_s43021" name="Equation" r:id="rId5" imgW="6108480" imgH="545760" progId="Equation.3">
                    <p:embed/>
                  </p:oleObj>
                </mc:Choice>
                <mc:Fallback>
                  <p:oleObj name="Equation" r:id="rId5" imgW="6108480" imgH="54576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1008"/>
                          <a:ext cx="384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Rectangle 75"/>
            <p:cNvSpPr>
              <a:spLocks noChangeArrowheads="1"/>
            </p:cNvSpPr>
            <p:nvPr/>
          </p:nvSpPr>
          <p:spPr bwMode="auto">
            <a:xfrm>
              <a:off x="624" y="912"/>
              <a:ext cx="4032" cy="480"/>
            </a:xfrm>
            <a:prstGeom prst="rect">
              <a:avLst/>
            </a:prstGeom>
            <a:noFill/>
            <a:ln w="9525">
              <a:solidFill>
                <a:schemeClr val="tx1"/>
              </a:solidFill>
              <a:miter lim="800000"/>
              <a:headEnd/>
              <a:tailEnd type="none" w="lg" len="lg"/>
            </a:ln>
          </p:spPr>
          <p:txBody>
            <a:bodyPr anchor="ctr">
              <a:spAutoFit/>
            </a:bodyPr>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D11C407A-9C7E-4342-AB8D-77B08C560F30}" type="slidenum">
              <a:rPr lang="en-US" smtClean="0"/>
              <a:pPr/>
              <a:t>31</a:t>
            </a:fld>
            <a:endParaRPr lang="en-US" smtClean="0"/>
          </a:p>
        </p:txBody>
      </p:sp>
      <p:sp>
        <p:nvSpPr>
          <p:cNvPr id="6" name="Text Box 34"/>
          <p:cNvSpPr txBox="1">
            <a:spLocks noChangeArrowheads="1"/>
          </p:cNvSpPr>
          <p:nvPr/>
        </p:nvSpPr>
        <p:spPr bwMode="auto">
          <a:xfrm>
            <a:off x="4724400" y="3733800"/>
            <a:ext cx="4130233" cy="1200329"/>
          </a:xfrm>
          <a:prstGeom prst="rect">
            <a:avLst/>
          </a:prstGeom>
          <a:noFill/>
          <a:ln w="9525">
            <a:noFill/>
            <a:miter lim="800000"/>
            <a:headEnd/>
            <a:tailEnd type="none" w="lg" len="lg"/>
          </a:ln>
        </p:spPr>
        <p:txBody>
          <a:bodyPr wrap="none">
            <a:spAutoFit/>
          </a:bodyPr>
          <a:lstStyle/>
          <a:p>
            <a:r>
              <a:rPr lang="en-US" sz="3600" dirty="0">
                <a:solidFill>
                  <a:srgbClr val="CC0099"/>
                </a:solidFill>
              </a:rPr>
              <a:t>A leftmost derivation</a:t>
            </a:r>
          </a:p>
          <a:p>
            <a:r>
              <a:rPr lang="en-US" sz="3600" dirty="0">
                <a:solidFill>
                  <a:srgbClr val="CC0099"/>
                </a:solidFill>
              </a:rPr>
              <a:t>for</a:t>
            </a:r>
          </a:p>
        </p:txBody>
      </p:sp>
      <p:graphicFrame>
        <p:nvGraphicFramePr>
          <p:cNvPr id="7" name="Object 3"/>
          <p:cNvGraphicFramePr>
            <a:graphicFrameLocks noChangeAspect="1"/>
          </p:cNvGraphicFramePr>
          <p:nvPr/>
        </p:nvGraphicFramePr>
        <p:xfrm>
          <a:off x="5562600" y="4495800"/>
          <a:ext cx="1676400" cy="341313"/>
        </p:xfrm>
        <a:graphic>
          <a:graphicData uri="http://schemas.openxmlformats.org/presentationml/2006/ole">
            <mc:AlternateContent xmlns:mc="http://schemas.openxmlformats.org/markup-compatibility/2006">
              <mc:Choice xmlns:v="urn:schemas-microsoft-com:vml" Requires="v">
                <p:oleObj spid="_x0000_s44099" name="Equation" r:id="rId3" imgW="1676160" imgH="342720" progId="Equation.3">
                  <p:embed/>
                </p:oleObj>
              </mc:Choice>
              <mc:Fallback>
                <p:oleObj name="Equation" r:id="rId3" imgW="1676160" imgH="3427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95800"/>
                        <a:ext cx="16764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Oval 4"/>
          <p:cNvSpPr>
            <a:spLocks noChangeArrowheads="1"/>
          </p:cNvSpPr>
          <p:nvPr/>
        </p:nvSpPr>
        <p:spPr bwMode="auto">
          <a:xfrm>
            <a:off x="12954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9" name="Object 5"/>
          <p:cNvGraphicFramePr>
            <a:graphicFrameLocks noChangeAspect="1"/>
          </p:cNvGraphicFramePr>
          <p:nvPr/>
        </p:nvGraphicFramePr>
        <p:xfrm>
          <a:off x="1360488" y="2362200"/>
          <a:ext cx="354012" cy="368300"/>
        </p:xfrm>
        <a:graphic>
          <a:graphicData uri="http://schemas.openxmlformats.org/presentationml/2006/ole">
            <mc:AlternateContent xmlns:mc="http://schemas.openxmlformats.org/markup-compatibility/2006">
              <mc:Choice xmlns:v="urn:schemas-microsoft-com:vml" Requires="v">
                <p:oleObj spid="_x0000_s44100" name="Equation" r:id="rId5" imgW="355320" imgH="368280" progId="Equation.3">
                  <p:embed/>
                </p:oleObj>
              </mc:Choice>
              <mc:Fallback>
                <p:oleObj name="Equation" r:id="rId5" imgW="355320" imgH="3682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0488" y="23622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Oval 6"/>
          <p:cNvSpPr>
            <a:spLocks noChangeArrowheads="1"/>
          </p:cNvSpPr>
          <p:nvPr/>
        </p:nvSpPr>
        <p:spPr bwMode="auto">
          <a:xfrm>
            <a:off x="2438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1" name="Object 7"/>
          <p:cNvGraphicFramePr>
            <a:graphicFrameLocks noChangeAspect="1"/>
          </p:cNvGraphicFramePr>
          <p:nvPr/>
        </p:nvGraphicFramePr>
        <p:xfrm>
          <a:off x="2514600" y="3581400"/>
          <a:ext cx="354013" cy="368300"/>
        </p:xfrm>
        <a:graphic>
          <a:graphicData uri="http://schemas.openxmlformats.org/presentationml/2006/ole">
            <mc:AlternateContent xmlns:mc="http://schemas.openxmlformats.org/markup-compatibility/2006">
              <mc:Choice xmlns:v="urn:schemas-microsoft-com:vml" Requires="v">
                <p:oleObj spid="_x0000_s44101" name="Equation" r:id="rId7" imgW="355320" imgH="368280" progId="Equation.3">
                  <p:embed/>
                </p:oleObj>
              </mc:Choice>
              <mc:Fallback>
                <p:oleObj name="Equation" r:id="rId7" imgW="355320" imgH="3682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581400"/>
                        <a:ext cx="3540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Oval 8"/>
          <p:cNvSpPr>
            <a:spLocks noChangeArrowheads="1"/>
          </p:cNvSpPr>
          <p:nvPr/>
        </p:nvSpPr>
        <p:spPr bwMode="auto">
          <a:xfrm>
            <a:off x="152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3" name="Object 9"/>
          <p:cNvGraphicFramePr>
            <a:graphicFrameLocks noChangeAspect="1"/>
          </p:cNvGraphicFramePr>
          <p:nvPr/>
        </p:nvGraphicFramePr>
        <p:xfrm>
          <a:off x="217488" y="3581400"/>
          <a:ext cx="354012" cy="368300"/>
        </p:xfrm>
        <a:graphic>
          <a:graphicData uri="http://schemas.openxmlformats.org/presentationml/2006/ole">
            <mc:AlternateContent xmlns:mc="http://schemas.openxmlformats.org/markup-compatibility/2006">
              <mc:Choice xmlns:v="urn:schemas-microsoft-com:vml" Requires="v">
                <p:oleObj spid="_x0000_s44102" name="Equation" r:id="rId8" imgW="355320" imgH="368280" progId="Equation.3">
                  <p:embed/>
                </p:oleObj>
              </mc:Choice>
              <mc:Fallback>
                <p:oleObj name="Equation" r:id="rId8" imgW="355320" imgH="3682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488" y="35814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Oval 10"/>
          <p:cNvSpPr>
            <a:spLocks noChangeArrowheads="1"/>
          </p:cNvSpPr>
          <p:nvPr/>
        </p:nvSpPr>
        <p:spPr bwMode="auto">
          <a:xfrm>
            <a:off x="1295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5" name="Oval 11"/>
          <p:cNvSpPr>
            <a:spLocks noChangeArrowheads="1"/>
          </p:cNvSpPr>
          <p:nvPr/>
        </p:nvSpPr>
        <p:spPr bwMode="auto">
          <a:xfrm>
            <a:off x="37338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6" name="Object 12"/>
          <p:cNvGraphicFramePr>
            <a:graphicFrameLocks noChangeAspect="1"/>
          </p:cNvGraphicFramePr>
          <p:nvPr/>
        </p:nvGraphicFramePr>
        <p:xfrm>
          <a:off x="3798888" y="4953000"/>
          <a:ext cx="354012" cy="368300"/>
        </p:xfrm>
        <a:graphic>
          <a:graphicData uri="http://schemas.openxmlformats.org/presentationml/2006/ole">
            <mc:AlternateContent xmlns:mc="http://schemas.openxmlformats.org/markup-compatibility/2006">
              <mc:Choice xmlns:v="urn:schemas-microsoft-com:vml" Requires="v">
                <p:oleObj spid="_x0000_s44103" name="Equation" r:id="rId9" imgW="355320" imgH="368280" progId="Equation.3">
                  <p:embed/>
                </p:oleObj>
              </mc:Choice>
              <mc:Fallback>
                <p:oleObj name="Equation" r:id="rId9" imgW="355320" imgH="36828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88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13"/>
          <p:cNvSpPr>
            <a:spLocks noChangeArrowheads="1"/>
          </p:cNvSpPr>
          <p:nvPr/>
        </p:nvSpPr>
        <p:spPr bwMode="auto">
          <a:xfrm>
            <a:off x="1295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8" name="Object 14"/>
          <p:cNvGraphicFramePr>
            <a:graphicFrameLocks noChangeAspect="1"/>
          </p:cNvGraphicFramePr>
          <p:nvPr/>
        </p:nvGraphicFramePr>
        <p:xfrm>
          <a:off x="1360488" y="4953000"/>
          <a:ext cx="354012" cy="368300"/>
        </p:xfrm>
        <a:graphic>
          <a:graphicData uri="http://schemas.openxmlformats.org/presentationml/2006/ole">
            <mc:AlternateContent xmlns:mc="http://schemas.openxmlformats.org/markup-compatibility/2006">
              <mc:Choice xmlns:v="urn:schemas-microsoft-com:vml" Requires="v">
                <p:oleObj spid="_x0000_s44104" name="Equation" r:id="rId10" imgW="355320" imgH="368280" progId="Equation.3">
                  <p:embed/>
                </p:oleObj>
              </mc:Choice>
              <mc:Fallback>
                <p:oleObj name="Equation" r:id="rId10" imgW="355320" imgH="36828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04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Oval 15"/>
          <p:cNvSpPr>
            <a:spLocks noChangeArrowheads="1"/>
          </p:cNvSpPr>
          <p:nvPr/>
        </p:nvSpPr>
        <p:spPr bwMode="auto">
          <a:xfrm>
            <a:off x="25146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0" name="Oval 16"/>
          <p:cNvSpPr>
            <a:spLocks noChangeArrowheads="1"/>
          </p:cNvSpPr>
          <p:nvPr/>
        </p:nvSpPr>
        <p:spPr bwMode="auto">
          <a:xfrm>
            <a:off x="152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1" name="Oval 17"/>
          <p:cNvSpPr>
            <a:spLocks noChangeArrowheads="1"/>
          </p:cNvSpPr>
          <p:nvPr/>
        </p:nvSpPr>
        <p:spPr bwMode="auto">
          <a:xfrm>
            <a:off x="12954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22" name="Oval 18"/>
          <p:cNvSpPr>
            <a:spLocks noChangeArrowheads="1"/>
          </p:cNvSpPr>
          <p:nvPr/>
        </p:nvSpPr>
        <p:spPr bwMode="auto">
          <a:xfrm>
            <a:off x="37338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3" name="Object 19"/>
          <p:cNvGraphicFramePr>
            <a:graphicFrameLocks noChangeAspect="1"/>
          </p:cNvGraphicFramePr>
          <p:nvPr/>
        </p:nvGraphicFramePr>
        <p:xfrm>
          <a:off x="1524000" y="3581400"/>
          <a:ext cx="290513" cy="290513"/>
        </p:xfrm>
        <a:graphic>
          <a:graphicData uri="http://schemas.openxmlformats.org/presentationml/2006/ole">
            <mc:AlternateContent xmlns:mc="http://schemas.openxmlformats.org/markup-compatibility/2006">
              <mc:Choice xmlns:v="urn:schemas-microsoft-com:vml" Requires="v">
                <p:oleObj spid="_x0000_s44105" name="Equation" r:id="rId11" imgW="291960" imgH="291960" progId="Equation.3">
                  <p:embed/>
                </p:oleObj>
              </mc:Choice>
              <mc:Fallback>
                <p:oleObj name="Equation" r:id="rId11" imgW="291960" imgH="29196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581400"/>
                        <a:ext cx="29051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0"/>
          <p:cNvGraphicFramePr>
            <a:graphicFrameLocks noChangeAspect="1"/>
          </p:cNvGraphicFramePr>
          <p:nvPr/>
        </p:nvGraphicFramePr>
        <p:xfrm>
          <a:off x="304800" y="5029200"/>
          <a:ext cx="265113" cy="279400"/>
        </p:xfrm>
        <a:graphic>
          <a:graphicData uri="http://schemas.openxmlformats.org/presentationml/2006/ole">
            <mc:AlternateContent xmlns:mc="http://schemas.openxmlformats.org/markup-compatibility/2006">
              <mc:Choice xmlns:v="urn:schemas-microsoft-com:vml" Requires="v">
                <p:oleObj spid="_x0000_s44106" name="Equation" r:id="rId13" imgW="266400" imgH="279360" progId="Equation.3">
                  <p:embed/>
                </p:oleObj>
              </mc:Choice>
              <mc:Fallback>
                <p:oleObj name="Equation" r:id="rId13" imgW="266400" imgH="27936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50292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1"/>
          <p:cNvGraphicFramePr>
            <a:graphicFrameLocks noChangeAspect="1"/>
          </p:cNvGraphicFramePr>
          <p:nvPr/>
        </p:nvGraphicFramePr>
        <p:xfrm>
          <a:off x="1447800" y="6248400"/>
          <a:ext cx="265113" cy="279400"/>
        </p:xfrm>
        <a:graphic>
          <a:graphicData uri="http://schemas.openxmlformats.org/presentationml/2006/ole">
            <mc:AlternateContent xmlns:mc="http://schemas.openxmlformats.org/markup-compatibility/2006">
              <mc:Choice xmlns:v="urn:schemas-microsoft-com:vml" Requires="v">
                <p:oleObj spid="_x0000_s44107" name="Equation" r:id="rId15" imgW="266400" imgH="279360" progId="Equation.3">
                  <p:embed/>
                </p:oleObj>
              </mc:Choice>
              <mc:Fallback>
                <p:oleObj name="Equation" r:id="rId15" imgW="266400" imgH="27936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7800" y="62484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2"/>
          <p:cNvGraphicFramePr>
            <a:graphicFrameLocks noChangeAspect="1"/>
          </p:cNvGraphicFramePr>
          <p:nvPr/>
        </p:nvGraphicFramePr>
        <p:xfrm>
          <a:off x="3886200" y="6172200"/>
          <a:ext cx="265113" cy="279400"/>
        </p:xfrm>
        <a:graphic>
          <a:graphicData uri="http://schemas.openxmlformats.org/presentationml/2006/ole">
            <mc:AlternateContent xmlns:mc="http://schemas.openxmlformats.org/markup-compatibility/2006">
              <mc:Choice xmlns:v="urn:schemas-microsoft-com:vml" Requires="v">
                <p:oleObj spid="_x0000_s44108" name="Equation" r:id="rId16" imgW="266400" imgH="279360" progId="Equation.3">
                  <p:embed/>
                </p:oleObj>
              </mc:Choice>
              <mc:Fallback>
                <p:oleObj name="Equation" r:id="rId16" imgW="266400" imgH="27936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61722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3"/>
          <p:cNvGraphicFramePr>
            <a:graphicFrameLocks noChangeAspect="1"/>
          </p:cNvGraphicFramePr>
          <p:nvPr/>
        </p:nvGraphicFramePr>
        <p:xfrm>
          <a:off x="2667000" y="5029200"/>
          <a:ext cx="214313" cy="239713"/>
        </p:xfrm>
        <a:graphic>
          <a:graphicData uri="http://schemas.openxmlformats.org/presentationml/2006/ole">
            <mc:AlternateContent xmlns:mc="http://schemas.openxmlformats.org/markup-compatibility/2006">
              <mc:Choice xmlns:v="urn:schemas-microsoft-com:vml" Requires="v">
                <p:oleObj spid="_x0000_s44109" name="Equation" r:id="rId17" imgW="215640" imgH="241200" progId="Equation.3">
                  <p:embed/>
                </p:oleObj>
              </mc:Choice>
              <mc:Fallback>
                <p:oleObj name="Equation" r:id="rId17" imgW="215640" imgH="241200"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5029200"/>
                        <a:ext cx="214313"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Line 24"/>
          <p:cNvSpPr>
            <a:spLocks noChangeShapeType="1"/>
          </p:cNvSpPr>
          <p:nvPr/>
        </p:nvSpPr>
        <p:spPr bwMode="auto">
          <a:xfrm flipH="1">
            <a:off x="6858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9" name="Line 25"/>
          <p:cNvSpPr>
            <a:spLocks noChangeShapeType="1"/>
          </p:cNvSpPr>
          <p:nvPr/>
        </p:nvSpPr>
        <p:spPr bwMode="auto">
          <a:xfrm>
            <a:off x="18288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30" name="Line 26"/>
          <p:cNvSpPr>
            <a:spLocks noChangeShapeType="1"/>
          </p:cNvSpPr>
          <p:nvPr/>
        </p:nvSpPr>
        <p:spPr bwMode="auto">
          <a:xfrm>
            <a:off x="16002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1" name="Line 27"/>
          <p:cNvSpPr>
            <a:spLocks noChangeShapeType="1"/>
          </p:cNvSpPr>
          <p:nvPr/>
        </p:nvSpPr>
        <p:spPr bwMode="auto">
          <a:xfrm>
            <a:off x="457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2" name="Line 28"/>
          <p:cNvSpPr>
            <a:spLocks noChangeShapeType="1"/>
          </p:cNvSpPr>
          <p:nvPr/>
        </p:nvSpPr>
        <p:spPr bwMode="auto">
          <a:xfrm flipH="1">
            <a:off x="17526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3" name="Line 29"/>
          <p:cNvSpPr>
            <a:spLocks noChangeShapeType="1"/>
          </p:cNvSpPr>
          <p:nvPr/>
        </p:nvSpPr>
        <p:spPr bwMode="auto">
          <a:xfrm>
            <a:off x="28194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4" name="Line 30"/>
          <p:cNvSpPr>
            <a:spLocks noChangeShapeType="1"/>
          </p:cNvSpPr>
          <p:nvPr/>
        </p:nvSpPr>
        <p:spPr bwMode="auto">
          <a:xfrm>
            <a:off x="29718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5" name="Line 31"/>
          <p:cNvSpPr>
            <a:spLocks noChangeShapeType="1"/>
          </p:cNvSpPr>
          <p:nvPr/>
        </p:nvSpPr>
        <p:spPr bwMode="auto">
          <a:xfrm>
            <a:off x="16002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6" name="Line 32"/>
          <p:cNvSpPr>
            <a:spLocks noChangeShapeType="1"/>
          </p:cNvSpPr>
          <p:nvPr/>
        </p:nvSpPr>
        <p:spPr bwMode="auto">
          <a:xfrm>
            <a:off x="40386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37" name="Object 33"/>
          <p:cNvGraphicFramePr>
            <a:graphicFrameLocks noChangeAspect="1"/>
          </p:cNvGraphicFramePr>
          <p:nvPr/>
        </p:nvGraphicFramePr>
        <p:xfrm>
          <a:off x="2209800" y="1905000"/>
          <a:ext cx="6324600" cy="1244600"/>
        </p:xfrm>
        <a:graphic>
          <a:graphicData uri="http://schemas.openxmlformats.org/presentationml/2006/ole">
            <mc:AlternateContent xmlns:mc="http://schemas.openxmlformats.org/markup-compatibility/2006">
              <mc:Choice xmlns:v="urn:schemas-microsoft-com:vml" Requires="v">
                <p:oleObj spid="_x0000_s44110" name="Equation" r:id="rId19" imgW="6578280" imgH="1295280" progId="Equation.3">
                  <p:embed/>
                </p:oleObj>
              </mc:Choice>
              <mc:Fallback>
                <p:oleObj name="Equation" r:id="rId19" imgW="6578280" imgH="1295280" progId="Equation.3">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09800" y="1905000"/>
                        <a:ext cx="6324600" cy="124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8" name="Group 35"/>
          <p:cNvGrpSpPr>
            <a:grpSpLocks/>
          </p:cNvGrpSpPr>
          <p:nvPr/>
        </p:nvGrpSpPr>
        <p:grpSpPr bwMode="auto">
          <a:xfrm>
            <a:off x="1295400" y="152400"/>
            <a:ext cx="6400800" cy="762000"/>
            <a:chOff x="624" y="912"/>
            <a:chExt cx="4032" cy="480"/>
          </a:xfrm>
        </p:grpSpPr>
        <p:graphicFrame>
          <p:nvGraphicFramePr>
            <p:cNvPr id="39" name="Object 36"/>
            <p:cNvGraphicFramePr>
              <a:graphicFrameLocks noChangeAspect="1"/>
            </p:cNvGraphicFramePr>
            <p:nvPr/>
          </p:nvGraphicFramePr>
          <p:xfrm>
            <a:off x="720" y="1008"/>
            <a:ext cx="3849" cy="343"/>
          </p:xfrm>
          <a:graphic>
            <a:graphicData uri="http://schemas.openxmlformats.org/presentationml/2006/ole">
              <mc:AlternateContent xmlns:mc="http://schemas.openxmlformats.org/markup-compatibility/2006">
                <mc:Choice xmlns:v="urn:schemas-microsoft-com:vml" Requires="v">
                  <p:oleObj spid="_x0000_s44111" name="Equation" r:id="rId21" imgW="6108480" imgH="545760" progId="Equation.3">
                    <p:embed/>
                  </p:oleObj>
                </mc:Choice>
                <mc:Fallback>
                  <p:oleObj name="Equation" r:id="rId21" imgW="6108480" imgH="545760" progId="Equation.3">
                    <p:embed/>
                    <p:pic>
                      <p:nvPicPr>
                        <p:cNvPr id="0"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0" y="1008"/>
                          <a:ext cx="384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0" name="Rectangle 37"/>
            <p:cNvSpPr>
              <a:spLocks noChangeArrowheads="1"/>
            </p:cNvSpPr>
            <p:nvPr/>
          </p:nvSpPr>
          <p:spPr bwMode="auto">
            <a:xfrm>
              <a:off x="624" y="912"/>
              <a:ext cx="4032" cy="480"/>
            </a:xfrm>
            <a:prstGeom prst="rect">
              <a:avLst/>
            </a:prstGeom>
            <a:noFill/>
            <a:ln w="9525">
              <a:solidFill>
                <a:schemeClr val="tx1"/>
              </a:solidFill>
              <a:miter lim="800000"/>
              <a:headEnd/>
              <a:tailEnd type="none" w="lg" len="lg"/>
            </a:ln>
          </p:spPr>
          <p:txBody>
            <a:bodyPr anchor="ctr">
              <a:spAutoFit/>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03470" y="6553200"/>
            <a:ext cx="1905000" cy="304800"/>
          </a:xfrm>
          <a:noFill/>
        </p:spPr>
        <p:txBody>
          <a:bodyPr/>
          <a:lstStyle/>
          <a:p>
            <a:fld id="{C5089EEE-322F-45CB-B0F1-E1776E67DF8A}" type="slidenum">
              <a:rPr lang="en-US" smtClean="0"/>
              <a:pPr/>
              <a:t>32</a:t>
            </a:fld>
            <a:endParaRPr lang="en-US" smtClean="0"/>
          </a:p>
        </p:txBody>
      </p:sp>
      <p:sp>
        <p:nvSpPr>
          <p:cNvPr id="6" name="Oval 4"/>
          <p:cNvSpPr>
            <a:spLocks noChangeArrowheads="1"/>
          </p:cNvSpPr>
          <p:nvPr/>
        </p:nvSpPr>
        <p:spPr bwMode="auto">
          <a:xfrm>
            <a:off x="730827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7" name="Object 1024"/>
          <p:cNvGraphicFramePr>
            <a:graphicFrameLocks noChangeAspect="1"/>
          </p:cNvGraphicFramePr>
          <p:nvPr/>
        </p:nvGraphicFramePr>
        <p:xfrm>
          <a:off x="7373358" y="2362200"/>
          <a:ext cx="354012" cy="368300"/>
        </p:xfrm>
        <a:graphic>
          <a:graphicData uri="http://schemas.openxmlformats.org/presentationml/2006/ole">
            <mc:AlternateContent xmlns:mc="http://schemas.openxmlformats.org/markup-compatibility/2006">
              <mc:Choice xmlns:v="urn:schemas-microsoft-com:vml" Requires="v">
                <p:oleObj spid="_x0000_s45123" name="Equation" r:id="rId3" imgW="355320" imgH="368280" progId="Equation.3">
                  <p:embed/>
                </p:oleObj>
              </mc:Choice>
              <mc:Fallback>
                <p:oleObj name="Equation" r:id="rId3" imgW="355320" imgH="36828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3358" y="23622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Oval 6"/>
          <p:cNvSpPr>
            <a:spLocks noChangeArrowheads="1"/>
          </p:cNvSpPr>
          <p:nvPr/>
        </p:nvSpPr>
        <p:spPr bwMode="auto">
          <a:xfrm>
            <a:off x="845127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9" name="Object 1025"/>
          <p:cNvGraphicFramePr>
            <a:graphicFrameLocks noChangeAspect="1"/>
          </p:cNvGraphicFramePr>
          <p:nvPr/>
        </p:nvGraphicFramePr>
        <p:xfrm>
          <a:off x="8527470" y="3581400"/>
          <a:ext cx="354013" cy="368300"/>
        </p:xfrm>
        <a:graphic>
          <a:graphicData uri="http://schemas.openxmlformats.org/presentationml/2006/ole">
            <mc:AlternateContent xmlns:mc="http://schemas.openxmlformats.org/markup-compatibility/2006">
              <mc:Choice xmlns:v="urn:schemas-microsoft-com:vml" Requires="v">
                <p:oleObj spid="_x0000_s45124" name="Equation" r:id="rId5" imgW="355320" imgH="368280" progId="Equation.3">
                  <p:embed/>
                </p:oleObj>
              </mc:Choice>
              <mc:Fallback>
                <p:oleObj name="Equation" r:id="rId5" imgW="355320" imgH="368280" progId="Equation.3">
                  <p:embed/>
                  <p:pic>
                    <p:nvPicPr>
                      <p:cNvPr id="0"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7470" y="3581400"/>
                        <a:ext cx="3540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Oval 8"/>
          <p:cNvSpPr>
            <a:spLocks noChangeArrowheads="1"/>
          </p:cNvSpPr>
          <p:nvPr/>
        </p:nvSpPr>
        <p:spPr bwMode="auto">
          <a:xfrm>
            <a:off x="616527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1" name="Object 1026"/>
          <p:cNvGraphicFramePr>
            <a:graphicFrameLocks noChangeAspect="1"/>
          </p:cNvGraphicFramePr>
          <p:nvPr/>
        </p:nvGraphicFramePr>
        <p:xfrm>
          <a:off x="6230358" y="3581400"/>
          <a:ext cx="354012" cy="368300"/>
        </p:xfrm>
        <a:graphic>
          <a:graphicData uri="http://schemas.openxmlformats.org/presentationml/2006/ole">
            <mc:AlternateContent xmlns:mc="http://schemas.openxmlformats.org/markup-compatibility/2006">
              <mc:Choice xmlns:v="urn:schemas-microsoft-com:vml" Requires="v">
                <p:oleObj spid="_x0000_s45125" name="Equation" r:id="rId6" imgW="355320" imgH="368280" progId="Equation.3">
                  <p:embed/>
                </p:oleObj>
              </mc:Choice>
              <mc:Fallback>
                <p:oleObj name="Equation" r:id="rId6" imgW="355320" imgH="368280" progId="Equation.3">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358" y="35814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Oval 10"/>
          <p:cNvSpPr>
            <a:spLocks noChangeArrowheads="1"/>
          </p:cNvSpPr>
          <p:nvPr/>
        </p:nvSpPr>
        <p:spPr bwMode="auto">
          <a:xfrm>
            <a:off x="730827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3" name="Oval 11"/>
          <p:cNvSpPr>
            <a:spLocks noChangeArrowheads="1"/>
          </p:cNvSpPr>
          <p:nvPr/>
        </p:nvSpPr>
        <p:spPr bwMode="auto">
          <a:xfrm>
            <a:off x="494607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Oval 12"/>
          <p:cNvSpPr>
            <a:spLocks noChangeArrowheads="1"/>
          </p:cNvSpPr>
          <p:nvPr/>
        </p:nvSpPr>
        <p:spPr bwMode="auto">
          <a:xfrm>
            <a:off x="738447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5" name="Object 1027"/>
          <p:cNvGraphicFramePr>
            <a:graphicFrameLocks noChangeAspect="1"/>
          </p:cNvGraphicFramePr>
          <p:nvPr/>
        </p:nvGraphicFramePr>
        <p:xfrm>
          <a:off x="6317670" y="4953000"/>
          <a:ext cx="290513" cy="290513"/>
        </p:xfrm>
        <a:graphic>
          <a:graphicData uri="http://schemas.openxmlformats.org/presentationml/2006/ole">
            <mc:AlternateContent xmlns:mc="http://schemas.openxmlformats.org/markup-compatibility/2006">
              <mc:Choice xmlns:v="urn:schemas-microsoft-com:vml" Requires="v">
                <p:oleObj spid="_x0000_s45126" name="Equation" r:id="rId7" imgW="291960" imgH="291960" progId="Equation.3">
                  <p:embed/>
                </p:oleObj>
              </mc:Choice>
              <mc:Fallback>
                <p:oleObj name="Equation" r:id="rId7" imgW="291960" imgH="291960" progId="Equation.3">
                  <p:embed/>
                  <p:pic>
                    <p:nvPicPr>
                      <p:cNvPr id="0"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7670" y="4953000"/>
                        <a:ext cx="29051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028"/>
          <p:cNvGraphicFramePr>
            <a:graphicFrameLocks noChangeAspect="1"/>
          </p:cNvGraphicFramePr>
          <p:nvPr/>
        </p:nvGraphicFramePr>
        <p:xfrm>
          <a:off x="5098470" y="6248400"/>
          <a:ext cx="265113" cy="279400"/>
        </p:xfrm>
        <a:graphic>
          <a:graphicData uri="http://schemas.openxmlformats.org/presentationml/2006/ole">
            <mc:AlternateContent xmlns:mc="http://schemas.openxmlformats.org/markup-compatibility/2006">
              <mc:Choice xmlns:v="urn:schemas-microsoft-com:vml" Requires="v">
                <p:oleObj spid="_x0000_s45127" name="Equation" r:id="rId9" imgW="266400" imgH="279360" progId="Equation.3">
                  <p:embed/>
                </p:oleObj>
              </mc:Choice>
              <mc:Fallback>
                <p:oleObj name="Equation" r:id="rId9" imgW="266400" imgH="279360" progId="Equation.3">
                  <p:embed/>
                  <p:pic>
                    <p:nvPicPr>
                      <p:cNvPr id="0"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8470" y="62484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29"/>
          <p:cNvGraphicFramePr>
            <a:graphicFrameLocks noChangeAspect="1"/>
          </p:cNvGraphicFramePr>
          <p:nvPr/>
        </p:nvGraphicFramePr>
        <p:xfrm>
          <a:off x="7536870" y="6172200"/>
          <a:ext cx="265113" cy="279400"/>
        </p:xfrm>
        <a:graphic>
          <a:graphicData uri="http://schemas.openxmlformats.org/presentationml/2006/ole">
            <mc:AlternateContent xmlns:mc="http://schemas.openxmlformats.org/markup-compatibility/2006">
              <mc:Choice xmlns:v="urn:schemas-microsoft-com:vml" Requires="v">
                <p:oleObj spid="_x0000_s45128" name="Equation" r:id="rId11" imgW="266400" imgH="279360" progId="Equation.3">
                  <p:embed/>
                </p:oleObj>
              </mc:Choice>
              <mc:Fallback>
                <p:oleObj name="Equation" r:id="rId11" imgW="266400" imgH="279360" progId="Equation.3">
                  <p:embed/>
                  <p:pic>
                    <p:nvPicPr>
                      <p:cNvPr id="0" name="Object 10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6870" y="61722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030"/>
          <p:cNvGraphicFramePr>
            <a:graphicFrameLocks noChangeAspect="1"/>
          </p:cNvGraphicFramePr>
          <p:nvPr/>
        </p:nvGraphicFramePr>
        <p:xfrm>
          <a:off x="7536870" y="3581400"/>
          <a:ext cx="214313" cy="239713"/>
        </p:xfrm>
        <a:graphic>
          <a:graphicData uri="http://schemas.openxmlformats.org/presentationml/2006/ole">
            <mc:AlternateContent xmlns:mc="http://schemas.openxmlformats.org/markup-compatibility/2006">
              <mc:Choice xmlns:v="urn:schemas-microsoft-com:vml" Requires="v">
                <p:oleObj spid="_x0000_s45129" name="Equation" r:id="rId12" imgW="215640" imgH="241200" progId="Equation.3">
                  <p:embed/>
                </p:oleObj>
              </mc:Choice>
              <mc:Fallback>
                <p:oleObj name="Equation" r:id="rId12" imgW="215640" imgH="241200" progId="Equation.3">
                  <p:embed/>
                  <p:pic>
                    <p:nvPicPr>
                      <p:cNvPr id="0" name="Object 10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36870" y="3581400"/>
                        <a:ext cx="214313"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Line 17"/>
          <p:cNvSpPr>
            <a:spLocks noChangeShapeType="1"/>
          </p:cNvSpPr>
          <p:nvPr/>
        </p:nvSpPr>
        <p:spPr bwMode="auto">
          <a:xfrm flipH="1">
            <a:off x="669867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0" name="Line 18"/>
          <p:cNvSpPr>
            <a:spLocks noChangeShapeType="1"/>
          </p:cNvSpPr>
          <p:nvPr/>
        </p:nvSpPr>
        <p:spPr bwMode="auto">
          <a:xfrm>
            <a:off x="784167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21" name="Line 19"/>
          <p:cNvSpPr>
            <a:spLocks noChangeShapeType="1"/>
          </p:cNvSpPr>
          <p:nvPr/>
        </p:nvSpPr>
        <p:spPr bwMode="auto">
          <a:xfrm>
            <a:off x="761307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2" name="Line 20"/>
          <p:cNvSpPr>
            <a:spLocks noChangeShapeType="1"/>
          </p:cNvSpPr>
          <p:nvPr/>
        </p:nvSpPr>
        <p:spPr bwMode="auto">
          <a:xfrm>
            <a:off x="875607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3" name="Line 21"/>
          <p:cNvSpPr>
            <a:spLocks noChangeShapeType="1"/>
          </p:cNvSpPr>
          <p:nvPr/>
        </p:nvSpPr>
        <p:spPr bwMode="auto">
          <a:xfrm flipH="1">
            <a:off x="540327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4" name="Line 22"/>
          <p:cNvSpPr>
            <a:spLocks noChangeShapeType="1"/>
          </p:cNvSpPr>
          <p:nvPr/>
        </p:nvSpPr>
        <p:spPr bwMode="auto">
          <a:xfrm>
            <a:off x="647007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5" name="Line 23"/>
          <p:cNvSpPr>
            <a:spLocks noChangeShapeType="1"/>
          </p:cNvSpPr>
          <p:nvPr/>
        </p:nvSpPr>
        <p:spPr bwMode="auto">
          <a:xfrm>
            <a:off x="662247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6" name="Line 24"/>
          <p:cNvSpPr>
            <a:spLocks noChangeShapeType="1"/>
          </p:cNvSpPr>
          <p:nvPr/>
        </p:nvSpPr>
        <p:spPr bwMode="auto">
          <a:xfrm>
            <a:off x="525087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7" name="Line 25"/>
          <p:cNvSpPr>
            <a:spLocks noChangeShapeType="1"/>
          </p:cNvSpPr>
          <p:nvPr/>
        </p:nvSpPr>
        <p:spPr bwMode="auto">
          <a:xfrm>
            <a:off x="768927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8" name="Oval 26"/>
          <p:cNvSpPr>
            <a:spLocks noChangeArrowheads="1"/>
          </p:cNvSpPr>
          <p:nvPr/>
        </p:nvSpPr>
        <p:spPr bwMode="auto">
          <a:xfrm>
            <a:off x="738447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9" name="Object 1031"/>
          <p:cNvGraphicFramePr>
            <a:graphicFrameLocks noChangeAspect="1"/>
          </p:cNvGraphicFramePr>
          <p:nvPr/>
        </p:nvGraphicFramePr>
        <p:xfrm>
          <a:off x="7449558" y="4953000"/>
          <a:ext cx="354012" cy="368300"/>
        </p:xfrm>
        <a:graphic>
          <a:graphicData uri="http://schemas.openxmlformats.org/presentationml/2006/ole">
            <mc:AlternateContent xmlns:mc="http://schemas.openxmlformats.org/markup-compatibility/2006">
              <mc:Choice xmlns:v="urn:schemas-microsoft-com:vml" Requires="v">
                <p:oleObj spid="_x0000_s45130" name="Equation" r:id="rId14" imgW="355320" imgH="368280" progId="Equation.3">
                  <p:embed/>
                </p:oleObj>
              </mc:Choice>
              <mc:Fallback>
                <p:oleObj name="Equation" r:id="rId14" imgW="355320" imgH="368280" progId="Equation.3">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955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Oval 28"/>
          <p:cNvSpPr>
            <a:spLocks noChangeArrowheads="1"/>
          </p:cNvSpPr>
          <p:nvPr/>
        </p:nvSpPr>
        <p:spPr bwMode="auto">
          <a:xfrm>
            <a:off x="494607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1" name="Object 1032"/>
          <p:cNvGraphicFramePr>
            <a:graphicFrameLocks noChangeAspect="1"/>
          </p:cNvGraphicFramePr>
          <p:nvPr/>
        </p:nvGraphicFramePr>
        <p:xfrm>
          <a:off x="5011158" y="4953000"/>
          <a:ext cx="354012" cy="368300"/>
        </p:xfrm>
        <a:graphic>
          <a:graphicData uri="http://schemas.openxmlformats.org/presentationml/2006/ole">
            <mc:AlternateContent xmlns:mc="http://schemas.openxmlformats.org/markup-compatibility/2006">
              <mc:Choice xmlns:v="urn:schemas-microsoft-com:vml" Requires="v">
                <p:oleObj spid="_x0000_s45131" name="Equation" r:id="rId15" imgW="355320" imgH="368280" progId="Equation.3">
                  <p:embed/>
                </p:oleObj>
              </mc:Choice>
              <mc:Fallback>
                <p:oleObj name="Equation" r:id="rId15" imgW="355320" imgH="368280" progId="Equation.3">
                  <p:embed/>
                  <p:pic>
                    <p:nvPicPr>
                      <p:cNvPr id="0"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115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Oval 30"/>
          <p:cNvSpPr>
            <a:spLocks noChangeArrowheads="1"/>
          </p:cNvSpPr>
          <p:nvPr/>
        </p:nvSpPr>
        <p:spPr bwMode="auto">
          <a:xfrm>
            <a:off x="616527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3" name="Oval 31"/>
          <p:cNvSpPr>
            <a:spLocks noChangeArrowheads="1"/>
          </p:cNvSpPr>
          <p:nvPr/>
        </p:nvSpPr>
        <p:spPr bwMode="auto">
          <a:xfrm>
            <a:off x="845127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4" name="Object 1033"/>
          <p:cNvGraphicFramePr>
            <a:graphicFrameLocks noChangeAspect="1"/>
          </p:cNvGraphicFramePr>
          <p:nvPr/>
        </p:nvGraphicFramePr>
        <p:xfrm>
          <a:off x="8603670" y="4953000"/>
          <a:ext cx="265113" cy="279400"/>
        </p:xfrm>
        <a:graphic>
          <a:graphicData uri="http://schemas.openxmlformats.org/presentationml/2006/ole">
            <mc:AlternateContent xmlns:mc="http://schemas.openxmlformats.org/markup-compatibility/2006">
              <mc:Choice xmlns:v="urn:schemas-microsoft-com:vml" Requires="v">
                <p:oleObj spid="_x0000_s45132" name="Equation" r:id="rId16" imgW="266400" imgH="279360" progId="Equation.3">
                  <p:embed/>
                </p:oleObj>
              </mc:Choice>
              <mc:Fallback>
                <p:oleObj name="Equation" r:id="rId16" imgW="266400" imgH="279360" progId="Equation.3">
                  <p:embed/>
                  <p:pic>
                    <p:nvPicPr>
                      <p:cNvPr id="0" name="Object 10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03670" y="49530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1034"/>
          <p:cNvGraphicFramePr>
            <a:graphicFrameLocks noChangeAspect="1"/>
          </p:cNvGraphicFramePr>
          <p:nvPr/>
        </p:nvGraphicFramePr>
        <p:xfrm>
          <a:off x="152400" y="1905000"/>
          <a:ext cx="7162800" cy="1265238"/>
        </p:xfrm>
        <a:graphic>
          <a:graphicData uri="http://schemas.openxmlformats.org/presentationml/2006/ole">
            <mc:AlternateContent xmlns:mc="http://schemas.openxmlformats.org/markup-compatibility/2006">
              <mc:Choice xmlns:v="urn:schemas-microsoft-com:vml" Requires="v">
                <p:oleObj spid="_x0000_s45133" name="Equation" r:id="rId17" imgW="7327800" imgH="1295280" progId="Equation.3">
                  <p:embed/>
                </p:oleObj>
              </mc:Choice>
              <mc:Fallback>
                <p:oleObj name="Equation" r:id="rId17" imgW="7327800" imgH="1295280" progId="Equation.3">
                  <p:embed/>
                  <p:pic>
                    <p:nvPicPr>
                      <p:cNvPr id="0" name="Object 10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400" y="1905000"/>
                        <a:ext cx="7162800" cy="1265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 Box 34"/>
          <p:cNvSpPr txBox="1">
            <a:spLocks noChangeArrowheads="1"/>
          </p:cNvSpPr>
          <p:nvPr/>
        </p:nvSpPr>
        <p:spPr bwMode="auto">
          <a:xfrm>
            <a:off x="152400" y="3733800"/>
            <a:ext cx="3868738" cy="1747838"/>
          </a:xfrm>
          <a:prstGeom prst="rect">
            <a:avLst/>
          </a:prstGeom>
          <a:noFill/>
          <a:ln w="9525">
            <a:noFill/>
            <a:miter lim="800000"/>
            <a:headEnd/>
            <a:tailEnd type="none" w="lg" len="lg"/>
          </a:ln>
        </p:spPr>
        <p:txBody>
          <a:bodyPr wrap="none">
            <a:spAutoFit/>
          </a:bodyPr>
          <a:lstStyle/>
          <a:p>
            <a:r>
              <a:rPr lang="en-US" sz="3600" dirty="0">
                <a:solidFill>
                  <a:srgbClr val="CC0099"/>
                </a:solidFill>
              </a:rPr>
              <a:t>Another </a:t>
            </a:r>
          </a:p>
          <a:p>
            <a:r>
              <a:rPr lang="en-US" sz="3600" dirty="0">
                <a:solidFill>
                  <a:srgbClr val="CC0099"/>
                </a:solidFill>
              </a:rPr>
              <a:t>leftmost derivation</a:t>
            </a:r>
          </a:p>
          <a:p>
            <a:r>
              <a:rPr lang="en-US" sz="3600" dirty="0">
                <a:solidFill>
                  <a:srgbClr val="CC0099"/>
                </a:solidFill>
              </a:rPr>
              <a:t>for</a:t>
            </a:r>
          </a:p>
        </p:txBody>
      </p:sp>
      <p:grpSp>
        <p:nvGrpSpPr>
          <p:cNvPr id="37" name="Group 35"/>
          <p:cNvGrpSpPr>
            <a:grpSpLocks/>
          </p:cNvGrpSpPr>
          <p:nvPr/>
        </p:nvGrpSpPr>
        <p:grpSpPr bwMode="auto">
          <a:xfrm>
            <a:off x="1295400" y="152400"/>
            <a:ext cx="6400800" cy="762000"/>
            <a:chOff x="624" y="912"/>
            <a:chExt cx="4032" cy="480"/>
          </a:xfrm>
        </p:grpSpPr>
        <p:graphicFrame>
          <p:nvGraphicFramePr>
            <p:cNvPr id="38" name="Object 1036"/>
            <p:cNvGraphicFramePr>
              <a:graphicFrameLocks noChangeAspect="1"/>
            </p:cNvGraphicFramePr>
            <p:nvPr/>
          </p:nvGraphicFramePr>
          <p:xfrm>
            <a:off x="720" y="1008"/>
            <a:ext cx="3849" cy="343"/>
          </p:xfrm>
          <a:graphic>
            <a:graphicData uri="http://schemas.openxmlformats.org/presentationml/2006/ole">
              <mc:AlternateContent xmlns:mc="http://schemas.openxmlformats.org/markup-compatibility/2006">
                <mc:Choice xmlns:v="urn:schemas-microsoft-com:vml" Requires="v">
                  <p:oleObj spid="_x0000_s45134" name="Equation" r:id="rId19" imgW="6108480" imgH="545760" progId="Equation.3">
                    <p:embed/>
                  </p:oleObj>
                </mc:Choice>
                <mc:Fallback>
                  <p:oleObj name="Equation" r:id="rId19" imgW="6108480" imgH="545760" progId="Equation.3">
                    <p:embed/>
                    <p:pic>
                      <p:nvPicPr>
                        <p:cNvPr id="0" name="Object 10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0" y="1008"/>
                          <a:ext cx="384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9" name="Rectangle 37"/>
            <p:cNvSpPr>
              <a:spLocks noChangeArrowheads="1"/>
            </p:cNvSpPr>
            <p:nvPr/>
          </p:nvSpPr>
          <p:spPr bwMode="auto">
            <a:xfrm>
              <a:off x="624" y="912"/>
              <a:ext cx="4032" cy="480"/>
            </a:xfrm>
            <a:prstGeom prst="rect">
              <a:avLst/>
            </a:prstGeom>
            <a:noFill/>
            <a:ln w="9525">
              <a:solidFill>
                <a:schemeClr val="tx1"/>
              </a:solidFill>
              <a:miter lim="800000"/>
              <a:headEnd/>
              <a:tailEnd type="none" w="lg" len="lg"/>
            </a:ln>
          </p:spPr>
          <p:txBody>
            <a:bodyPr anchor="ctr">
              <a:spAutoFit/>
            </a:bodyPr>
            <a:lstStyle/>
            <a:p>
              <a:endParaRPr lang="en-US"/>
            </a:p>
          </p:txBody>
        </p:sp>
      </p:grpSp>
      <p:graphicFrame>
        <p:nvGraphicFramePr>
          <p:cNvPr id="40" name="Object 1035"/>
          <p:cNvGraphicFramePr>
            <a:graphicFrameLocks noChangeAspect="1"/>
          </p:cNvGraphicFramePr>
          <p:nvPr/>
        </p:nvGraphicFramePr>
        <p:xfrm>
          <a:off x="1066800" y="5029200"/>
          <a:ext cx="1676400" cy="341313"/>
        </p:xfrm>
        <a:graphic>
          <a:graphicData uri="http://schemas.openxmlformats.org/presentationml/2006/ole">
            <mc:AlternateContent xmlns:mc="http://schemas.openxmlformats.org/markup-compatibility/2006">
              <mc:Choice xmlns:v="urn:schemas-microsoft-com:vml" Requires="v">
                <p:oleObj spid="_x0000_s45135" name="Equation" r:id="rId21" imgW="1676160" imgH="342720" progId="Equation.3">
                  <p:embed/>
                </p:oleObj>
              </mc:Choice>
              <mc:Fallback>
                <p:oleObj name="Equation" r:id="rId21" imgW="1676160" imgH="342720" progId="Equation.3">
                  <p:embed/>
                  <p:pic>
                    <p:nvPicPr>
                      <p:cNvPr id="0" name="Object 10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66800" y="5029200"/>
                        <a:ext cx="16764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57ABF2A4-2182-4CA1-B61B-05514A55BDB3}" type="slidenum">
              <a:rPr lang="en-US" smtClean="0"/>
              <a:pPr/>
              <a:t>33</a:t>
            </a:fld>
            <a:endParaRPr lang="en-US" smtClean="0"/>
          </a:p>
        </p:txBody>
      </p:sp>
      <p:graphicFrame>
        <p:nvGraphicFramePr>
          <p:cNvPr id="6" name="Object 1024"/>
          <p:cNvGraphicFramePr>
            <a:graphicFrameLocks noChangeAspect="1"/>
          </p:cNvGraphicFramePr>
          <p:nvPr/>
        </p:nvGraphicFramePr>
        <p:xfrm>
          <a:off x="3505200" y="2209800"/>
          <a:ext cx="1676400" cy="341313"/>
        </p:xfrm>
        <a:graphic>
          <a:graphicData uri="http://schemas.openxmlformats.org/presentationml/2006/ole">
            <mc:AlternateContent xmlns:mc="http://schemas.openxmlformats.org/markup-compatibility/2006">
              <mc:Choice xmlns:v="urn:schemas-microsoft-com:vml" Requires="v">
                <p:oleObj spid="_x0000_s46192" name="Equation" r:id="rId3" imgW="1676160" imgH="342720" progId="Equation.3">
                  <p:embed/>
                </p:oleObj>
              </mc:Choice>
              <mc:Fallback>
                <p:oleObj name="Equation" r:id="rId3" imgW="1676160" imgH="34272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209800"/>
                        <a:ext cx="16764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2"/>
          <p:cNvSpPr>
            <a:spLocks noChangeArrowheads="1"/>
          </p:cNvSpPr>
          <p:nvPr/>
        </p:nvSpPr>
        <p:spPr bwMode="auto">
          <a:xfrm>
            <a:off x="73914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8" name="Object 1025"/>
          <p:cNvGraphicFramePr>
            <a:graphicFrameLocks noChangeAspect="1"/>
          </p:cNvGraphicFramePr>
          <p:nvPr/>
        </p:nvGraphicFramePr>
        <p:xfrm>
          <a:off x="7456488" y="2362200"/>
          <a:ext cx="354012" cy="368300"/>
        </p:xfrm>
        <a:graphic>
          <a:graphicData uri="http://schemas.openxmlformats.org/presentationml/2006/ole">
            <mc:AlternateContent xmlns:mc="http://schemas.openxmlformats.org/markup-compatibility/2006">
              <mc:Choice xmlns:v="urn:schemas-microsoft-com:vml" Requires="v">
                <p:oleObj spid="_x0000_s46193" name="Equation" r:id="rId5" imgW="355320" imgH="368280" progId="Equation.3">
                  <p:embed/>
                </p:oleObj>
              </mc:Choice>
              <mc:Fallback>
                <p:oleObj name="Equation" r:id="rId5" imgW="355320" imgH="36828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6488" y="23622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Oval 4"/>
          <p:cNvSpPr>
            <a:spLocks noChangeArrowheads="1"/>
          </p:cNvSpPr>
          <p:nvPr/>
        </p:nvSpPr>
        <p:spPr bwMode="auto">
          <a:xfrm>
            <a:off x="8534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0" name="Object 1026"/>
          <p:cNvGraphicFramePr>
            <a:graphicFrameLocks noChangeAspect="1"/>
          </p:cNvGraphicFramePr>
          <p:nvPr/>
        </p:nvGraphicFramePr>
        <p:xfrm>
          <a:off x="8610600" y="3581400"/>
          <a:ext cx="354013" cy="368300"/>
        </p:xfrm>
        <a:graphic>
          <a:graphicData uri="http://schemas.openxmlformats.org/presentationml/2006/ole">
            <mc:AlternateContent xmlns:mc="http://schemas.openxmlformats.org/markup-compatibility/2006">
              <mc:Choice xmlns:v="urn:schemas-microsoft-com:vml" Requires="v">
                <p:oleObj spid="_x0000_s46194" name="Equation" r:id="rId7" imgW="355320" imgH="368280" progId="Equation.3">
                  <p:embed/>
                </p:oleObj>
              </mc:Choice>
              <mc:Fallback>
                <p:oleObj name="Equation" r:id="rId7" imgW="355320" imgH="368280" progId="Equation.3">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0600" y="3581400"/>
                        <a:ext cx="3540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6"/>
          <p:cNvSpPr>
            <a:spLocks noChangeArrowheads="1"/>
          </p:cNvSpPr>
          <p:nvPr/>
        </p:nvSpPr>
        <p:spPr bwMode="auto">
          <a:xfrm>
            <a:off x="6248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2" name="Object 1027"/>
          <p:cNvGraphicFramePr>
            <a:graphicFrameLocks noChangeAspect="1"/>
          </p:cNvGraphicFramePr>
          <p:nvPr/>
        </p:nvGraphicFramePr>
        <p:xfrm>
          <a:off x="6313488" y="3581400"/>
          <a:ext cx="354012" cy="368300"/>
        </p:xfrm>
        <a:graphic>
          <a:graphicData uri="http://schemas.openxmlformats.org/presentationml/2006/ole">
            <mc:AlternateContent xmlns:mc="http://schemas.openxmlformats.org/markup-compatibility/2006">
              <mc:Choice xmlns:v="urn:schemas-microsoft-com:vml" Requires="v">
                <p:oleObj spid="_x0000_s46195" name="Equation" r:id="rId8" imgW="355320" imgH="368280" progId="Equation.3">
                  <p:embed/>
                </p:oleObj>
              </mc:Choice>
              <mc:Fallback>
                <p:oleObj name="Equation" r:id="rId8" imgW="355320" imgH="368280" progId="Equation.3">
                  <p:embed/>
                  <p:pic>
                    <p:nvPicPr>
                      <p:cNvPr id="0" name="Object 1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3488" y="35814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Oval 8"/>
          <p:cNvSpPr>
            <a:spLocks noChangeArrowheads="1"/>
          </p:cNvSpPr>
          <p:nvPr/>
        </p:nvSpPr>
        <p:spPr bwMode="auto">
          <a:xfrm>
            <a:off x="7391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Oval 15"/>
          <p:cNvSpPr>
            <a:spLocks noChangeArrowheads="1"/>
          </p:cNvSpPr>
          <p:nvPr/>
        </p:nvSpPr>
        <p:spPr bwMode="auto">
          <a:xfrm>
            <a:off x="50292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5" name="Oval 16"/>
          <p:cNvSpPr>
            <a:spLocks noChangeArrowheads="1"/>
          </p:cNvSpPr>
          <p:nvPr/>
        </p:nvSpPr>
        <p:spPr bwMode="auto">
          <a:xfrm>
            <a:off x="74676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6" name="Object 1028"/>
          <p:cNvGraphicFramePr>
            <a:graphicFrameLocks noChangeAspect="1"/>
          </p:cNvGraphicFramePr>
          <p:nvPr/>
        </p:nvGraphicFramePr>
        <p:xfrm>
          <a:off x="6400800" y="4953000"/>
          <a:ext cx="290513" cy="290513"/>
        </p:xfrm>
        <a:graphic>
          <a:graphicData uri="http://schemas.openxmlformats.org/presentationml/2006/ole">
            <mc:AlternateContent xmlns:mc="http://schemas.openxmlformats.org/markup-compatibility/2006">
              <mc:Choice xmlns:v="urn:schemas-microsoft-com:vml" Requires="v">
                <p:oleObj spid="_x0000_s46196" name="Equation" r:id="rId9" imgW="291960" imgH="291960" progId="Equation.3">
                  <p:embed/>
                </p:oleObj>
              </mc:Choice>
              <mc:Fallback>
                <p:oleObj name="Equation" r:id="rId9" imgW="291960" imgH="291960" progId="Equation.3">
                  <p:embed/>
                  <p:pic>
                    <p:nvPicPr>
                      <p:cNvPr id="0"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4953000"/>
                        <a:ext cx="29051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29"/>
          <p:cNvGraphicFramePr>
            <a:graphicFrameLocks noChangeAspect="1"/>
          </p:cNvGraphicFramePr>
          <p:nvPr/>
        </p:nvGraphicFramePr>
        <p:xfrm>
          <a:off x="5181600" y="6248400"/>
          <a:ext cx="265113" cy="279400"/>
        </p:xfrm>
        <a:graphic>
          <a:graphicData uri="http://schemas.openxmlformats.org/presentationml/2006/ole">
            <mc:AlternateContent xmlns:mc="http://schemas.openxmlformats.org/markup-compatibility/2006">
              <mc:Choice xmlns:v="urn:schemas-microsoft-com:vml" Requires="v">
                <p:oleObj spid="_x0000_s46197" name="Equation" r:id="rId11" imgW="266400" imgH="279360" progId="Equation.3">
                  <p:embed/>
                </p:oleObj>
              </mc:Choice>
              <mc:Fallback>
                <p:oleObj name="Equation" r:id="rId11" imgW="266400" imgH="279360" progId="Equation.3">
                  <p:embed/>
                  <p:pic>
                    <p:nvPicPr>
                      <p:cNvPr id="0"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62484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030"/>
          <p:cNvGraphicFramePr>
            <a:graphicFrameLocks noChangeAspect="1"/>
          </p:cNvGraphicFramePr>
          <p:nvPr/>
        </p:nvGraphicFramePr>
        <p:xfrm>
          <a:off x="7620000" y="6172200"/>
          <a:ext cx="265113" cy="279400"/>
        </p:xfrm>
        <a:graphic>
          <a:graphicData uri="http://schemas.openxmlformats.org/presentationml/2006/ole">
            <mc:AlternateContent xmlns:mc="http://schemas.openxmlformats.org/markup-compatibility/2006">
              <mc:Choice xmlns:v="urn:schemas-microsoft-com:vml" Requires="v">
                <p:oleObj spid="_x0000_s46198" name="Equation" r:id="rId13" imgW="266400" imgH="279360" progId="Equation.3">
                  <p:embed/>
                </p:oleObj>
              </mc:Choice>
              <mc:Fallback>
                <p:oleObj name="Equation" r:id="rId13" imgW="266400" imgH="279360" progId="Equation.3">
                  <p:embed/>
                  <p:pic>
                    <p:nvPicPr>
                      <p:cNvPr id="0" name="Object 10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0" y="61722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031"/>
          <p:cNvGraphicFramePr>
            <a:graphicFrameLocks noChangeAspect="1"/>
          </p:cNvGraphicFramePr>
          <p:nvPr/>
        </p:nvGraphicFramePr>
        <p:xfrm>
          <a:off x="7620000" y="3581400"/>
          <a:ext cx="214313" cy="239713"/>
        </p:xfrm>
        <a:graphic>
          <a:graphicData uri="http://schemas.openxmlformats.org/presentationml/2006/ole">
            <mc:AlternateContent xmlns:mc="http://schemas.openxmlformats.org/markup-compatibility/2006">
              <mc:Choice xmlns:v="urn:schemas-microsoft-com:vml" Requires="v">
                <p:oleObj spid="_x0000_s46199" name="Equation" r:id="rId14" imgW="215640" imgH="241200" progId="Equation.3">
                  <p:embed/>
                </p:oleObj>
              </mc:Choice>
              <mc:Fallback>
                <p:oleObj name="Equation" r:id="rId14" imgW="215640" imgH="241200" progId="Equation.3">
                  <p:embed/>
                  <p:pic>
                    <p:nvPicPr>
                      <p:cNvPr id="0" name="Object 10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0000" y="3581400"/>
                        <a:ext cx="214313"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Line 22"/>
          <p:cNvSpPr>
            <a:spLocks noChangeShapeType="1"/>
          </p:cNvSpPr>
          <p:nvPr/>
        </p:nvSpPr>
        <p:spPr bwMode="auto">
          <a:xfrm flipH="1">
            <a:off x="67818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1" name="Line 23"/>
          <p:cNvSpPr>
            <a:spLocks noChangeShapeType="1"/>
          </p:cNvSpPr>
          <p:nvPr/>
        </p:nvSpPr>
        <p:spPr bwMode="auto">
          <a:xfrm>
            <a:off x="79248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22" name="Line 24"/>
          <p:cNvSpPr>
            <a:spLocks noChangeShapeType="1"/>
          </p:cNvSpPr>
          <p:nvPr/>
        </p:nvSpPr>
        <p:spPr bwMode="auto">
          <a:xfrm>
            <a:off x="76962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3" name="Line 25"/>
          <p:cNvSpPr>
            <a:spLocks noChangeShapeType="1"/>
          </p:cNvSpPr>
          <p:nvPr/>
        </p:nvSpPr>
        <p:spPr bwMode="auto">
          <a:xfrm>
            <a:off x="8839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4" name="Line 26"/>
          <p:cNvSpPr>
            <a:spLocks noChangeShapeType="1"/>
          </p:cNvSpPr>
          <p:nvPr/>
        </p:nvSpPr>
        <p:spPr bwMode="auto">
          <a:xfrm flipH="1">
            <a:off x="54864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5" name="Line 27"/>
          <p:cNvSpPr>
            <a:spLocks noChangeShapeType="1"/>
          </p:cNvSpPr>
          <p:nvPr/>
        </p:nvSpPr>
        <p:spPr bwMode="auto">
          <a:xfrm>
            <a:off x="6553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6" name="Line 28"/>
          <p:cNvSpPr>
            <a:spLocks noChangeShapeType="1"/>
          </p:cNvSpPr>
          <p:nvPr/>
        </p:nvSpPr>
        <p:spPr bwMode="auto">
          <a:xfrm>
            <a:off x="67056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7" name="Line 29"/>
          <p:cNvSpPr>
            <a:spLocks noChangeShapeType="1"/>
          </p:cNvSpPr>
          <p:nvPr/>
        </p:nvSpPr>
        <p:spPr bwMode="auto">
          <a:xfrm>
            <a:off x="53340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8" name="Line 30"/>
          <p:cNvSpPr>
            <a:spLocks noChangeShapeType="1"/>
          </p:cNvSpPr>
          <p:nvPr/>
        </p:nvSpPr>
        <p:spPr bwMode="auto">
          <a:xfrm>
            <a:off x="77724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9" name="Oval 31"/>
          <p:cNvSpPr>
            <a:spLocks noChangeArrowheads="1"/>
          </p:cNvSpPr>
          <p:nvPr/>
        </p:nvSpPr>
        <p:spPr bwMode="auto">
          <a:xfrm>
            <a:off x="74676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0" name="Object 1032"/>
          <p:cNvGraphicFramePr>
            <a:graphicFrameLocks noChangeAspect="1"/>
          </p:cNvGraphicFramePr>
          <p:nvPr/>
        </p:nvGraphicFramePr>
        <p:xfrm>
          <a:off x="7532688" y="4953000"/>
          <a:ext cx="354012" cy="368300"/>
        </p:xfrm>
        <a:graphic>
          <a:graphicData uri="http://schemas.openxmlformats.org/presentationml/2006/ole">
            <mc:AlternateContent xmlns:mc="http://schemas.openxmlformats.org/markup-compatibility/2006">
              <mc:Choice xmlns:v="urn:schemas-microsoft-com:vml" Requires="v">
                <p:oleObj spid="_x0000_s46200" name="Equation" r:id="rId16" imgW="355320" imgH="368280" progId="Equation.3">
                  <p:embed/>
                </p:oleObj>
              </mc:Choice>
              <mc:Fallback>
                <p:oleObj name="Equation" r:id="rId16" imgW="355320" imgH="368280" progId="Equation.3">
                  <p:embed/>
                  <p:pic>
                    <p:nvPicPr>
                      <p:cNvPr id="0" name="Object 10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26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Oval 33"/>
          <p:cNvSpPr>
            <a:spLocks noChangeArrowheads="1"/>
          </p:cNvSpPr>
          <p:nvPr/>
        </p:nvSpPr>
        <p:spPr bwMode="auto">
          <a:xfrm>
            <a:off x="50292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2" name="Object 1033"/>
          <p:cNvGraphicFramePr>
            <a:graphicFrameLocks noChangeAspect="1"/>
          </p:cNvGraphicFramePr>
          <p:nvPr/>
        </p:nvGraphicFramePr>
        <p:xfrm>
          <a:off x="5094288" y="4953000"/>
          <a:ext cx="354012" cy="368300"/>
        </p:xfrm>
        <a:graphic>
          <a:graphicData uri="http://schemas.openxmlformats.org/presentationml/2006/ole">
            <mc:AlternateContent xmlns:mc="http://schemas.openxmlformats.org/markup-compatibility/2006">
              <mc:Choice xmlns:v="urn:schemas-microsoft-com:vml" Requires="v">
                <p:oleObj spid="_x0000_s46201" name="Equation" r:id="rId17" imgW="355320" imgH="368280" progId="Equation.3">
                  <p:embed/>
                </p:oleObj>
              </mc:Choice>
              <mc:Fallback>
                <p:oleObj name="Equation" r:id="rId17" imgW="355320" imgH="368280" progId="Equation.3">
                  <p:embed/>
                  <p:pic>
                    <p:nvPicPr>
                      <p:cNvPr id="0" name="Object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42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Oval 35"/>
          <p:cNvSpPr>
            <a:spLocks noChangeArrowheads="1"/>
          </p:cNvSpPr>
          <p:nvPr/>
        </p:nvSpPr>
        <p:spPr bwMode="auto">
          <a:xfrm>
            <a:off x="6248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4" name="Oval 36"/>
          <p:cNvSpPr>
            <a:spLocks noChangeArrowheads="1"/>
          </p:cNvSpPr>
          <p:nvPr/>
        </p:nvSpPr>
        <p:spPr bwMode="auto">
          <a:xfrm>
            <a:off x="8534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5" name="Object 1034"/>
          <p:cNvGraphicFramePr>
            <a:graphicFrameLocks noChangeAspect="1"/>
          </p:cNvGraphicFramePr>
          <p:nvPr/>
        </p:nvGraphicFramePr>
        <p:xfrm>
          <a:off x="8686800" y="4953000"/>
          <a:ext cx="265113" cy="279400"/>
        </p:xfrm>
        <a:graphic>
          <a:graphicData uri="http://schemas.openxmlformats.org/presentationml/2006/ole">
            <mc:AlternateContent xmlns:mc="http://schemas.openxmlformats.org/markup-compatibility/2006">
              <mc:Choice xmlns:v="urn:schemas-microsoft-com:vml" Requires="v">
                <p:oleObj spid="_x0000_s46202" name="Equation" r:id="rId18" imgW="266400" imgH="279360" progId="Equation.3">
                  <p:embed/>
                </p:oleObj>
              </mc:Choice>
              <mc:Fallback>
                <p:oleObj name="Equation" r:id="rId18" imgW="266400" imgH="279360" progId="Equation.3">
                  <p:embed/>
                  <p:pic>
                    <p:nvPicPr>
                      <p:cNvPr id="0" name="Object 10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86800" y="49530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Oval 38"/>
          <p:cNvSpPr>
            <a:spLocks noChangeArrowheads="1"/>
          </p:cNvSpPr>
          <p:nvPr/>
        </p:nvSpPr>
        <p:spPr bwMode="auto">
          <a:xfrm>
            <a:off x="11430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7" name="Object 1035"/>
          <p:cNvGraphicFramePr>
            <a:graphicFrameLocks noChangeAspect="1"/>
          </p:cNvGraphicFramePr>
          <p:nvPr/>
        </p:nvGraphicFramePr>
        <p:xfrm>
          <a:off x="1208088" y="2362200"/>
          <a:ext cx="354012" cy="368300"/>
        </p:xfrm>
        <a:graphic>
          <a:graphicData uri="http://schemas.openxmlformats.org/presentationml/2006/ole">
            <mc:AlternateContent xmlns:mc="http://schemas.openxmlformats.org/markup-compatibility/2006">
              <mc:Choice xmlns:v="urn:schemas-microsoft-com:vml" Requires="v">
                <p:oleObj spid="_x0000_s46203" name="Equation" r:id="rId19" imgW="355320" imgH="368280" progId="Equation.3">
                  <p:embed/>
                </p:oleObj>
              </mc:Choice>
              <mc:Fallback>
                <p:oleObj name="Equation" r:id="rId19" imgW="355320" imgH="368280" progId="Equation.3">
                  <p:embed/>
                  <p:pic>
                    <p:nvPicPr>
                      <p:cNvPr id="0" name="Object 10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8088" y="23622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Oval 40"/>
          <p:cNvSpPr>
            <a:spLocks noChangeArrowheads="1"/>
          </p:cNvSpPr>
          <p:nvPr/>
        </p:nvSpPr>
        <p:spPr bwMode="auto">
          <a:xfrm>
            <a:off x="22860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9" name="Object 1036"/>
          <p:cNvGraphicFramePr>
            <a:graphicFrameLocks noChangeAspect="1"/>
          </p:cNvGraphicFramePr>
          <p:nvPr/>
        </p:nvGraphicFramePr>
        <p:xfrm>
          <a:off x="2362200" y="3581400"/>
          <a:ext cx="354013" cy="368300"/>
        </p:xfrm>
        <a:graphic>
          <a:graphicData uri="http://schemas.openxmlformats.org/presentationml/2006/ole">
            <mc:AlternateContent xmlns:mc="http://schemas.openxmlformats.org/markup-compatibility/2006">
              <mc:Choice xmlns:v="urn:schemas-microsoft-com:vml" Requires="v">
                <p:oleObj spid="_x0000_s46204" name="Equation" r:id="rId20" imgW="355320" imgH="368280" progId="Equation.3">
                  <p:embed/>
                </p:oleObj>
              </mc:Choice>
              <mc:Fallback>
                <p:oleObj name="Equation" r:id="rId20" imgW="355320" imgH="368280" progId="Equation.3">
                  <p:embed/>
                  <p:pic>
                    <p:nvPicPr>
                      <p:cNvPr id="0" name="Object 10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581400"/>
                        <a:ext cx="3540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Oval 42"/>
          <p:cNvSpPr>
            <a:spLocks noChangeArrowheads="1"/>
          </p:cNvSpPr>
          <p:nvPr/>
        </p:nvSpPr>
        <p:spPr bwMode="auto">
          <a:xfrm>
            <a:off x="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1" name="Object 1037"/>
          <p:cNvGraphicFramePr>
            <a:graphicFrameLocks noChangeAspect="1"/>
          </p:cNvGraphicFramePr>
          <p:nvPr/>
        </p:nvGraphicFramePr>
        <p:xfrm>
          <a:off x="65088" y="3581400"/>
          <a:ext cx="354012" cy="368300"/>
        </p:xfrm>
        <a:graphic>
          <a:graphicData uri="http://schemas.openxmlformats.org/presentationml/2006/ole">
            <mc:AlternateContent xmlns:mc="http://schemas.openxmlformats.org/markup-compatibility/2006">
              <mc:Choice xmlns:v="urn:schemas-microsoft-com:vml" Requires="v">
                <p:oleObj spid="_x0000_s46205" name="Equation" r:id="rId21" imgW="355320" imgH="368280" progId="Equation.3">
                  <p:embed/>
                </p:oleObj>
              </mc:Choice>
              <mc:Fallback>
                <p:oleObj name="Equation" r:id="rId21" imgW="355320" imgH="368280" progId="Equation.3">
                  <p:embed/>
                  <p:pic>
                    <p:nvPicPr>
                      <p:cNvPr id="0" name="Object 10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35814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Oval 44"/>
          <p:cNvSpPr>
            <a:spLocks noChangeArrowheads="1"/>
          </p:cNvSpPr>
          <p:nvPr/>
        </p:nvSpPr>
        <p:spPr bwMode="auto">
          <a:xfrm>
            <a:off x="11430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3" name="Oval 45"/>
          <p:cNvSpPr>
            <a:spLocks noChangeArrowheads="1"/>
          </p:cNvSpPr>
          <p:nvPr/>
        </p:nvSpPr>
        <p:spPr bwMode="auto">
          <a:xfrm>
            <a:off x="3581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4" name="Object 1038"/>
          <p:cNvGraphicFramePr>
            <a:graphicFrameLocks noChangeAspect="1"/>
          </p:cNvGraphicFramePr>
          <p:nvPr/>
        </p:nvGraphicFramePr>
        <p:xfrm>
          <a:off x="3646488" y="4953000"/>
          <a:ext cx="354012" cy="368300"/>
        </p:xfrm>
        <a:graphic>
          <a:graphicData uri="http://schemas.openxmlformats.org/presentationml/2006/ole">
            <mc:AlternateContent xmlns:mc="http://schemas.openxmlformats.org/markup-compatibility/2006">
              <mc:Choice xmlns:v="urn:schemas-microsoft-com:vml" Requires="v">
                <p:oleObj spid="_x0000_s46206" name="Equation" r:id="rId22" imgW="355320" imgH="368280" progId="Equation.3">
                  <p:embed/>
                </p:oleObj>
              </mc:Choice>
              <mc:Fallback>
                <p:oleObj name="Equation" r:id="rId22" imgW="355320" imgH="368280" progId="Equation.3">
                  <p:embed/>
                  <p:pic>
                    <p:nvPicPr>
                      <p:cNvPr id="0" name="Object 10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64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Oval 47"/>
          <p:cNvSpPr>
            <a:spLocks noChangeArrowheads="1"/>
          </p:cNvSpPr>
          <p:nvPr/>
        </p:nvSpPr>
        <p:spPr bwMode="auto">
          <a:xfrm>
            <a:off x="11430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6" name="Object 1039"/>
          <p:cNvGraphicFramePr>
            <a:graphicFrameLocks noChangeAspect="1"/>
          </p:cNvGraphicFramePr>
          <p:nvPr/>
        </p:nvGraphicFramePr>
        <p:xfrm>
          <a:off x="1208088" y="4953000"/>
          <a:ext cx="354012" cy="368300"/>
        </p:xfrm>
        <a:graphic>
          <a:graphicData uri="http://schemas.openxmlformats.org/presentationml/2006/ole">
            <mc:AlternateContent xmlns:mc="http://schemas.openxmlformats.org/markup-compatibility/2006">
              <mc:Choice xmlns:v="urn:schemas-microsoft-com:vml" Requires="v">
                <p:oleObj spid="_x0000_s46207" name="Equation" r:id="rId23" imgW="355320" imgH="368280" progId="Equation.3">
                  <p:embed/>
                </p:oleObj>
              </mc:Choice>
              <mc:Fallback>
                <p:oleObj name="Equation" r:id="rId23" imgW="355320" imgH="368280" progId="Equation.3">
                  <p:embed/>
                  <p:pic>
                    <p:nvPicPr>
                      <p:cNvPr id="0" name="Object 10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80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Oval 49"/>
          <p:cNvSpPr>
            <a:spLocks noChangeArrowheads="1"/>
          </p:cNvSpPr>
          <p:nvPr/>
        </p:nvSpPr>
        <p:spPr bwMode="auto">
          <a:xfrm>
            <a:off x="23622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8" name="Oval 50"/>
          <p:cNvSpPr>
            <a:spLocks noChangeArrowheads="1"/>
          </p:cNvSpPr>
          <p:nvPr/>
        </p:nvSpPr>
        <p:spPr bwMode="auto">
          <a:xfrm>
            <a:off x="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9" name="Oval 51"/>
          <p:cNvSpPr>
            <a:spLocks noChangeArrowheads="1"/>
          </p:cNvSpPr>
          <p:nvPr/>
        </p:nvSpPr>
        <p:spPr bwMode="auto">
          <a:xfrm>
            <a:off x="11430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50" name="Oval 52"/>
          <p:cNvSpPr>
            <a:spLocks noChangeArrowheads="1"/>
          </p:cNvSpPr>
          <p:nvPr/>
        </p:nvSpPr>
        <p:spPr bwMode="auto">
          <a:xfrm>
            <a:off x="35814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51" name="Object 1040"/>
          <p:cNvGraphicFramePr>
            <a:graphicFrameLocks noChangeAspect="1"/>
          </p:cNvGraphicFramePr>
          <p:nvPr/>
        </p:nvGraphicFramePr>
        <p:xfrm>
          <a:off x="1371600" y="3581400"/>
          <a:ext cx="290513" cy="290513"/>
        </p:xfrm>
        <a:graphic>
          <a:graphicData uri="http://schemas.openxmlformats.org/presentationml/2006/ole">
            <mc:AlternateContent xmlns:mc="http://schemas.openxmlformats.org/markup-compatibility/2006">
              <mc:Choice xmlns:v="urn:schemas-microsoft-com:vml" Requires="v">
                <p:oleObj spid="_x0000_s46208" name="Equation" r:id="rId24" imgW="291960" imgH="291960" progId="Equation.3">
                  <p:embed/>
                </p:oleObj>
              </mc:Choice>
              <mc:Fallback>
                <p:oleObj name="Equation" r:id="rId24" imgW="291960" imgH="291960" progId="Equation.3">
                  <p:embed/>
                  <p:pic>
                    <p:nvPicPr>
                      <p:cNvPr id="0" name="Object 10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3581400"/>
                        <a:ext cx="29051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041"/>
          <p:cNvGraphicFramePr>
            <a:graphicFrameLocks noChangeAspect="1"/>
          </p:cNvGraphicFramePr>
          <p:nvPr/>
        </p:nvGraphicFramePr>
        <p:xfrm>
          <a:off x="152400" y="5029200"/>
          <a:ext cx="265113" cy="279400"/>
        </p:xfrm>
        <a:graphic>
          <a:graphicData uri="http://schemas.openxmlformats.org/presentationml/2006/ole">
            <mc:AlternateContent xmlns:mc="http://schemas.openxmlformats.org/markup-compatibility/2006">
              <mc:Choice xmlns:v="urn:schemas-microsoft-com:vml" Requires="v">
                <p:oleObj spid="_x0000_s46209" name="Equation" r:id="rId25" imgW="266400" imgH="279360" progId="Equation.3">
                  <p:embed/>
                </p:oleObj>
              </mc:Choice>
              <mc:Fallback>
                <p:oleObj name="Equation" r:id="rId25" imgW="266400" imgH="279360" progId="Equation.3">
                  <p:embed/>
                  <p:pic>
                    <p:nvPicPr>
                      <p:cNvPr id="0" name="Object 10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50292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1042"/>
          <p:cNvGraphicFramePr>
            <a:graphicFrameLocks noChangeAspect="1"/>
          </p:cNvGraphicFramePr>
          <p:nvPr/>
        </p:nvGraphicFramePr>
        <p:xfrm>
          <a:off x="1295400" y="6248400"/>
          <a:ext cx="265113" cy="279400"/>
        </p:xfrm>
        <a:graphic>
          <a:graphicData uri="http://schemas.openxmlformats.org/presentationml/2006/ole">
            <mc:AlternateContent xmlns:mc="http://schemas.openxmlformats.org/markup-compatibility/2006">
              <mc:Choice xmlns:v="urn:schemas-microsoft-com:vml" Requires="v">
                <p:oleObj spid="_x0000_s46210" name="Equation" r:id="rId26" imgW="266400" imgH="279360" progId="Equation.3">
                  <p:embed/>
                </p:oleObj>
              </mc:Choice>
              <mc:Fallback>
                <p:oleObj name="Equation" r:id="rId26" imgW="266400" imgH="279360" progId="Equation.3">
                  <p:embed/>
                  <p:pic>
                    <p:nvPicPr>
                      <p:cNvPr id="0" name="Object 10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62484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1043"/>
          <p:cNvGraphicFramePr>
            <a:graphicFrameLocks noChangeAspect="1"/>
          </p:cNvGraphicFramePr>
          <p:nvPr/>
        </p:nvGraphicFramePr>
        <p:xfrm>
          <a:off x="3733800" y="6172200"/>
          <a:ext cx="265113" cy="279400"/>
        </p:xfrm>
        <a:graphic>
          <a:graphicData uri="http://schemas.openxmlformats.org/presentationml/2006/ole">
            <mc:AlternateContent xmlns:mc="http://schemas.openxmlformats.org/markup-compatibility/2006">
              <mc:Choice xmlns:v="urn:schemas-microsoft-com:vml" Requires="v">
                <p:oleObj spid="_x0000_s46211" name="Equation" r:id="rId27" imgW="266400" imgH="279360" progId="Equation.3">
                  <p:embed/>
                </p:oleObj>
              </mc:Choice>
              <mc:Fallback>
                <p:oleObj name="Equation" r:id="rId27" imgW="266400" imgH="279360" progId="Equation.3">
                  <p:embed/>
                  <p:pic>
                    <p:nvPicPr>
                      <p:cNvPr id="0" name="Object 10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800" y="61722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1044"/>
          <p:cNvGraphicFramePr>
            <a:graphicFrameLocks noChangeAspect="1"/>
          </p:cNvGraphicFramePr>
          <p:nvPr/>
        </p:nvGraphicFramePr>
        <p:xfrm>
          <a:off x="2514600" y="5029200"/>
          <a:ext cx="214313" cy="239713"/>
        </p:xfrm>
        <a:graphic>
          <a:graphicData uri="http://schemas.openxmlformats.org/presentationml/2006/ole">
            <mc:AlternateContent xmlns:mc="http://schemas.openxmlformats.org/markup-compatibility/2006">
              <mc:Choice xmlns:v="urn:schemas-microsoft-com:vml" Requires="v">
                <p:oleObj spid="_x0000_s46212" name="Equation" r:id="rId28" imgW="215640" imgH="241200" progId="Equation.3">
                  <p:embed/>
                </p:oleObj>
              </mc:Choice>
              <mc:Fallback>
                <p:oleObj name="Equation" r:id="rId28" imgW="215640" imgH="241200" progId="Equation.3">
                  <p:embed/>
                  <p:pic>
                    <p:nvPicPr>
                      <p:cNvPr id="0" name="Object 10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4600" y="5029200"/>
                        <a:ext cx="214313"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Line 58"/>
          <p:cNvSpPr>
            <a:spLocks noChangeShapeType="1"/>
          </p:cNvSpPr>
          <p:nvPr/>
        </p:nvSpPr>
        <p:spPr bwMode="auto">
          <a:xfrm flipH="1">
            <a:off x="5334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7" name="Line 59"/>
          <p:cNvSpPr>
            <a:spLocks noChangeShapeType="1"/>
          </p:cNvSpPr>
          <p:nvPr/>
        </p:nvSpPr>
        <p:spPr bwMode="auto">
          <a:xfrm>
            <a:off x="16764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58" name="Line 60"/>
          <p:cNvSpPr>
            <a:spLocks noChangeShapeType="1"/>
          </p:cNvSpPr>
          <p:nvPr/>
        </p:nvSpPr>
        <p:spPr bwMode="auto">
          <a:xfrm>
            <a:off x="14478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9" name="Line 61"/>
          <p:cNvSpPr>
            <a:spLocks noChangeShapeType="1"/>
          </p:cNvSpPr>
          <p:nvPr/>
        </p:nvSpPr>
        <p:spPr bwMode="auto">
          <a:xfrm>
            <a:off x="3048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0" name="Line 62"/>
          <p:cNvSpPr>
            <a:spLocks noChangeShapeType="1"/>
          </p:cNvSpPr>
          <p:nvPr/>
        </p:nvSpPr>
        <p:spPr bwMode="auto">
          <a:xfrm flipH="1">
            <a:off x="16002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1" name="Line 63"/>
          <p:cNvSpPr>
            <a:spLocks noChangeShapeType="1"/>
          </p:cNvSpPr>
          <p:nvPr/>
        </p:nvSpPr>
        <p:spPr bwMode="auto">
          <a:xfrm>
            <a:off x="26670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2" name="Line 64"/>
          <p:cNvSpPr>
            <a:spLocks noChangeShapeType="1"/>
          </p:cNvSpPr>
          <p:nvPr/>
        </p:nvSpPr>
        <p:spPr bwMode="auto">
          <a:xfrm>
            <a:off x="28194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3" name="Line 65"/>
          <p:cNvSpPr>
            <a:spLocks noChangeShapeType="1"/>
          </p:cNvSpPr>
          <p:nvPr/>
        </p:nvSpPr>
        <p:spPr bwMode="auto">
          <a:xfrm>
            <a:off x="14478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4" name="Line 66"/>
          <p:cNvSpPr>
            <a:spLocks noChangeShapeType="1"/>
          </p:cNvSpPr>
          <p:nvPr/>
        </p:nvSpPr>
        <p:spPr bwMode="auto">
          <a:xfrm>
            <a:off x="38862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5" name="Text Box 70"/>
          <p:cNvSpPr txBox="1">
            <a:spLocks noChangeArrowheads="1"/>
          </p:cNvSpPr>
          <p:nvPr/>
        </p:nvSpPr>
        <p:spPr bwMode="auto">
          <a:xfrm>
            <a:off x="2514600" y="1447800"/>
            <a:ext cx="4016741" cy="1200329"/>
          </a:xfrm>
          <a:prstGeom prst="rect">
            <a:avLst/>
          </a:prstGeom>
          <a:noFill/>
          <a:ln w="9525">
            <a:noFill/>
            <a:miter lim="800000"/>
            <a:headEnd/>
            <a:tailEnd type="none" w="lg" len="lg"/>
          </a:ln>
        </p:spPr>
        <p:txBody>
          <a:bodyPr wrap="none">
            <a:spAutoFit/>
          </a:bodyPr>
          <a:lstStyle/>
          <a:p>
            <a:r>
              <a:rPr lang="en-US" sz="3600" dirty="0">
                <a:solidFill>
                  <a:srgbClr val="0000FF"/>
                </a:solidFill>
              </a:rPr>
              <a:t>Two derivation trees</a:t>
            </a:r>
          </a:p>
          <a:p>
            <a:r>
              <a:rPr lang="en-US" sz="3600" dirty="0">
                <a:solidFill>
                  <a:srgbClr val="0000FF"/>
                </a:solidFill>
              </a:rPr>
              <a:t>for</a:t>
            </a:r>
          </a:p>
        </p:txBody>
      </p:sp>
      <p:grpSp>
        <p:nvGrpSpPr>
          <p:cNvPr id="66" name="Group 72"/>
          <p:cNvGrpSpPr>
            <a:grpSpLocks/>
          </p:cNvGrpSpPr>
          <p:nvPr/>
        </p:nvGrpSpPr>
        <p:grpSpPr bwMode="auto">
          <a:xfrm>
            <a:off x="1295400" y="152400"/>
            <a:ext cx="6400800" cy="762000"/>
            <a:chOff x="624" y="912"/>
            <a:chExt cx="4032" cy="480"/>
          </a:xfrm>
        </p:grpSpPr>
        <p:graphicFrame>
          <p:nvGraphicFramePr>
            <p:cNvPr id="67" name="Object 1045"/>
            <p:cNvGraphicFramePr>
              <a:graphicFrameLocks noChangeAspect="1"/>
            </p:cNvGraphicFramePr>
            <p:nvPr/>
          </p:nvGraphicFramePr>
          <p:xfrm>
            <a:off x="720" y="1008"/>
            <a:ext cx="3849" cy="343"/>
          </p:xfrm>
          <a:graphic>
            <a:graphicData uri="http://schemas.openxmlformats.org/presentationml/2006/ole">
              <mc:AlternateContent xmlns:mc="http://schemas.openxmlformats.org/markup-compatibility/2006">
                <mc:Choice xmlns:v="urn:schemas-microsoft-com:vml" Requires="v">
                  <p:oleObj spid="_x0000_s46213" name="Equation" r:id="rId29" imgW="6108480" imgH="545760" progId="Equation.3">
                    <p:embed/>
                  </p:oleObj>
                </mc:Choice>
                <mc:Fallback>
                  <p:oleObj name="Equation" r:id="rId29" imgW="6108480" imgH="545760" progId="Equation.3">
                    <p:embed/>
                    <p:pic>
                      <p:nvPicPr>
                        <p:cNvPr id="0" name="Object 104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20" y="1008"/>
                          <a:ext cx="384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8" name="Rectangle 74"/>
            <p:cNvSpPr>
              <a:spLocks noChangeArrowheads="1"/>
            </p:cNvSpPr>
            <p:nvPr/>
          </p:nvSpPr>
          <p:spPr bwMode="auto">
            <a:xfrm>
              <a:off x="624" y="912"/>
              <a:ext cx="4032" cy="480"/>
            </a:xfrm>
            <a:prstGeom prst="rect">
              <a:avLst/>
            </a:prstGeom>
            <a:noFill/>
            <a:ln w="9525">
              <a:solidFill>
                <a:schemeClr val="tx1"/>
              </a:solidFill>
              <a:miter lim="800000"/>
              <a:headEnd/>
              <a:tailEnd type="none" w="lg" len="lg"/>
            </a:ln>
          </p:spPr>
          <p:txBody>
            <a:bodyPr anchor="ctr">
              <a:spAutoFit/>
            </a:bodyP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B6051D56-D63A-45BE-A53B-B0186DE91E2F}" type="slidenum">
              <a:rPr lang="en-US" smtClean="0"/>
              <a:pPr/>
              <a:t>34</a:t>
            </a:fld>
            <a:endParaRPr lang="en-US" smtClean="0"/>
          </a:p>
        </p:txBody>
      </p:sp>
      <p:sp>
        <p:nvSpPr>
          <p:cNvPr id="6" name="Oval 2"/>
          <p:cNvSpPr>
            <a:spLocks noChangeArrowheads="1"/>
          </p:cNvSpPr>
          <p:nvPr/>
        </p:nvSpPr>
        <p:spPr bwMode="auto">
          <a:xfrm>
            <a:off x="73914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7" name="Object 3"/>
          <p:cNvGraphicFramePr>
            <a:graphicFrameLocks noChangeAspect="1"/>
          </p:cNvGraphicFramePr>
          <p:nvPr/>
        </p:nvGraphicFramePr>
        <p:xfrm>
          <a:off x="7456488" y="2362200"/>
          <a:ext cx="354012" cy="368300"/>
        </p:xfrm>
        <a:graphic>
          <a:graphicData uri="http://schemas.openxmlformats.org/presentationml/2006/ole">
            <mc:AlternateContent xmlns:mc="http://schemas.openxmlformats.org/markup-compatibility/2006">
              <mc:Choice xmlns:v="urn:schemas-microsoft-com:vml" Requires="v">
                <p:oleObj spid="_x0000_s47216" name="Equation" r:id="rId3" imgW="355320" imgH="368280" progId="Equation.3">
                  <p:embed/>
                </p:oleObj>
              </mc:Choice>
              <mc:Fallback>
                <p:oleObj name="Equation" r:id="rId3" imgW="355320" imgH="368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6488" y="23622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Oval 4"/>
          <p:cNvSpPr>
            <a:spLocks noChangeArrowheads="1"/>
          </p:cNvSpPr>
          <p:nvPr/>
        </p:nvSpPr>
        <p:spPr bwMode="auto">
          <a:xfrm>
            <a:off x="8534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9" name="Object 5"/>
          <p:cNvGraphicFramePr>
            <a:graphicFrameLocks noChangeAspect="1"/>
          </p:cNvGraphicFramePr>
          <p:nvPr/>
        </p:nvGraphicFramePr>
        <p:xfrm>
          <a:off x="8610600" y="3581400"/>
          <a:ext cx="354013" cy="368300"/>
        </p:xfrm>
        <a:graphic>
          <a:graphicData uri="http://schemas.openxmlformats.org/presentationml/2006/ole">
            <mc:AlternateContent xmlns:mc="http://schemas.openxmlformats.org/markup-compatibility/2006">
              <mc:Choice xmlns:v="urn:schemas-microsoft-com:vml" Requires="v">
                <p:oleObj spid="_x0000_s47217" name="Equation" r:id="rId5" imgW="355320" imgH="368280" progId="Equation.3">
                  <p:embed/>
                </p:oleObj>
              </mc:Choice>
              <mc:Fallback>
                <p:oleObj name="Equation" r:id="rId5" imgW="355320" imgH="368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3581400"/>
                        <a:ext cx="3540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Oval 6"/>
          <p:cNvSpPr>
            <a:spLocks noChangeArrowheads="1"/>
          </p:cNvSpPr>
          <p:nvPr/>
        </p:nvSpPr>
        <p:spPr bwMode="auto">
          <a:xfrm>
            <a:off x="6248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1" name="Object 7"/>
          <p:cNvGraphicFramePr>
            <a:graphicFrameLocks noChangeAspect="1"/>
          </p:cNvGraphicFramePr>
          <p:nvPr/>
        </p:nvGraphicFramePr>
        <p:xfrm>
          <a:off x="6313488" y="3581400"/>
          <a:ext cx="354012" cy="368300"/>
        </p:xfrm>
        <a:graphic>
          <a:graphicData uri="http://schemas.openxmlformats.org/presentationml/2006/ole">
            <mc:AlternateContent xmlns:mc="http://schemas.openxmlformats.org/markup-compatibility/2006">
              <mc:Choice xmlns:v="urn:schemas-microsoft-com:vml" Requires="v">
                <p:oleObj spid="_x0000_s47218" name="Equation" r:id="rId6" imgW="355320" imgH="368280" progId="Equation.3">
                  <p:embed/>
                </p:oleObj>
              </mc:Choice>
              <mc:Fallback>
                <p:oleObj name="Equation" r:id="rId6" imgW="355320" imgH="3682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3488" y="35814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Oval 8"/>
          <p:cNvSpPr>
            <a:spLocks noChangeArrowheads="1"/>
          </p:cNvSpPr>
          <p:nvPr/>
        </p:nvSpPr>
        <p:spPr bwMode="auto">
          <a:xfrm>
            <a:off x="7391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3" name="Oval 9"/>
          <p:cNvSpPr>
            <a:spLocks noChangeArrowheads="1"/>
          </p:cNvSpPr>
          <p:nvPr/>
        </p:nvSpPr>
        <p:spPr bwMode="auto">
          <a:xfrm>
            <a:off x="50292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Oval 10"/>
          <p:cNvSpPr>
            <a:spLocks noChangeArrowheads="1"/>
          </p:cNvSpPr>
          <p:nvPr/>
        </p:nvSpPr>
        <p:spPr bwMode="auto">
          <a:xfrm>
            <a:off x="74676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5" name="Object 11"/>
          <p:cNvGraphicFramePr>
            <a:graphicFrameLocks noChangeAspect="1"/>
          </p:cNvGraphicFramePr>
          <p:nvPr/>
        </p:nvGraphicFramePr>
        <p:xfrm>
          <a:off x="6400800" y="4953000"/>
          <a:ext cx="290513" cy="290513"/>
        </p:xfrm>
        <a:graphic>
          <a:graphicData uri="http://schemas.openxmlformats.org/presentationml/2006/ole">
            <mc:AlternateContent xmlns:mc="http://schemas.openxmlformats.org/markup-compatibility/2006">
              <mc:Choice xmlns:v="urn:schemas-microsoft-com:vml" Requires="v">
                <p:oleObj spid="_x0000_s47219" name="Equation" r:id="rId7" imgW="291960" imgH="291960" progId="Equation.3">
                  <p:embed/>
                </p:oleObj>
              </mc:Choice>
              <mc:Fallback>
                <p:oleObj name="Equation" r:id="rId7" imgW="291960" imgH="29196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4953000"/>
                        <a:ext cx="29051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nvGraphicFramePr>
        <p:xfrm>
          <a:off x="7620000" y="3581400"/>
          <a:ext cx="214313" cy="239713"/>
        </p:xfrm>
        <a:graphic>
          <a:graphicData uri="http://schemas.openxmlformats.org/presentationml/2006/ole">
            <mc:AlternateContent xmlns:mc="http://schemas.openxmlformats.org/markup-compatibility/2006">
              <mc:Choice xmlns:v="urn:schemas-microsoft-com:vml" Requires="v">
                <p:oleObj spid="_x0000_s47220" name="Equation" r:id="rId9" imgW="215640" imgH="241200" progId="Equation.3">
                  <p:embed/>
                </p:oleObj>
              </mc:Choice>
              <mc:Fallback>
                <p:oleObj name="Equation" r:id="rId9" imgW="215640" imgH="241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0" y="3581400"/>
                        <a:ext cx="214313"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13"/>
          <p:cNvSpPr>
            <a:spLocks noChangeShapeType="1"/>
          </p:cNvSpPr>
          <p:nvPr/>
        </p:nvSpPr>
        <p:spPr bwMode="auto">
          <a:xfrm flipH="1">
            <a:off x="67818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8" name="Line 14"/>
          <p:cNvSpPr>
            <a:spLocks noChangeShapeType="1"/>
          </p:cNvSpPr>
          <p:nvPr/>
        </p:nvSpPr>
        <p:spPr bwMode="auto">
          <a:xfrm>
            <a:off x="79248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19" name="Line 15"/>
          <p:cNvSpPr>
            <a:spLocks noChangeShapeType="1"/>
          </p:cNvSpPr>
          <p:nvPr/>
        </p:nvSpPr>
        <p:spPr bwMode="auto">
          <a:xfrm>
            <a:off x="76962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0" name="Line 16"/>
          <p:cNvSpPr>
            <a:spLocks noChangeShapeType="1"/>
          </p:cNvSpPr>
          <p:nvPr/>
        </p:nvSpPr>
        <p:spPr bwMode="auto">
          <a:xfrm>
            <a:off x="8839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1" name="Line 17"/>
          <p:cNvSpPr>
            <a:spLocks noChangeShapeType="1"/>
          </p:cNvSpPr>
          <p:nvPr/>
        </p:nvSpPr>
        <p:spPr bwMode="auto">
          <a:xfrm flipH="1">
            <a:off x="54864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2" name="Line 18"/>
          <p:cNvSpPr>
            <a:spLocks noChangeShapeType="1"/>
          </p:cNvSpPr>
          <p:nvPr/>
        </p:nvSpPr>
        <p:spPr bwMode="auto">
          <a:xfrm>
            <a:off x="6553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3" name="Line 19"/>
          <p:cNvSpPr>
            <a:spLocks noChangeShapeType="1"/>
          </p:cNvSpPr>
          <p:nvPr/>
        </p:nvSpPr>
        <p:spPr bwMode="auto">
          <a:xfrm>
            <a:off x="67056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4" name="Line 20"/>
          <p:cNvSpPr>
            <a:spLocks noChangeShapeType="1"/>
          </p:cNvSpPr>
          <p:nvPr/>
        </p:nvSpPr>
        <p:spPr bwMode="auto">
          <a:xfrm>
            <a:off x="53340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5" name="Line 21"/>
          <p:cNvSpPr>
            <a:spLocks noChangeShapeType="1"/>
          </p:cNvSpPr>
          <p:nvPr/>
        </p:nvSpPr>
        <p:spPr bwMode="auto">
          <a:xfrm>
            <a:off x="77724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6" name="Oval 22"/>
          <p:cNvSpPr>
            <a:spLocks noChangeArrowheads="1"/>
          </p:cNvSpPr>
          <p:nvPr/>
        </p:nvSpPr>
        <p:spPr bwMode="auto">
          <a:xfrm>
            <a:off x="74676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7" name="Object 23"/>
          <p:cNvGraphicFramePr>
            <a:graphicFrameLocks noChangeAspect="1"/>
          </p:cNvGraphicFramePr>
          <p:nvPr/>
        </p:nvGraphicFramePr>
        <p:xfrm>
          <a:off x="7532688" y="4953000"/>
          <a:ext cx="354012" cy="368300"/>
        </p:xfrm>
        <a:graphic>
          <a:graphicData uri="http://schemas.openxmlformats.org/presentationml/2006/ole">
            <mc:AlternateContent xmlns:mc="http://schemas.openxmlformats.org/markup-compatibility/2006">
              <mc:Choice xmlns:v="urn:schemas-microsoft-com:vml" Requires="v">
                <p:oleObj spid="_x0000_s47221" name="Equation" r:id="rId11" imgW="355320" imgH="368280" progId="Equation.3">
                  <p:embed/>
                </p:oleObj>
              </mc:Choice>
              <mc:Fallback>
                <p:oleObj name="Equation" r:id="rId11" imgW="355320" imgH="36828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26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Oval 24"/>
          <p:cNvSpPr>
            <a:spLocks noChangeArrowheads="1"/>
          </p:cNvSpPr>
          <p:nvPr/>
        </p:nvSpPr>
        <p:spPr bwMode="auto">
          <a:xfrm>
            <a:off x="50292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9" name="Object 25"/>
          <p:cNvGraphicFramePr>
            <a:graphicFrameLocks noChangeAspect="1"/>
          </p:cNvGraphicFramePr>
          <p:nvPr/>
        </p:nvGraphicFramePr>
        <p:xfrm>
          <a:off x="5094288" y="4953000"/>
          <a:ext cx="354012" cy="368300"/>
        </p:xfrm>
        <a:graphic>
          <a:graphicData uri="http://schemas.openxmlformats.org/presentationml/2006/ole">
            <mc:AlternateContent xmlns:mc="http://schemas.openxmlformats.org/markup-compatibility/2006">
              <mc:Choice xmlns:v="urn:schemas-microsoft-com:vml" Requires="v">
                <p:oleObj spid="_x0000_s47222" name="Equation" r:id="rId12" imgW="355320" imgH="368280" progId="Equation.3">
                  <p:embed/>
                </p:oleObj>
              </mc:Choice>
              <mc:Fallback>
                <p:oleObj name="Equation" r:id="rId12" imgW="355320" imgH="36828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42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Oval 26"/>
          <p:cNvSpPr>
            <a:spLocks noChangeArrowheads="1"/>
          </p:cNvSpPr>
          <p:nvPr/>
        </p:nvSpPr>
        <p:spPr bwMode="auto">
          <a:xfrm>
            <a:off x="6248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1" name="Oval 27"/>
          <p:cNvSpPr>
            <a:spLocks noChangeArrowheads="1"/>
          </p:cNvSpPr>
          <p:nvPr/>
        </p:nvSpPr>
        <p:spPr bwMode="auto">
          <a:xfrm>
            <a:off x="8534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2" name="Oval 28"/>
          <p:cNvSpPr>
            <a:spLocks noChangeArrowheads="1"/>
          </p:cNvSpPr>
          <p:nvPr/>
        </p:nvSpPr>
        <p:spPr bwMode="auto">
          <a:xfrm>
            <a:off x="11430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3" name="Object 29"/>
          <p:cNvGraphicFramePr>
            <a:graphicFrameLocks noChangeAspect="1"/>
          </p:cNvGraphicFramePr>
          <p:nvPr/>
        </p:nvGraphicFramePr>
        <p:xfrm>
          <a:off x="1208088" y="2362200"/>
          <a:ext cx="354012" cy="368300"/>
        </p:xfrm>
        <a:graphic>
          <a:graphicData uri="http://schemas.openxmlformats.org/presentationml/2006/ole">
            <mc:AlternateContent xmlns:mc="http://schemas.openxmlformats.org/markup-compatibility/2006">
              <mc:Choice xmlns:v="urn:schemas-microsoft-com:vml" Requires="v">
                <p:oleObj spid="_x0000_s47223" name="Equation" r:id="rId13" imgW="355320" imgH="368280" progId="Equation.3">
                  <p:embed/>
                </p:oleObj>
              </mc:Choice>
              <mc:Fallback>
                <p:oleObj name="Equation" r:id="rId13" imgW="355320" imgH="36828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088" y="23622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Oval 30"/>
          <p:cNvSpPr>
            <a:spLocks noChangeArrowheads="1"/>
          </p:cNvSpPr>
          <p:nvPr/>
        </p:nvSpPr>
        <p:spPr bwMode="auto">
          <a:xfrm>
            <a:off x="22860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5" name="Object 31"/>
          <p:cNvGraphicFramePr>
            <a:graphicFrameLocks noChangeAspect="1"/>
          </p:cNvGraphicFramePr>
          <p:nvPr/>
        </p:nvGraphicFramePr>
        <p:xfrm>
          <a:off x="2362200" y="3581400"/>
          <a:ext cx="354013" cy="368300"/>
        </p:xfrm>
        <a:graphic>
          <a:graphicData uri="http://schemas.openxmlformats.org/presentationml/2006/ole">
            <mc:AlternateContent xmlns:mc="http://schemas.openxmlformats.org/markup-compatibility/2006">
              <mc:Choice xmlns:v="urn:schemas-microsoft-com:vml" Requires="v">
                <p:oleObj spid="_x0000_s47224" name="Equation" r:id="rId14" imgW="355320" imgH="368280" progId="Equation.3">
                  <p:embed/>
                </p:oleObj>
              </mc:Choice>
              <mc:Fallback>
                <p:oleObj name="Equation" r:id="rId14" imgW="355320" imgH="36828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581400"/>
                        <a:ext cx="3540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Oval 32"/>
          <p:cNvSpPr>
            <a:spLocks noChangeArrowheads="1"/>
          </p:cNvSpPr>
          <p:nvPr/>
        </p:nvSpPr>
        <p:spPr bwMode="auto">
          <a:xfrm>
            <a:off x="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7" name="Object 33"/>
          <p:cNvGraphicFramePr>
            <a:graphicFrameLocks noChangeAspect="1"/>
          </p:cNvGraphicFramePr>
          <p:nvPr/>
        </p:nvGraphicFramePr>
        <p:xfrm>
          <a:off x="65088" y="3581400"/>
          <a:ext cx="354012" cy="368300"/>
        </p:xfrm>
        <a:graphic>
          <a:graphicData uri="http://schemas.openxmlformats.org/presentationml/2006/ole">
            <mc:AlternateContent xmlns:mc="http://schemas.openxmlformats.org/markup-compatibility/2006">
              <mc:Choice xmlns:v="urn:schemas-microsoft-com:vml" Requires="v">
                <p:oleObj spid="_x0000_s47225" name="Equation" r:id="rId15" imgW="355320" imgH="368280" progId="Equation.3">
                  <p:embed/>
                </p:oleObj>
              </mc:Choice>
              <mc:Fallback>
                <p:oleObj name="Equation" r:id="rId15" imgW="355320" imgH="36828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8" y="35814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Oval 34"/>
          <p:cNvSpPr>
            <a:spLocks noChangeArrowheads="1"/>
          </p:cNvSpPr>
          <p:nvPr/>
        </p:nvSpPr>
        <p:spPr bwMode="auto">
          <a:xfrm>
            <a:off x="11430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9" name="Oval 35"/>
          <p:cNvSpPr>
            <a:spLocks noChangeArrowheads="1"/>
          </p:cNvSpPr>
          <p:nvPr/>
        </p:nvSpPr>
        <p:spPr bwMode="auto">
          <a:xfrm>
            <a:off x="3581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0" name="Object 36"/>
          <p:cNvGraphicFramePr>
            <a:graphicFrameLocks noChangeAspect="1"/>
          </p:cNvGraphicFramePr>
          <p:nvPr/>
        </p:nvGraphicFramePr>
        <p:xfrm>
          <a:off x="3646488" y="4953000"/>
          <a:ext cx="354012" cy="368300"/>
        </p:xfrm>
        <a:graphic>
          <a:graphicData uri="http://schemas.openxmlformats.org/presentationml/2006/ole">
            <mc:AlternateContent xmlns:mc="http://schemas.openxmlformats.org/markup-compatibility/2006">
              <mc:Choice xmlns:v="urn:schemas-microsoft-com:vml" Requires="v">
                <p:oleObj spid="_x0000_s47226" name="Equation" r:id="rId16" imgW="355320" imgH="368280" progId="Equation.3">
                  <p:embed/>
                </p:oleObj>
              </mc:Choice>
              <mc:Fallback>
                <p:oleObj name="Equation" r:id="rId16" imgW="355320" imgH="36828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64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Oval 37"/>
          <p:cNvSpPr>
            <a:spLocks noChangeArrowheads="1"/>
          </p:cNvSpPr>
          <p:nvPr/>
        </p:nvSpPr>
        <p:spPr bwMode="auto">
          <a:xfrm>
            <a:off x="11430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2" name="Object 38"/>
          <p:cNvGraphicFramePr>
            <a:graphicFrameLocks noChangeAspect="1"/>
          </p:cNvGraphicFramePr>
          <p:nvPr/>
        </p:nvGraphicFramePr>
        <p:xfrm>
          <a:off x="1208088" y="4953000"/>
          <a:ext cx="354012" cy="368300"/>
        </p:xfrm>
        <a:graphic>
          <a:graphicData uri="http://schemas.openxmlformats.org/presentationml/2006/ole">
            <mc:AlternateContent xmlns:mc="http://schemas.openxmlformats.org/markup-compatibility/2006">
              <mc:Choice xmlns:v="urn:schemas-microsoft-com:vml" Requires="v">
                <p:oleObj spid="_x0000_s47227" name="Equation" r:id="rId17" imgW="355320" imgH="368280" progId="Equation.3">
                  <p:embed/>
                </p:oleObj>
              </mc:Choice>
              <mc:Fallback>
                <p:oleObj name="Equation" r:id="rId17" imgW="355320" imgH="368280"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0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Oval 39"/>
          <p:cNvSpPr>
            <a:spLocks noChangeArrowheads="1"/>
          </p:cNvSpPr>
          <p:nvPr/>
        </p:nvSpPr>
        <p:spPr bwMode="auto">
          <a:xfrm>
            <a:off x="23622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4" name="Oval 40"/>
          <p:cNvSpPr>
            <a:spLocks noChangeArrowheads="1"/>
          </p:cNvSpPr>
          <p:nvPr/>
        </p:nvSpPr>
        <p:spPr bwMode="auto">
          <a:xfrm>
            <a:off x="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5" name="Oval 41"/>
          <p:cNvSpPr>
            <a:spLocks noChangeArrowheads="1"/>
          </p:cNvSpPr>
          <p:nvPr/>
        </p:nvSpPr>
        <p:spPr bwMode="auto">
          <a:xfrm>
            <a:off x="11430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6" name="Oval 42"/>
          <p:cNvSpPr>
            <a:spLocks noChangeArrowheads="1"/>
          </p:cNvSpPr>
          <p:nvPr/>
        </p:nvSpPr>
        <p:spPr bwMode="auto">
          <a:xfrm>
            <a:off x="35814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7" name="Object 43"/>
          <p:cNvGraphicFramePr>
            <a:graphicFrameLocks noChangeAspect="1"/>
          </p:cNvGraphicFramePr>
          <p:nvPr/>
        </p:nvGraphicFramePr>
        <p:xfrm>
          <a:off x="1371600" y="3581400"/>
          <a:ext cx="290513" cy="290513"/>
        </p:xfrm>
        <a:graphic>
          <a:graphicData uri="http://schemas.openxmlformats.org/presentationml/2006/ole">
            <mc:AlternateContent xmlns:mc="http://schemas.openxmlformats.org/markup-compatibility/2006">
              <mc:Choice xmlns:v="urn:schemas-microsoft-com:vml" Requires="v">
                <p:oleObj spid="_x0000_s47228" name="Equation" r:id="rId18" imgW="291960" imgH="291960" progId="Equation.3">
                  <p:embed/>
                </p:oleObj>
              </mc:Choice>
              <mc:Fallback>
                <p:oleObj name="Equation" r:id="rId18" imgW="291960" imgH="291960"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581400"/>
                        <a:ext cx="29051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44"/>
          <p:cNvGraphicFramePr>
            <a:graphicFrameLocks noChangeAspect="1"/>
          </p:cNvGraphicFramePr>
          <p:nvPr/>
        </p:nvGraphicFramePr>
        <p:xfrm>
          <a:off x="2514600" y="5029200"/>
          <a:ext cx="214313" cy="239713"/>
        </p:xfrm>
        <a:graphic>
          <a:graphicData uri="http://schemas.openxmlformats.org/presentationml/2006/ole">
            <mc:AlternateContent xmlns:mc="http://schemas.openxmlformats.org/markup-compatibility/2006">
              <mc:Choice xmlns:v="urn:schemas-microsoft-com:vml" Requires="v">
                <p:oleObj spid="_x0000_s47229" name="Equation" r:id="rId19" imgW="215640" imgH="241200" progId="Equation.3">
                  <p:embed/>
                </p:oleObj>
              </mc:Choice>
              <mc:Fallback>
                <p:oleObj name="Equation" r:id="rId19" imgW="215640" imgH="241200"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5029200"/>
                        <a:ext cx="214313"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Line 45"/>
          <p:cNvSpPr>
            <a:spLocks noChangeShapeType="1"/>
          </p:cNvSpPr>
          <p:nvPr/>
        </p:nvSpPr>
        <p:spPr bwMode="auto">
          <a:xfrm flipH="1">
            <a:off x="5334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0" name="Line 46"/>
          <p:cNvSpPr>
            <a:spLocks noChangeShapeType="1"/>
          </p:cNvSpPr>
          <p:nvPr/>
        </p:nvSpPr>
        <p:spPr bwMode="auto">
          <a:xfrm>
            <a:off x="16764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51" name="Line 47"/>
          <p:cNvSpPr>
            <a:spLocks noChangeShapeType="1"/>
          </p:cNvSpPr>
          <p:nvPr/>
        </p:nvSpPr>
        <p:spPr bwMode="auto">
          <a:xfrm>
            <a:off x="14478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2" name="Line 48"/>
          <p:cNvSpPr>
            <a:spLocks noChangeShapeType="1"/>
          </p:cNvSpPr>
          <p:nvPr/>
        </p:nvSpPr>
        <p:spPr bwMode="auto">
          <a:xfrm>
            <a:off x="3048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3" name="Line 49"/>
          <p:cNvSpPr>
            <a:spLocks noChangeShapeType="1"/>
          </p:cNvSpPr>
          <p:nvPr/>
        </p:nvSpPr>
        <p:spPr bwMode="auto">
          <a:xfrm flipH="1">
            <a:off x="16002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4" name="Line 50"/>
          <p:cNvSpPr>
            <a:spLocks noChangeShapeType="1"/>
          </p:cNvSpPr>
          <p:nvPr/>
        </p:nvSpPr>
        <p:spPr bwMode="auto">
          <a:xfrm>
            <a:off x="26670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5" name="Line 51"/>
          <p:cNvSpPr>
            <a:spLocks noChangeShapeType="1"/>
          </p:cNvSpPr>
          <p:nvPr/>
        </p:nvSpPr>
        <p:spPr bwMode="auto">
          <a:xfrm>
            <a:off x="28194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6" name="Line 52"/>
          <p:cNvSpPr>
            <a:spLocks noChangeShapeType="1"/>
          </p:cNvSpPr>
          <p:nvPr/>
        </p:nvSpPr>
        <p:spPr bwMode="auto">
          <a:xfrm>
            <a:off x="14478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7" name="Line 53"/>
          <p:cNvSpPr>
            <a:spLocks noChangeShapeType="1"/>
          </p:cNvSpPr>
          <p:nvPr/>
        </p:nvSpPr>
        <p:spPr bwMode="auto">
          <a:xfrm>
            <a:off x="38862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58" name="Object 55"/>
          <p:cNvGraphicFramePr>
            <a:graphicFrameLocks noChangeAspect="1"/>
          </p:cNvGraphicFramePr>
          <p:nvPr/>
        </p:nvGraphicFramePr>
        <p:xfrm>
          <a:off x="152400" y="4953000"/>
          <a:ext cx="252413" cy="368300"/>
        </p:xfrm>
        <a:graphic>
          <a:graphicData uri="http://schemas.openxmlformats.org/presentationml/2006/ole">
            <mc:AlternateContent xmlns:mc="http://schemas.openxmlformats.org/markup-compatibility/2006">
              <mc:Choice xmlns:v="urn:schemas-microsoft-com:vml" Requires="v">
                <p:oleObj spid="_x0000_s47230" name="Equation" r:id="rId20" imgW="253800" imgH="368280" progId="Equation.3">
                  <p:embed/>
                </p:oleObj>
              </mc:Choice>
              <mc:Fallback>
                <p:oleObj name="Equation" r:id="rId20" imgW="253800" imgH="368280" progId="Equation.3">
                  <p:embed/>
                  <p:pic>
                    <p:nvPicPr>
                      <p:cNvPr id="0" name="Object 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2400" y="4953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56"/>
          <p:cNvGraphicFramePr>
            <a:graphicFrameLocks noChangeAspect="1"/>
          </p:cNvGraphicFramePr>
          <p:nvPr/>
        </p:nvGraphicFramePr>
        <p:xfrm>
          <a:off x="1295400" y="6096000"/>
          <a:ext cx="252413" cy="368300"/>
        </p:xfrm>
        <a:graphic>
          <a:graphicData uri="http://schemas.openxmlformats.org/presentationml/2006/ole">
            <mc:AlternateContent xmlns:mc="http://schemas.openxmlformats.org/markup-compatibility/2006">
              <mc:Choice xmlns:v="urn:schemas-microsoft-com:vml" Requires="v">
                <p:oleObj spid="_x0000_s47231" name="Equation" r:id="rId22" imgW="253800" imgH="368280" progId="Equation.3">
                  <p:embed/>
                </p:oleObj>
              </mc:Choice>
              <mc:Fallback>
                <p:oleObj name="Equation" r:id="rId22" imgW="253800" imgH="368280" progId="Equation.3">
                  <p:embed/>
                  <p:pic>
                    <p:nvPicPr>
                      <p:cNvPr id="0" name="Object 5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95400" y="6096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57"/>
          <p:cNvGraphicFramePr>
            <a:graphicFrameLocks noChangeAspect="1"/>
          </p:cNvGraphicFramePr>
          <p:nvPr/>
        </p:nvGraphicFramePr>
        <p:xfrm>
          <a:off x="3733800" y="6096000"/>
          <a:ext cx="252413" cy="368300"/>
        </p:xfrm>
        <a:graphic>
          <a:graphicData uri="http://schemas.openxmlformats.org/presentationml/2006/ole">
            <mc:AlternateContent xmlns:mc="http://schemas.openxmlformats.org/markup-compatibility/2006">
              <mc:Choice xmlns:v="urn:schemas-microsoft-com:vml" Requires="v">
                <p:oleObj spid="_x0000_s47232" name="Equation" r:id="rId23" imgW="253800" imgH="368280" progId="Equation.3">
                  <p:embed/>
                </p:oleObj>
              </mc:Choice>
              <mc:Fallback>
                <p:oleObj name="Equation" r:id="rId23" imgW="253800" imgH="368280" progId="Equation.3">
                  <p:embed/>
                  <p:pic>
                    <p:nvPicPr>
                      <p:cNvPr id="0" name="Object 5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33800" y="6096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58"/>
          <p:cNvGraphicFramePr>
            <a:graphicFrameLocks noChangeAspect="1"/>
          </p:cNvGraphicFramePr>
          <p:nvPr/>
        </p:nvGraphicFramePr>
        <p:xfrm>
          <a:off x="5181600" y="6096000"/>
          <a:ext cx="252413" cy="368300"/>
        </p:xfrm>
        <a:graphic>
          <a:graphicData uri="http://schemas.openxmlformats.org/presentationml/2006/ole">
            <mc:AlternateContent xmlns:mc="http://schemas.openxmlformats.org/markup-compatibility/2006">
              <mc:Choice xmlns:v="urn:schemas-microsoft-com:vml" Requires="v">
                <p:oleObj spid="_x0000_s47233" name="Equation" r:id="rId24" imgW="253800" imgH="368280" progId="Equation.3">
                  <p:embed/>
                </p:oleObj>
              </mc:Choice>
              <mc:Fallback>
                <p:oleObj name="Equation" r:id="rId24" imgW="253800" imgH="368280" progId="Equation.3">
                  <p:embed/>
                  <p:pic>
                    <p:nvPicPr>
                      <p:cNvPr id="0" name="Object 5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81600" y="6096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59"/>
          <p:cNvGraphicFramePr>
            <a:graphicFrameLocks noChangeAspect="1"/>
          </p:cNvGraphicFramePr>
          <p:nvPr/>
        </p:nvGraphicFramePr>
        <p:xfrm>
          <a:off x="7620000" y="6096000"/>
          <a:ext cx="252413" cy="368300"/>
        </p:xfrm>
        <a:graphic>
          <a:graphicData uri="http://schemas.openxmlformats.org/presentationml/2006/ole">
            <mc:AlternateContent xmlns:mc="http://schemas.openxmlformats.org/markup-compatibility/2006">
              <mc:Choice xmlns:v="urn:schemas-microsoft-com:vml" Requires="v">
                <p:oleObj spid="_x0000_s47234" name="Equation" r:id="rId25" imgW="253800" imgH="368280" progId="Equation.3">
                  <p:embed/>
                </p:oleObj>
              </mc:Choice>
              <mc:Fallback>
                <p:oleObj name="Equation" r:id="rId25" imgW="253800" imgH="368280" progId="Equation.3">
                  <p:embed/>
                  <p:pic>
                    <p:nvPicPr>
                      <p:cNvPr id="0" name="Object 5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620000" y="6096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60"/>
          <p:cNvGraphicFramePr>
            <a:graphicFrameLocks noChangeAspect="1"/>
          </p:cNvGraphicFramePr>
          <p:nvPr/>
        </p:nvGraphicFramePr>
        <p:xfrm>
          <a:off x="8686800" y="4953000"/>
          <a:ext cx="252413" cy="368300"/>
        </p:xfrm>
        <a:graphic>
          <a:graphicData uri="http://schemas.openxmlformats.org/presentationml/2006/ole">
            <mc:AlternateContent xmlns:mc="http://schemas.openxmlformats.org/markup-compatibility/2006">
              <mc:Choice xmlns:v="urn:schemas-microsoft-com:vml" Requires="v">
                <p:oleObj spid="_x0000_s47235" name="Equation" r:id="rId26" imgW="253800" imgH="368280" progId="Equation.3">
                  <p:embed/>
                </p:oleObj>
              </mc:Choice>
              <mc:Fallback>
                <p:oleObj name="Equation" r:id="rId26" imgW="253800" imgH="368280" progId="Equation.3">
                  <p:embed/>
                  <p:pic>
                    <p:nvPicPr>
                      <p:cNvPr id="0" name="Object 6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686800" y="4953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61"/>
          <p:cNvGraphicFramePr>
            <a:graphicFrameLocks noChangeAspect="1"/>
          </p:cNvGraphicFramePr>
          <p:nvPr/>
        </p:nvGraphicFramePr>
        <p:xfrm>
          <a:off x="2514600" y="1219200"/>
          <a:ext cx="4343400" cy="590550"/>
        </p:xfrm>
        <a:graphic>
          <a:graphicData uri="http://schemas.openxmlformats.org/presentationml/2006/ole">
            <mc:AlternateContent xmlns:mc="http://schemas.openxmlformats.org/markup-compatibility/2006">
              <mc:Choice xmlns:v="urn:schemas-microsoft-com:vml" Requires="v">
                <p:oleObj spid="_x0000_s47236" name="Equation" r:id="rId27" imgW="1307880" imgH="177480" progId="Equation.3">
                  <p:embed/>
                </p:oleObj>
              </mc:Choice>
              <mc:Fallback>
                <p:oleObj name="Equation" r:id="rId27" imgW="1307880" imgH="177480" progId="Equation.3">
                  <p:embed/>
                  <p:pic>
                    <p:nvPicPr>
                      <p:cNvPr id="0" name="Object 6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14600" y="1219200"/>
                        <a:ext cx="43434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 name="Text Box 62"/>
          <p:cNvSpPr txBox="1">
            <a:spLocks noChangeArrowheads="1"/>
          </p:cNvSpPr>
          <p:nvPr/>
        </p:nvSpPr>
        <p:spPr bwMode="auto">
          <a:xfrm>
            <a:off x="3397250" y="171450"/>
            <a:ext cx="978473" cy="646331"/>
          </a:xfrm>
          <a:prstGeom prst="rect">
            <a:avLst/>
          </a:prstGeom>
          <a:noFill/>
          <a:ln w="9525">
            <a:noFill/>
            <a:miter lim="800000"/>
            <a:headEnd/>
            <a:tailEnd type="none" w="lg" len="lg"/>
          </a:ln>
        </p:spPr>
        <p:txBody>
          <a:bodyPr wrap="none">
            <a:spAutoFit/>
          </a:bodyPr>
          <a:lstStyle/>
          <a:p>
            <a:r>
              <a:rPr lang="en-US" sz="3600" dirty="0"/>
              <a:t>take</a:t>
            </a:r>
          </a:p>
        </p:txBody>
      </p:sp>
      <p:graphicFrame>
        <p:nvGraphicFramePr>
          <p:cNvPr id="66" name="Object 63"/>
          <p:cNvGraphicFramePr>
            <a:graphicFrameLocks noChangeAspect="1"/>
          </p:cNvGraphicFramePr>
          <p:nvPr/>
        </p:nvGraphicFramePr>
        <p:xfrm>
          <a:off x="4572000" y="228600"/>
          <a:ext cx="1041400" cy="419100"/>
        </p:xfrm>
        <a:graphic>
          <a:graphicData uri="http://schemas.openxmlformats.org/presentationml/2006/ole">
            <mc:AlternateContent xmlns:mc="http://schemas.openxmlformats.org/markup-compatibility/2006">
              <mc:Choice xmlns:v="urn:schemas-microsoft-com:vml" Requires="v">
                <p:oleObj spid="_x0000_s47237" name="Equation" r:id="rId29" imgW="1041120" imgH="419040" progId="Equation.3">
                  <p:embed/>
                </p:oleObj>
              </mc:Choice>
              <mc:Fallback>
                <p:oleObj name="Equation" r:id="rId29" imgW="1041120" imgH="419040" progId="Equation.3">
                  <p:embed/>
                  <p:pic>
                    <p:nvPicPr>
                      <p:cNvPr id="0" name="Object 6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72000" y="228600"/>
                        <a:ext cx="10414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960A9D74-3C55-446B-8A44-81B5D37E228E}" type="slidenum">
              <a:rPr lang="en-US" smtClean="0"/>
              <a:pPr/>
              <a:t>35</a:t>
            </a:fld>
            <a:endParaRPr lang="en-US" smtClean="0"/>
          </a:p>
        </p:txBody>
      </p:sp>
      <p:sp>
        <p:nvSpPr>
          <p:cNvPr id="6" name="Oval 2"/>
          <p:cNvSpPr>
            <a:spLocks noChangeArrowheads="1"/>
          </p:cNvSpPr>
          <p:nvPr/>
        </p:nvSpPr>
        <p:spPr bwMode="auto">
          <a:xfrm>
            <a:off x="73914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7" name="Object 3"/>
          <p:cNvGraphicFramePr>
            <a:graphicFrameLocks noChangeAspect="1"/>
          </p:cNvGraphicFramePr>
          <p:nvPr/>
        </p:nvGraphicFramePr>
        <p:xfrm>
          <a:off x="7456488" y="2362200"/>
          <a:ext cx="354012" cy="368300"/>
        </p:xfrm>
        <a:graphic>
          <a:graphicData uri="http://schemas.openxmlformats.org/presentationml/2006/ole">
            <mc:AlternateContent xmlns:mc="http://schemas.openxmlformats.org/markup-compatibility/2006">
              <mc:Choice xmlns:v="urn:schemas-microsoft-com:vml" Requires="v">
                <p:oleObj spid="_x0000_s48290" name="Equation" r:id="rId3" imgW="355320" imgH="368280" progId="Equation.3">
                  <p:embed/>
                </p:oleObj>
              </mc:Choice>
              <mc:Fallback>
                <p:oleObj name="Equation" r:id="rId3" imgW="355320" imgH="368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6488" y="23622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Oval 4"/>
          <p:cNvSpPr>
            <a:spLocks noChangeArrowheads="1"/>
          </p:cNvSpPr>
          <p:nvPr/>
        </p:nvSpPr>
        <p:spPr bwMode="auto">
          <a:xfrm>
            <a:off x="8534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9" name="Object 5"/>
          <p:cNvGraphicFramePr>
            <a:graphicFrameLocks noChangeAspect="1"/>
          </p:cNvGraphicFramePr>
          <p:nvPr/>
        </p:nvGraphicFramePr>
        <p:xfrm>
          <a:off x="8610600" y="3581400"/>
          <a:ext cx="354013" cy="368300"/>
        </p:xfrm>
        <a:graphic>
          <a:graphicData uri="http://schemas.openxmlformats.org/presentationml/2006/ole">
            <mc:AlternateContent xmlns:mc="http://schemas.openxmlformats.org/markup-compatibility/2006">
              <mc:Choice xmlns:v="urn:schemas-microsoft-com:vml" Requires="v">
                <p:oleObj spid="_x0000_s48291" name="Equation" r:id="rId5" imgW="355320" imgH="368280" progId="Equation.3">
                  <p:embed/>
                </p:oleObj>
              </mc:Choice>
              <mc:Fallback>
                <p:oleObj name="Equation" r:id="rId5" imgW="355320" imgH="368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3581400"/>
                        <a:ext cx="3540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Oval 6"/>
          <p:cNvSpPr>
            <a:spLocks noChangeArrowheads="1"/>
          </p:cNvSpPr>
          <p:nvPr/>
        </p:nvSpPr>
        <p:spPr bwMode="auto">
          <a:xfrm>
            <a:off x="6248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1" name="Object 7"/>
          <p:cNvGraphicFramePr>
            <a:graphicFrameLocks noChangeAspect="1"/>
          </p:cNvGraphicFramePr>
          <p:nvPr/>
        </p:nvGraphicFramePr>
        <p:xfrm>
          <a:off x="6313488" y="3581400"/>
          <a:ext cx="354012" cy="368300"/>
        </p:xfrm>
        <a:graphic>
          <a:graphicData uri="http://schemas.openxmlformats.org/presentationml/2006/ole">
            <mc:AlternateContent xmlns:mc="http://schemas.openxmlformats.org/markup-compatibility/2006">
              <mc:Choice xmlns:v="urn:schemas-microsoft-com:vml" Requires="v">
                <p:oleObj spid="_x0000_s48292" name="Equation" r:id="rId6" imgW="355320" imgH="368280" progId="Equation.3">
                  <p:embed/>
                </p:oleObj>
              </mc:Choice>
              <mc:Fallback>
                <p:oleObj name="Equation" r:id="rId6" imgW="355320" imgH="3682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3488" y="35814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Oval 8"/>
          <p:cNvSpPr>
            <a:spLocks noChangeArrowheads="1"/>
          </p:cNvSpPr>
          <p:nvPr/>
        </p:nvSpPr>
        <p:spPr bwMode="auto">
          <a:xfrm>
            <a:off x="73914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3" name="Oval 9"/>
          <p:cNvSpPr>
            <a:spLocks noChangeArrowheads="1"/>
          </p:cNvSpPr>
          <p:nvPr/>
        </p:nvSpPr>
        <p:spPr bwMode="auto">
          <a:xfrm>
            <a:off x="50292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Oval 10"/>
          <p:cNvSpPr>
            <a:spLocks noChangeArrowheads="1"/>
          </p:cNvSpPr>
          <p:nvPr/>
        </p:nvSpPr>
        <p:spPr bwMode="auto">
          <a:xfrm>
            <a:off x="74676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5" name="Object 11"/>
          <p:cNvGraphicFramePr>
            <a:graphicFrameLocks noChangeAspect="1"/>
          </p:cNvGraphicFramePr>
          <p:nvPr/>
        </p:nvGraphicFramePr>
        <p:xfrm>
          <a:off x="6400800" y="4953000"/>
          <a:ext cx="290513" cy="290513"/>
        </p:xfrm>
        <a:graphic>
          <a:graphicData uri="http://schemas.openxmlformats.org/presentationml/2006/ole">
            <mc:AlternateContent xmlns:mc="http://schemas.openxmlformats.org/markup-compatibility/2006">
              <mc:Choice xmlns:v="urn:schemas-microsoft-com:vml" Requires="v">
                <p:oleObj spid="_x0000_s48293" name="Equation" r:id="rId7" imgW="291960" imgH="291960" progId="Equation.3">
                  <p:embed/>
                </p:oleObj>
              </mc:Choice>
              <mc:Fallback>
                <p:oleObj name="Equation" r:id="rId7" imgW="291960" imgH="29196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4953000"/>
                        <a:ext cx="29051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nvGraphicFramePr>
        <p:xfrm>
          <a:off x="7620000" y="3581400"/>
          <a:ext cx="214313" cy="239713"/>
        </p:xfrm>
        <a:graphic>
          <a:graphicData uri="http://schemas.openxmlformats.org/presentationml/2006/ole">
            <mc:AlternateContent xmlns:mc="http://schemas.openxmlformats.org/markup-compatibility/2006">
              <mc:Choice xmlns:v="urn:schemas-microsoft-com:vml" Requires="v">
                <p:oleObj spid="_x0000_s48294" name="Equation" r:id="rId9" imgW="215640" imgH="241200" progId="Equation.3">
                  <p:embed/>
                </p:oleObj>
              </mc:Choice>
              <mc:Fallback>
                <p:oleObj name="Equation" r:id="rId9" imgW="215640" imgH="241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0" y="3581400"/>
                        <a:ext cx="214313"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13"/>
          <p:cNvSpPr>
            <a:spLocks noChangeShapeType="1"/>
          </p:cNvSpPr>
          <p:nvPr/>
        </p:nvSpPr>
        <p:spPr bwMode="auto">
          <a:xfrm flipH="1">
            <a:off x="67818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8" name="Line 14"/>
          <p:cNvSpPr>
            <a:spLocks noChangeShapeType="1"/>
          </p:cNvSpPr>
          <p:nvPr/>
        </p:nvSpPr>
        <p:spPr bwMode="auto">
          <a:xfrm>
            <a:off x="79248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19" name="Line 15"/>
          <p:cNvSpPr>
            <a:spLocks noChangeShapeType="1"/>
          </p:cNvSpPr>
          <p:nvPr/>
        </p:nvSpPr>
        <p:spPr bwMode="auto">
          <a:xfrm>
            <a:off x="76962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0" name="Line 16"/>
          <p:cNvSpPr>
            <a:spLocks noChangeShapeType="1"/>
          </p:cNvSpPr>
          <p:nvPr/>
        </p:nvSpPr>
        <p:spPr bwMode="auto">
          <a:xfrm>
            <a:off x="8839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1" name="Line 17"/>
          <p:cNvSpPr>
            <a:spLocks noChangeShapeType="1"/>
          </p:cNvSpPr>
          <p:nvPr/>
        </p:nvSpPr>
        <p:spPr bwMode="auto">
          <a:xfrm flipH="1">
            <a:off x="54864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2" name="Line 18"/>
          <p:cNvSpPr>
            <a:spLocks noChangeShapeType="1"/>
          </p:cNvSpPr>
          <p:nvPr/>
        </p:nvSpPr>
        <p:spPr bwMode="auto">
          <a:xfrm>
            <a:off x="65532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3" name="Line 19"/>
          <p:cNvSpPr>
            <a:spLocks noChangeShapeType="1"/>
          </p:cNvSpPr>
          <p:nvPr/>
        </p:nvSpPr>
        <p:spPr bwMode="auto">
          <a:xfrm>
            <a:off x="67056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4" name="Line 20"/>
          <p:cNvSpPr>
            <a:spLocks noChangeShapeType="1"/>
          </p:cNvSpPr>
          <p:nvPr/>
        </p:nvSpPr>
        <p:spPr bwMode="auto">
          <a:xfrm>
            <a:off x="53340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5" name="Line 21"/>
          <p:cNvSpPr>
            <a:spLocks noChangeShapeType="1"/>
          </p:cNvSpPr>
          <p:nvPr/>
        </p:nvSpPr>
        <p:spPr bwMode="auto">
          <a:xfrm>
            <a:off x="77724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6" name="Oval 22"/>
          <p:cNvSpPr>
            <a:spLocks noChangeArrowheads="1"/>
          </p:cNvSpPr>
          <p:nvPr/>
        </p:nvSpPr>
        <p:spPr bwMode="auto">
          <a:xfrm>
            <a:off x="74676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7" name="Object 23"/>
          <p:cNvGraphicFramePr>
            <a:graphicFrameLocks noChangeAspect="1"/>
          </p:cNvGraphicFramePr>
          <p:nvPr/>
        </p:nvGraphicFramePr>
        <p:xfrm>
          <a:off x="7532688" y="4953000"/>
          <a:ext cx="354012" cy="368300"/>
        </p:xfrm>
        <a:graphic>
          <a:graphicData uri="http://schemas.openxmlformats.org/presentationml/2006/ole">
            <mc:AlternateContent xmlns:mc="http://schemas.openxmlformats.org/markup-compatibility/2006">
              <mc:Choice xmlns:v="urn:schemas-microsoft-com:vml" Requires="v">
                <p:oleObj spid="_x0000_s48295" name="Equation" r:id="rId11" imgW="355320" imgH="368280" progId="Equation.3">
                  <p:embed/>
                </p:oleObj>
              </mc:Choice>
              <mc:Fallback>
                <p:oleObj name="Equation" r:id="rId11" imgW="355320" imgH="36828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26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Oval 24"/>
          <p:cNvSpPr>
            <a:spLocks noChangeArrowheads="1"/>
          </p:cNvSpPr>
          <p:nvPr/>
        </p:nvSpPr>
        <p:spPr bwMode="auto">
          <a:xfrm>
            <a:off x="50292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9" name="Object 25"/>
          <p:cNvGraphicFramePr>
            <a:graphicFrameLocks noChangeAspect="1"/>
          </p:cNvGraphicFramePr>
          <p:nvPr/>
        </p:nvGraphicFramePr>
        <p:xfrm>
          <a:off x="5094288" y="4953000"/>
          <a:ext cx="354012" cy="368300"/>
        </p:xfrm>
        <a:graphic>
          <a:graphicData uri="http://schemas.openxmlformats.org/presentationml/2006/ole">
            <mc:AlternateContent xmlns:mc="http://schemas.openxmlformats.org/markup-compatibility/2006">
              <mc:Choice xmlns:v="urn:schemas-microsoft-com:vml" Requires="v">
                <p:oleObj spid="_x0000_s48296" name="Equation" r:id="rId12" imgW="355320" imgH="368280" progId="Equation.3">
                  <p:embed/>
                </p:oleObj>
              </mc:Choice>
              <mc:Fallback>
                <p:oleObj name="Equation" r:id="rId12" imgW="355320" imgH="36828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42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Oval 26"/>
          <p:cNvSpPr>
            <a:spLocks noChangeArrowheads="1"/>
          </p:cNvSpPr>
          <p:nvPr/>
        </p:nvSpPr>
        <p:spPr bwMode="auto">
          <a:xfrm>
            <a:off x="6248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1" name="Oval 27"/>
          <p:cNvSpPr>
            <a:spLocks noChangeArrowheads="1"/>
          </p:cNvSpPr>
          <p:nvPr/>
        </p:nvSpPr>
        <p:spPr bwMode="auto">
          <a:xfrm>
            <a:off x="8534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2" name="Oval 28"/>
          <p:cNvSpPr>
            <a:spLocks noChangeArrowheads="1"/>
          </p:cNvSpPr>
          <p:nvPr/>
        </p:nvSpPr>
        <p:spPr bwMode="auto">
          <a:xfrm>
            <a:off x="1143000" y="220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3" name="Object 29"/>
          <p:cNvGraphicFramePr>
            <a:graphicFrameLocks noChangeAspect="1"/>
          </p:cNvGraphicFramePr>
          <p:nvPr/>
        </p:nvGraphicFramePr>
        <p:xfrm>
          <a:off x="1208088" y="2362200"/>
          <a:ext cx="354012" cy="368300"/>
        </p:xfrm>
        <a:graphic>
          <a:graphicData uri="http://schemas.openxmlformats.org/presentationml/2006/ole">
            <mc:AlternateContent xmlns:mc="http://schemas.openxmlformats.org/markup-compatibility/2006">
              <mc:Choice xmlns:v="urn:schemas-microsoft-com:vml" Requires="v">
                <p:oleObj spid="_x0000_s48297" name="Equation" r:id="rId13" imgW="355320" imgH="368280" progId="Equation.3">
                  <p:embed/>
                </p:oleObj>
              </mc:Choice>
              <mc:Fallback>
                <p:oleObj name="Equation" r:id="rId13" imgW="355320" imgH="36828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088" y="23622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Oval 30"/>
          <p:cNvSpPr>
            <a:spLocks noChangeArrowheads="1"/>
          </p:cNvSpPr>
          <p:nvPr/>
        </p:nvSpPr>
        <p:spPr bwMode="auto">
          <a:xfrm>
            <a:off x="22860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5" name="Object 31"/>
          <p:cNvGraphicFramePr>
            <a:graphicFrameLocks noChangeAspect="1"/>
          </p:cNvGraphicFramePr>
          <p:nvPr/>
        </p:nvGraphicFramePr>
        <p:xfrm>
          <a:off x="2362200" y="3581400"/>
          <a:ext cx="354013" cy="368300"/>
        </p:xfrm>
        <a:graphic>
          <a:graphicData uri="http://schemas.openxmlformats.org/presentationml/2006/ole">
            <mc:AlternateContent xmlns:mc="http://schemas.openxmlformats.org/markup-compatibility/2006">
              <mc:Choice xmlns:v="urn:schemas-microsoft-com:vml" Requires="v">
                <p:oleObj spid="_x0000_s48298" name="Equation" r:id="rId14" imgW="355320" imgH="368280" progId="Equation.3">
                  <p:embed/>
                </p:oleObj>
              </mc:Choice>
              <mc:Fallback>
                <p:oleObj name="Equation" r:id="rId14" imgW="355320" imgH="36828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581400"/>
                        <a:ext cx="3540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Oval 32"/>
          <p:cNvSpPr>
            <a:spLocks noChangeArrowheads="1"/>
          </p:cNvSpPr>
          <p:nvPr/>
        </p:nvSpPr>
        <p:spPr bwMode="auto">
          <a:xfrm>
            <a:off x="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7" name="Object 33"/>
          <p:cNvGraphicFramePr>
            <a:graphicFrameLocks noChangeAspect="1"/>
          </p:cNvGraphicFramePr>
          <p:nvPr/>
        </p:nvGraphicFramePr>
        <p:xfrm>
          <a:off x="65088" y="3581400"/>
          <a:ext cx="354012" cy="368300"/>
        </p:xfrm>
        <a:graphic>
          <a:graphicData uri="http://schemas.openxmlformats.org/presentationml/2006/ole">
            <mc:AlternateContent xmlns:mc="http://schemas.openxmlformats.org/markup-compatibility/2006">
              <mc:Choice xmlns:v="urn:schemas-microsoft-com:vml" Requires="v">
                <p:oleObj spid="_x0000_s48299" name="Equation" r:id="rId15" imgW="355320" imgH="368280" progId="Equation.3">
                  <p:embed/>
                </p:oleObj>
              </mc:Choice>
              <mc:Fallback>
                <p:oleObj name="Equation" r:id="rId15" imgW="355320" imgH="36828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8" y="35814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Oval 34"/>
          <p:cNvSpPr>
            <a:spLocks noChangeArrowheads="1"/>
          </p:cNvSpPr>
          <p:nvPr/>
        </p:nvSpPr>
        <p:spPr bwMode="auto">
          <a:xfrm>
            <a:off x="1143000" y="34290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39" name="Oval 35"/>
          <p:cNvSpPr>
            <a:spLocks noChangeArrowheads="1"/>
          </p:cNvSpPr>
          <p:nvPr/>
        </p:nvSpPr>
        <p:spPr bwMode="auto">
          <a:xfrm>
            <a:off x="35814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0" name="Object 36"/>
          <p:cNvGraphicFramePr>
            <a:graphicFrameLocks noChangeAspect="1"/>
          </p:cNvGraphicFramePr>
          <p:nvPr/>
        </p:nvGraphicFramePr>
        <p:xfrm>
          <a:off x="3646488" y="4953000"/>
          <a:ext cx="354012" cy="368300"/>
        </p:xfrm>
        <a:graphic>
          <a:graphicData uri="http://schemas.openxmlformats.org/presentationml/2006/ole">
            <mc:AlternateContent xmlns:mc="http://schemas.openxmlformats.org/markup-compatibility/2006">
              <mc:Choice xmlns:v="urn:schemas-microsoft-com:vml" Requires="v">
                <p:oleObj spid="_x0000_s48300" name="Equation" r:id="rId16" imgW="355320" imgH="368280" progId="Equation.3">
                  <p:embed/>
                </p:oleObj>
              </mc:Choice>
              <mc:Fallback>
                <p:oleObj name="Equation" r:id="rId16" imgW="355320" imgH="36828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64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Oval 37"/>
          <p:cNvSpPr>
            <a:spLocks noChangeArrowheads="1"/>
          </p:cNvSpPr>
          <p:nvPr/>
        </p:nvSpPr>
        <p:spPr bwMode="auto">
          <a:xfrm>
            <a:off x="11430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2" name="Object 38"/>
          <p:cNvGraphicFramePr>
            <a:graphicFrameLocks noChangeAspect="1"/>
          </p:cNvGraphicFramePr>
          <p:nvPr/>
        </p:nvGraphicFramePr>
        <p:xfrm>
          <a:off x="1208088" y="4953000"/>
          <a:ext cx="354012" cy="368300"/>
        </p:xfrm>
        <a:graphic>
          <a:graphicData uri="http://schemas.openxmlformats.org/presentationml/2006/ole">
            <mc:AlternateContent xmlns:mc="http://schemas.openxmlformats.org/markup-compatibility/2006">
              <mc:Choice xmlns:v="urn:schemas-microsoft-com:vml" Requires="v">
                <p:oleObj spid="_x0000_s48301" name="Equation" r:id="rId17" imgW="355320" imgH="368280" progId="Equation.3">
                  <p:embed/>
                </p:oleObj>
              </mc:Choice>
              <mc:Fallback>
                <p:oleObj name="Equation" r:id="rId17" imgW="355320" imgH="368280"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088" y="4953000"/>
                        <a:ext cx="3540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Oval 39"/>
          <p:cNvSpPr>
            <a:spLocks noChangeArrowheads="1"/>
          </p:cNvSpPr>
          <p:nvPr/>
        </p:nvSpPr>
        <p:spPr bwMode="auto">
          <a:xfrm>
            <a:off x="236220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4" name="Oval 40"/>
          <p:cNvSpPr>
            <a:spLocks noChangeArrowheads="1"/>
          </p:cNvSpPr>
          <p:nvPr/>
        </p:nvSpPr>
        <p:spPr bwMode="auto">
          <a:xfrm>
            <a:off x="0" y="48006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5" name="Oval 41"/>
          <p:cNvSpPr>
            <a:spLocks noChangeArrowheads="1"/>
          </p:cNvSpPr>
          <p:nvPr/>
        </p:nvSpPr>
        <p:spPr bwMode="auto">
          <a:xfrm>
            <a:off x="11430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46" name="Oval 42"/>
          <p:cNvSpPr>
            <a:spLocks noChangeArrowheads="1"/>
          </p:cNvSpPr>
          <p:nvPr/>
        </p:nvSpPr>
        <p:spPr bwMode="auto">
          <a:xfrm>
            <a:off x="3581400" y="6019800"/>
            <a:ext cx="609600" cy="6096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7" name="Object 43"/>
          <p:cNvGraphicFramePr>
            <a:graphicFrameLocks noChangeAspect="1"/>
          </p:cNvGraphicFramePr>
          <p:nvPr/>
        </p:nvGraphicFramePr>
        <p:xfrm>
          <a:off x="1371600" y="3581400"/>
          <a:ext cx="290513" cy="290513"/>
        </p:xfrm>
        <a:graphic>
          <a:graphicData uri="http://schemas.openxmlformats.org/presentationml/2006/ole">
            <mc:AlternateContent xmlns:mc="http://schemas.openxmlformats.org/markup-compatibility/2006">
              <mc:Choice xmlns:v="urn:schemas-microsoft-com:vml" Requires="v">
                <p:oleObj spid="_x0000_s48302" name="Equation" r:id="rId18" imgW="291960" imgH="291960" progId="Equation.3">
                  <p:embed/>
                </p:oleObj>
              </mc:Choice>
              <mc:Fallback>
                <p:oleObj name="Equation" r:id="rId18" imgW="291960" imgH="291960"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581400"/>
                        <a:ext cx="29051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44"/>
          <p:cNvGraphicFramePr>
            <a:graphicFrameLocks noChangeAspect="1"/>
          </p:cNvGraphicFramePr>
          <p:nvPr/>
        </p:nvGraphicFramePr>
        <p:xfrm>
          <a:off x="2514600" y="5029200"/>
          <a:ext cx="214313" cy="239713"/>
        </p:xfrm>
        <a:graphic>
          <a:graphicData uri="http://schemas.openxmlformats.org/presentationml/2006/ole">
            <mc:AlternateContent xmlns:mc="http://schemas.openxmlformats.org/markup-compatibility/2006">
              <mc:Choice xmlns:v="urn:schemas-microsoft-com:vml" Requires="v">
                <p:oleObj spid="_x0000_s48303" name="Equation" r:id="rId19" imgW="215640" imgH="241200" progId="Equation.3">
                  <p:embed/>
                </p:oleObj>
              </mc:Choice>
              <mc:Fallback>
                <p:oleObj name="Equation" r:id="rId19" imgW="215640" imgH="241200"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5029200"/>
                        <a:ext cx="214313"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Line 45"/>
          <p:cNvSpPr>
            <a:spLocks noChangeShapeType="1"/>
          </p:cNvSpPr>
          <p:nvPr/>
        </p:nvSpPr>
        <p:spPr bwMode="auto">
          <a:xfrm flipH="1">
            <a:off x="533400" y="2667000"/>
            <a:ext cx="6858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0" name="Line 46"/>
          <p:cNvSpPr>
            <a:spLocks noChangeShapeType="1"/>
          </p:cNvSpPr>
          <p:nvPr/>
        </p:nvSpPr>
        <p:spPr bwMode="auto">
          <a:xfrm>
            <a:off x="1676400" y="2667000"/>
            <a:ext cx="762000" cy="838200"/>
          </a:xfrm>
          <a:prstGeom prst="line">
            <a:avLst/>
          </a:prstGeom>
          <a:noFill/>
          <a:ln w="9525">
            <a:solidFill>
              <a:schemeClr val="tx1"/>
            </a:solidFill>
            <a:round/>
            <a:headEnd/>
            <a:tailEnd type="triangle" w="lg" len="lg"/>
          </a:ln>
        </p:spPr>
        <p:txBody>
          <a:bodyPr anchor="ctr">
            <a:spAutoFit/>
          </a:bodyPr>
          <a:lstStyle/>
          <a:p>
            <a:endParaRPr lang="en-US"/>
          </a:p>
        </p:txBody>
      </p:sp>
      <p:sp>
        <p:nvSpPr>
          <p:cNvPr id="51" name="Line 47"/>
          <p:cNvSpPr>
            <a:spLocks noChangeShapeType="1"/>
          </p:cNvSpPr>
          <p:nvPr/>
        </p:nvSpPr>
        <p:spPr bwMode="auto">
          <a:xfrm>
            <a:off x="1447800" y="28194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2" name="Line 48"/>
          <p:cNvSpPr>
            <a:spLocks noChangeShapeType="1"/>
          </p:cNvSpPr>
          <p:nvPr/>
        </p:nvSpPr>
        <p:spPr bwMode="auto">
          <a:xfrm>
            <a:off x="3048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3" name="Line 49"/>
          <p:cNvSpPr>
            <a:spLocks noChangeShapeType="1"/>
          </p:cNvSpPr>
          <p:nvPr/>
        </p:nvSpPr>
        <p:spPr bwMode="auto">
          <a:xfrm flipH="1">
            <a:off x="1600200" y="3962400"/>
            <a:ext cx="8382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4" name="Line 50"/>
          <p:cNvSpPr>
            <a:spLocks noChangeShapeType="1"/>
          </p:cNvSpPr>
          <p:nvPr/>
        </p:nvSpPr>
        <p:spPr bwMode="auto">
          <a:xfrm>
            <a:off x="2667000" y="4038600"/>
            <a:ext cx="0" cy="7620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5" name="Line 51"/>
          <p:cNvSpPr>
            <a:spLocks noChangeShapeType="1"/>
          </p:cNvSpPr>
          <p:nvPr/>
        </p:nvSpPr>
        <p:spPr bwMode="auto">
          <a:xfrm>
            <a:off x="2819400" y="3962400"/>
            <a:ext cx="914400" cy="9144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6" name="Line 52"/>
          <p:cNvSpPr>
            <a:spLocks noChangeShapeType="1"/>
          </p:cNvSpPr>
          <p:nvPr/>
        </p:nvSpPr>
        <p:spPr bwMode="auto">
          <a:xfrm>
            <a:off x="14478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7" name="Line 53"/>
          <p:cNvSpPr>
            <a:spLocks noChangeShapeType="1"/>
          </p:cNvSpPr>
          <p:nvPr/>
        </p:nvSpPr>
        <p:spPr bwMode="auto">
          <a:xfrm>
            <a:off x="3886200" y="5410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58" name="Object 54"/>
          <p:cNvGraphicFramePr>
            <a:graphicFrameLocks noChangeAspect="1"/>
          </p:cNvGraphicFramePr>
          <p:nvPr/>
        </p:nvGraphicFramePr>
        <p:xfrm>
          <a:off x="381000" y="914400"/>
          <a:ext cx="2374900" cy="419100"/>
        </p:xfrm>
        <a:graphic>
          <a:graphicData uri="http://schemas.openxmlformats.org/presentationml/2006/ole">
            <mc:AlternateContent xmlns:mc="http://schemas.openxmlformats.org/markup-compatibility/2006">
              <mc:Choice xmlns:v="urn:schemas-microsoft-com:vml" Requires="v">
                <p:oleObj spid="_x0000_s48304" name="Equation" r:id="rId20" imgW="2374560" imgH="419040" progId="Equation.3">
                  <p:embed/>
                </p:oleObj>
              </mc:Choice>
              <mc:Fallback>
                <p:oleObj name="Equation" r:id="rId20" imgW="2374560" imgH="419040" progId="Equation.3">
                  <p:embed/>
                  <p:pic>
                    <p:nvPicPr>
                      <p:cNvPr id="0" name="Object 5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1000" y="914400"/>
                        <a:ext cx="23749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55"/>
          <p:cNvGraphicFramePr>
            <a:graphicFrameLocks noChangeAspect="1"/>
          </p:cNvGraphicFramePr>
          <p:nvPr/>
        </p:nvGraphicFramePr>
        <p:xfrm>
          <a:off x="152400" y="4953000"/>
          <a:ext cx="252413" cy="368300"/>
        </p:xfrm>
        <a:graphic>
          <a:graphicData uri="http://schemas.openxmlformats.org/presentationml/2006/ole">
            <mc:AlternateContent xmlns:mc="http://schemas.openxmlformats.org/markup-compatibility/2006">
              <mc:Choice xmlns:v="urn:schemas-microsoft-com:vml" Requires="v">
                <p:oleObj spid="_x0000_s48305" name="Equation" r:id="rId22" imgW="253800" imgH="368280" progId="Equation.3">
                  <p:embed/>
                </p:oleObj>
              </mc:Choice>
              <mc:Fallback>
                <p:oleObj name="Equation" r:id="rId22" imgW="253800" imgH="368280" progId="Equation.3">
                  <p:embed/>
                  <p:pic>
                    <p:nvPicPr>
                      <p:cNvPr id="0" name="Object 5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2400" y="4953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56"/>
          <p:cNvGraphicFramePr>
            <a:graphicFrameLocks noChangeAspect="1"/>
          </p:cNvGraphicFramePr>
          <p:nvPr/>
        </p:nvGraphicFramePr>
        <p:xfrm>
          <a:off x="1295400" y="6096000"/>
          <a:ext cx="252413" cy="368300"/>
        </p:xfrm>
        <a:graphic>
          <a:graphicData uri="http://schemas.openxmlformats.org/presentationml/2006/ole">
            <mc:AlternateContent xmlns:mc="http://schemas.openxmlformats.org/markup-compatibility/2006">
              <mc:Choice xmlns:v="urn:schemas-microsoft-com:vml" Requires="v">
                <p:oleObj spid="_x0000_s48306" name="Equation" r:id="rId24" imgW="253800" imgH="368280" progId="Equation.3">
                  <p:embed/>
                </p:oleObj>
              </mc:Choice>
              <mc:Fallback>
                <p:oleObj name="Equation" r:id="rId24" imgW="253800" imgH="368280" progId="Equation.3">
                  <p:embed/>
                  <p:pic>
                    <p:nvPicPr>
                      <p:cNvPr id="0" name="Object 5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95400" y="6096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57"/>
          <p:cNvGraphicFramePr>
            <a:graphicFrameLocks noChangeAspect="1"/>
          </p:cNvGraphicFramePr>
          <p:nvPr/>
        </p:nvGraphicFramePr>
        <p:xfrm>
          <a:off x="3733800" y="6096000"/>
          <a:ext cx="252413" cy="368300"/>
        </p:xfrm>
        <a:graphic>
          <a:graphicData uri="http://schemas.openxmlformats.org/presentationml/2006/ole">
            <mc:AlternateContent xmlns:mc="http://schemas.openxmlformats.org/markup-compatibility/2006">
              <mc:Choice xmlns:v="urn:schemas-microsoft-com:vml" Requires="v">
                <p:oleObj spid="_x0000_s48307" name="Equation" r:id="rId25" imgW="253800" imgH="368280" progId="Equation.3">
                  <p:embed/>
                </p:oleObj>
              </mc:Choice>
              <mc:Fallback>
                <p:oleObj name="Equation" r:id="rId25" imgW="253800" imgH="368280" progId="Equation.3">
                  <p:embed/>
                  <p:pic>
                    <p:nvPicPr>
                      <p:cNvPr id="0" name="Object 5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33800" y="6096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58"/>
          <p:cNvGraphicFramePr>
            <a:graphicFrameLocks noChangeAspect="1"/>
          </p:cNvGraphicFramePr>
          <p:nvPr/>
        </p:nvGraphicFramePr>
        <p:xfrm>
          <a:off x="5181600" y="6096000"/>
          <a:ext cx="252413" cy="368300"/>
        </p:xfrm>
        <a:graphic>
          <a:graphicData uri="http://schemas.openxmlformats.org/presentationml/2006/ole">
            <mc:AlternateContent xmlns:mc="http://schemas.openxmlformats.org/markup-compatibility/2006">
              <mc:Choice xmlns:v="urn:schemas-microsoft-com:vml" Requires="v">
                <p:oleObj spid="_x0000_s48308" name="Equation" r:id="rId26" imgW="253800" imgH="368280" progId="Equation.3">
                  <p:embed/>
                </p:oleObj>
              </mc:Choice>
              <mc:Fallback>
                <p:oleObj name="Equation" r:id="rId26" imgW="253800" imgH="368280" progId="Equation.3">
                  <p:embed/>
                  <p:pic>
                    <p:nvPicPr>
                      <p:cNvPr id="0" name="Object 5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81600" y="6096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59"/>
          <p:cNvGraphicFramePr>
            <a:graphicFrameLocks noChangeAspect="1"/>
          </p:cNvGraphicFramePr>
          <p:nvPr/>
        </p:nvGraphicFramePr>
        <p:xfrm>
          <a:off x="7620000" y="6096000"/>
          <a:ext cx="252413" cy="368300"/>
        </p:xfrm>
        <a:graphic>
          <a:graphicData uri="http://schemas.openxmlformats.org/presentationml/2006/ole">
            <mc:AlternateContent xmlns:mc="http://schemas.openxmlformats.org/markup-compatibility/2006">
              <mc:Choice xmlns:v="urn:schemas-microsoft-com:vml" Requires="v">
                <p:oleObj spid="_x0000_s48309" name="Equation" r:id="rId27" imgW="253800" imgH="368280" progId="Equation.3">
                  <p:embed/>
                </p:oleObj>
              </mc:Choice>
              <mc:Fallback>
                <p:oleObj name="Equation" r:id="rId27" imgW="253800" imgH="368280" progId="Equation.3">
                  <p:embed/>
                  <p:pic>
                    <p:nvPicPr>
                      <p:cNvPr id="0" name="Object 5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620000" y="6096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60"/>
          <p:cNvGraphicFramePr>
            <a:graphicFrameLocks noChangeAspect="1"/>
          </p:cNvGraphicFramePr>
          <p:nvPr/>
        </p:nvGraphicFramePr>
        <p:xfrm>
          <a:off x="8686800" y="4953000"/>
          <a:ext cx="252413" cy="368300"/>
        </p:xfrm>
        <a:graphic>
          <a:graphicData uri="http://schemas.openxmlformats.org/presentationml/2006/ole">
            <mc:AlternateContent xmlns:mc="http://schemas.openxmlformats.org/markup-compatibility/2006">
              <mc:Choice xmlns:v="urn:schemas-microsoft-com:vml" Requires="v">
                <p:oleObj spid="_x0000_s48310" name="Equation" r:id="rId28" imgW="253800" imgH="368280" progId="Equation.3">
                  <p:embed/>
                </p:oleObj>
              </mc:Choice>
              <mc:Fallback>
                <p:oleObj name="Equation" r:id="rId28" imgW="253800" imgH="368280" progId="Equation.3">
                  <p:embed/>
                  <p:pic>
                    <p:nvPicPr>
                      <p:cNvPr id="0" name="Object 6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686800" y="4953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61"/>
          <p:cNvGraphicFramePr>
            <a:graphicFrameLocks noChangeAspect="1"/>
          </p:cNvGraphicFramePr>
          <p:nvPr/>
        </p:nvGraphicFramePr>
        <p:xfrm>
          <a:off x="6400800" y="914400"/>
          <a:ext cx="2349500" cy="419100"/>
        </p:xfrm>
        <a:graphic>
          <a:graphicData uri="http://schemas.openxmlformats.org/presentationml/2006/ole">
            <mc:AlternateContent xmlns:mc="http://schemas.openxmlformats.org/markup-compatibility/2006">
              <mc:Choice xmlns:v="urn:schemas-microsoft-com:vml" Requires="v">
                <p:oleObj spid="_x0000_s48311" name="Equation" r:id="rId29" imgW="2349360" imgH="419040" progId="Equation.3">
                  <p:embed/>
                </p:oleObj>
              </mc:Choice>
              <mc:Fallback>
                <p:oleObj name="Equation" r:id="rId29" imgW="2349360" imgH="419040" progId="Equation.3">
                  <p:embed/>
                  <p:pic>
                    <p:nvPicPr>
                      <p:cNvPr id="0" name="Object 6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00800" y="914400"/>
                        <a:ext cx="2349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62"/>
          <p:cNvGraphicFramePr>
            <a:graphicFrameLocks noChangeAspect="1"/>
          </p:cNvGraphicFramePr>
          <p:nvPr/>
        </p:nvGraphicFramePr>
        <p:xfrm>
          <a:off x="2514600" y="3048000"/>
          <a:ext cx="252413" cy="368300"/>
        </p:xfrm>
        <a:graphic>
          <a:graphicData uri="http://schemas.openxmlformats.org/presentationml/2006/ole">
            <mc:AlternateContent xmlns:mc="http://schemas.openxmlformats.org/markup-compatibility/2006">
              <mc:Choice xmlns:v="urn:schemas-microsoft-com:vml" Requires="v">
                <p:oleObj spid="_x0000_s48312" name="Equation" r:id="rId31" imgW="253800" imgH="368280" progId="Equation.3">
                  <p:embed/>
                </p:oleObj>
              </mc:Choice>
              <mc:Fallback>
                <p:oleObj name="Equation" r:id="rId31" imgW="253800" imgH="368280" progId="Equation.3">
                  <p:embed/>
                  <p:pic>
                    <p:nvPicPr>
                      <p:cNvPr id="0" name="Object 6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14600" y="3048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63"/>
          <p:cNvGraphicFramePr>
            <a:graphicFrameLocks noChangeAspect="1"/>
          </p:cNvGraphicFramePr>
          <p:nvPr/>
        </p:nvGraphicFramePr>
        <p:xfrm>
          <a:off x="1295400" y="4419600"/>
          <a:ext cx="252413" cy="368300"/>
        </p:xfrm>
        <a:graphic>
          <a:graphicData uri="http://schemas.openxmlformats.org/presentationml/2006/ole">
            <mc:AlternateContent xmlns:mc="http://schemas.openxmlformats.org/markup-compatibility/2006">
              <mc:Choice xmlns:v="urn:schemas-microsoft-com:vml" Requires="v">
                <p:oleObj spid="_x0000_s48313" name="Equation" r:id="rId33" imgW="253800" imgH="368280" progId="Equation.3">
                  <p:embed/>
                </p:oleObj>
              </mc:Choice>
              <mc:Fallback>
                <p:oleObj name="Equation" r:id="rId33" imgW="253800" imgH="368280" progId="Equation.3">
                  <p:embed/>
                  <p:pic>
                    <p:nvPicPr>
                      <p:cNvPr id="0" name="Object 6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95400" y="4419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64"/>
          <p:cNvGraphicFramePr>
            <a:graphicFrameLocks noChangeAspect="1"/>
          </p:cNvGraphicFramePr>
          <p:nvPr/>
        </p:nvGraphicFramePr>
        <p:xfrm>
          <a:off x="3810000" y="4419600"/>
          <a:ext cx="252413" cy="368300"/>
        </p:xfrm>
        <a:graphic>
          <a:graphicData uri="http://schemas.openxmlformats.org/presentationml/2006/ole">
            <mc:AlternateContent xmlns:mc="http://schemas.openxmlformats.org/markup-compatibility/2006">
              <mc:Choice xmlns:v="urn:schemas-microsoft-com:vml" Requires="v">
                <p:oleObj spid="_x0000_s48314" name="Equation" r:id="rId34" imgW="253800" imgH="368280" progId="Equation.3">
                  <p:embed/>
                </p:oleObj>
              </mc:Choice>
              <mc:Fallback>
                <p:oleObj name="Equation" r:id="rId34" imgW="253800" imgH="368280" progId="Equation.3">
                  <p:embed/>
                  <p:pic>
                    <p:nvPicPr>
                      <p:cNvPr id="0" name="Object 6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10000" y="4419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65"/>
          <p:cNvGraphicFramePr>
            <a:graphicFrameLocks noChangeAspect="1"/>
          </p:cNvGraphicFramePr>
          <p:nvPr/>
        </p:nvGraphicFramePr>
        <p:xfrm>
          <a:off x="228600" y="3048000"/>
          <a:ext cx="252413" cy="368300"/>
        </p:xfrm>
        <a:graphic>
          <a:graphicData uri="http://schemas.openxmlformats.org/presentationml/2006/ole">
            <mc:AlternateContent xmlns:mc="http://schemas.openxmlformats.org/markup-compatibility/2006">
              <mc:Choice xmlns:v="urn:schemas-microsoft-com:vml" Requires="v">
                <p:oleObj spid="_x0000_s48315" name="Equation" r:id="rId35" imgW="253800" imgH="368280" progId="Equation.3">
                  <p:embed/>
                </p:oleObj>
              </mc:Choice>
              <mc:Fallback>
                <p:oleObj name="Equation" r:id="rId35" imgW="253800" imgH="368280" progId="Equation.3">
                  <p:embed/>
                  <p:pic>
                    <p:nvPicPr>
                      <p:cNvPr id="0" name="Object 6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8600" y="3048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 name="Object 66"/>
          <p:cNvGraphicFramePr>
            <a:graphicFrameLocks noChangeAspect="1"/>
          </p:cNvGraphicFramePr>
          <p:nvPr/>
        </p:nvGraphicFramePr>
        <p:xfrm>
          <a:off x="1371600" y="1828800"/>
          <a:ext cx="252413" cy="381000"/>
        </p:xfrm>
        <a:graphic>
          <a:graphicData uri="http://schemas.openxmlformats.org/presentationml/2006/ole">
            <mc:AlternateContent xmlns:mc="http://schemas.openxmlformats.org/markup-compatibility/2006">
              <mc:Choice xmlns:v="urn:schemas-microsoft-com:vml" Requires="v">
                <p:oleObj spid="_x0000_s48316" name="Equation" r:id="rId36" imgW="253800" imgH="380880" progId="Equation.3">
                  <p:embed/>
                </p:oleObj>
              </mc:Choice>
              <mc:Fallback>
                <p:oleObj name="Equation" r:id="rId36" imgW="253800" imgH="380880" progId="Equation.3">
                  <p:embed/>
                  <p:pic>
                    <p:nvPicPr>
                      <p:cNvPr id="0" name="Object 6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371600" y="182880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 name="Object 67"/>
          <p:cNvGraphicFramePr>
            <a:graphicFrameLocks noChangeAspect="1"/>
          </p:cNvGraphicFramePr>
          <p:nvPr/>
        </p:nvGraphicFramePr>
        <p:xfrm>
          <a:off x="4953000" y="4419600"/>
          <a:ext cx="252413" cy="368300"/>
        </p:xfrm>
        <a:graphic>
          <a:graphicData uri="http://schemas.openxmlformats.org/presentationml/2006/ole">
            <mc:AlternateContent xmlns:mc="http://schemas.openxmlformats.org/markup-compatibility/2006">
              <mc:Choice xmlns:v="urn:schemas-microsoft-com:vml" Requires="v">
                <p:oleObj spid="_x0000_s48317" name="Equation" r:id="rId38" imgW="253800" imgH="368280" progId="Equation.3">
                  <p:embed/>
                </p:oleObj>
              </mc:Choice>
              <mc:Fallback>
                <p:oleObj name="Equation" r:id="rId38" imgW="253800" imgH="368280" progId="Equation.3">
                  <p:embed/>
                  <p:pic>
                    <p:nvPicPr>
                      <p:cNvPr id="0" name="Object 6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53000" y="4419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 name="Object 68"/>
          <p:cNvGraphicFramePr>
            <a:graphicFrameLocks noChangeAspect="1"/>
          </p:cNvGraphicFramePr>
          <p:nvPr/>
        </p:nvGraphicFramePr>
        <p:xfrm>
          <a:off x="7772400" y="4419600"/>
          <a:ext cx="252413" cy="368300"/>
        </p:xfrm>
        <a:graphic>
          <a:graphicData uri="http://schemas.openxmlformats.org/presentationml/2006/ole">
            <mc:AlternateContent xmlns:mc="http://schemas.openxmlformats.org/markup-compatibility/2006">
              <mc:Choice xmlns:v="urn:schemas-microsoft-com:vml" Requires="v">
                <p:oleObj spid="_x0000_s48318" name="Equation" r:id="rId39" imgW="253800" imgH="368280" progId="Equation.3">
                  <p:embed/>
                </p:oleObj>
              </mc:Choice>
              <mc:Fallback>
                <p:oleObj name="Equation" r:id="rId39" imgW="253800" imgH="368280" progId="Equation.3">
                  <p:embed/>
                  <p:pic>
                    <p:nvPicPr>
                      <p:cNvPr id="0" name="Object 6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772400" y="4419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69"/>
          <p:cNvGraphicFramePr>
            <a:graphicFrameLocks noChangeAspect="1"/>
          </p:cNvGraphicFramePr>
          <p:nvPr/>
        </p:nvGraphicFramePr>
        <p:xfrm>
          <a:off x="8686800" y="3048000"/>
          <a:ext cx="252413" cy="368300"/>
        </p:xfrm>
        <a:graphic>
          <a:graphicData uri="http://schemas.openxmlformats.org/presentationml/2006/ole">
            <mc:AlternateContent xmlns:mc="http://schemas.openxmlformats.org/markup-compatibility/2006">
              <mc:Choice xmlns:v="urn:schemas-microsoft-com:vml" Requires="v">
                <p:oleObj spid="_x0000_s48319" name="Equation" r:id="rId40" imgW="253800" imgH="368280" progId="Equation.3">
                  <p:embed/>
                </p:oleObj>
              </mc:Choice>
              <mc:Fallback>
                <p:oleObj name="Equation" r:id="rId40" imgW="253800" imgH="368280" progId="Equation.3">
                  <p:embed/>
                  <p:pic>
                    <p:nvPicPr>
                      <p:cNvPr id="0" name="Object 6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686800" y="3048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 name="Object 70"/>
          <p:cNvGraphicFramePr>
            <a:graphicFrameLocks noChangeAspect="1"/>
          </p:cNvGraphicFramePr>
          <p:nvPr/>
        </p:nvGraphicFramePr>
        <p:xfrm>
          <a:off x="6400800" y="3048000"/>
          <a:ext cx="252413" cy="368300"/>
        </p:xfrm>
        <a:graphic>
          <a:graphicData uri="http://schemas.openxmlformats.org/presentationml/2006/ole">
            <mc:AlternateContent xmlns:mc="http://schemas.openxmlformats.org/markup-compatibility/2006">
              <mc:Choice xmlns:v="urn:schemas-microsoft-com:vml" Requires="v">
                <p:oleObj spid="_x0000_s48320" name="Equation" r:id="rId41" imgW="253800" imgH="368280" progId="Equation.3">
                  <p:embed/>
                </p:oleObj>
              </mc:Choice>
              <mc:Fallback>
                <p:oleObj name="Equation" r:id="rId41" imgW="253800" imgH="368280" progId="Equation.3">
                  <p:embed/>
                  <p:pic>
                    <p:nvPicPr>
                      <p:cNvPr id="0" name="Object 7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400800" y="3048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71"/>
          <p:cNvGraphicFramePr>
            <a:graphicFrameLocks noChangeAspect="1"/>
          </p:cNvGraphicFramePr>
          <p:nvPr/>
        </p:nvGraphicFramePr>
        <p:xfrm>
          <a:off x="7543800" y="1752600"/>
          <a:ext cx="228600" cy="381000"/>
        </p:xfrm>
        <a:graphic>
          <a:graphicData uri="http://schemas.openxmlformats.org/presentationml/2006/ole">
            <mc:AlternateContent xmlns:mc="http://schemas.openxmlformats.org/markup-compatibility/2006">
              <mc:Choice xmlns:v="urn:schemas-microsoft-com:vml" Requires="v">
                <p:oleObj spid="_x0000_s48321" name="Equation" r:id="rId42" imgW="228600" imgH="380880" progId="Equation.3">
                  <p:embed/>
                </p:oleObj>
              </mc:Choice>
              <mc:Fallback>
                <p:oleObj name="Equation" r:id="rId42" imgW="228600" imgH="380880" progId="Equation.3">
                  <p:embed/>
                  <p:pic>
                    <p:nvPicPr>
                      <p:cNvPr id="0" name="Object 7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543800" y="1752600"/>
                        <a:ext cx="228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 name="Text Box 72"/>
          <p:cNvSpPr txBox="1">
            <a:spLocks noChangeArrowheads="1"/>
          </p:cNvSpPr>
          <p:nvPr/>
        </p:nvSpPr>
        <p:spPr bwMode="auto">
          <a:xfrm>
            <a:off x="381000" y="228600"/>
            <a:ext cx="2118465" cy="646331"/>
          </a:xfrm>
          <a:prstGeom prst="rect">
            <a:avLst/>
          </a:prstGeom>
          <a:noFill/>
          <a:ln w="9525">
            <a:noFill/>
            <a:miter lim="800000"/>
            <a:headEnd/>
            <a:tailEnd type="none" w="lg" len="lg"/>
          </a:ln>
        </p:spPr>
        <p:txBody>
          <a:bodyPr wrap="none">
            <a:spAutoFit/>
          </a:bodyPr>
          <a:lstStyle/>
          <a:p>
            <a:pPr algn="ctr"/>
            <a:r>
              <a:rPr lang="en-US" sz="3600" dirty="0">
                <a:solidFill>
                  <a:srgbClr val="33CC33"/>
                </a:solidFill>
              </a:rPr>
              <a:t>Good Tree</a:t>
            </a:r>
          </a:p>
        </p:txBody>
      </p:sp>
      <p:sp>
        <p:nvSpPr>
          <p:cNvPr id="77" name="Text Box 73"/>
          <p:cNvSpPr txBox="1">
            <a:spLocks noChangeArrowheads="1"/>
          </p:cNvSpPr>
          <p:nvPr/>
        </p:nvSpPr>
        <p:spPr bwMode="auto">
          <a:xfrm>
            <a:off x="6477000" y="228600"/>
            <a:ext cx="1812291" cy="646331"/>
          </a:xfrm>
          <a:prstGeom prst="rect">
            <a:avLst/>
          </a:prstGeom>
          <a:noFill/>
          <a:ln w="9525">
            <a:noFill/>
            <a:miter lim="800000"/>
            <a:headEnd/>
            <a:tailEnd type="none" w="lg" len="lg"/>
          </a:ln>
        </p:spPr>
        <p:txBody>
          <a:bodyPr wrap="none">
            <a:spAutoFit/>
          </a:bodyPr>
          <a:lstStyle/>
          <a:p>
            <a:pPr algn="ctr"/>
            <a:r>
              <a:rPr lang="en-US" sz="3600" dirty="0">
                <a:solidFill>
                  <a:srgbClr val="FF0000"/>
                </a:solidFill>
              </a:rPr>
              <a:t>Bad Tree</a:t>
            </a:r>
          </a:p>
        </p:txBody>
      </p:sp>
      <p:sp>
        <p:nvSpPr>
          <p:cNvPr id="78" name="Text Box 74"/>
          <p:cNvSpPr txBox="1">
            <a:spLocks noChangeArrowheads="1"/>
          </p:cNvSpPr>
          <p:nvPr/>
        </p:nvSpPr>
        <p:spPr bwMode="auto">
          <a:xfrm>
            <a:off x="2057400" y="1828800"/>
            <a:ext cx="5182765" cy="1200329"/>
          </a:xfrm>
          <a:prstGeom prst="rect">
            <a:avLst/>
          </a:prstGeom>
          <a:noFill/>
          <a:ln w="9525">
            <a:noFill/>
            <a:miter lim="800000"/>
            <a:headEnd/>
            <a:tailEnd type="none" w="lg" len="lg"/>
          </a:ln>
        </p:spPr>
        <p:txBody>
          <a:bodyPr wrap="none">
            <a:spAutoFit/>
          </a:bodyPr>
          <a:lstStyle/>
          <a:p>
            <a:r>
              <a:rPr lang="en-US" sz="3600" dirty="0">
                <a:solidFill>
                  <a:srgbClr val="0000FF"/>
                </a:solidFill>
              </a:rPr>
              <a:t>Compute expression result</a:t>
            </a:r>
          </a:p>
          <a:p>
            <a:r>
              <a:rPr lang="en-US" sz="3600" dirty="0">
                <a:solidFill>
                  <a:srgbClr val="0000FF"/>
                </a:solidFill>
              </a:rPr>
              <a:t>       using the tree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093DB701-14DF-4744-AF78-FC161D6E33DF}" type="slidenum">
              <a:rPr lang="en-US" smtClean="0"/>
              <a:pPr/>
              <a:t>36</a:t>
            </a:fld>
            <a:endParaRPr lang="en-US" smtClean="0"/>
          </a:p>
        </p:txBody>
      </p:sp>
      <p:sp>
        <p:nvSpPr>
          <p:cNvPr id="6" name="Text Box 4"/>
          <p:cNvSpPr txBox="1">
            <a:spLocks noChangeArrowheads="1"/>
          </p:cNvSpPr>
          <p:nvPr/>
        </p:nvSpPr>
        <p:spPr bwMode="auto">
          <a:xfrm>
            <a:off x="288925" y="254000"/>
            <a:ext cx="8041817" cy="1754326"/>
          </a:xfrm>
          <a:prstGeom prst="rect">
            <a:avLst/>
          </a:prstGeom>
          <a:noFill/>
          <a:ln w="9525">
            <a:noFill/>
            <a:miter lim="800000"/>
            <a:headEnd/>
            <a:tailEnd type="none" w="lg" len="lg"/>
          </a:ln>
        </p:spPr>
        <p:txBody>
          <a:bodyPr wrap="none">
            <a:spAutoFit/>
          </a:bodyPr>
          <a:lstStyle/>
          <a:p>
            <a:r>
              <a:rPr lang="en-US" sz="3600" dirty="0">
                <a:solidFill>
                  <a:srgbClr val="0000FF"/>
                </a:solidFill>
              </a:rPr>
              <a:t>Two different derivation trees</a:t>
            </a:r>
          </a:p>
          <a:p>
            <a:r>
              <a:rPr lang="en-US" sz="3600" dirty="0">
                <a:solidFill>
                  <a:srgbClr val="0000FF"/>
                </a:solidFill>
              </a:rPr>
              <a:t>may cause problems in applications which</a:t>
            </a:r>
          </a:p>
          <a:p>
            <a:r>
              <a:rPr lang="en-US" sz="3600" dirty="0">
                <a:solidFill>
                  <a:srgbClr val="0000FF"/>
                </a:solidFill>
              </a:rPr>
              <a:t>use the derivation trees:</a:t>
            </a:r>
          </a:p>
        </p:txBody>
      </p:sp>
      <p:sp>
        <p:nvSpPr>
          <p:cNvPr id="7" name="Text Box 6"/>
          <p:cNvSpPr txBox="1">
            <a:spLocks noChangeArrowheads="1"/>
          </p:cNvSpPr>
          <p:nvPr/>
        </p:nvSpPr>
        <p:spPr bwMode="auto">
          <a:xfrm>
            <a:off x="914400" y="2743200"/>
            <a:ext cx="4727897" cy="646331"/>
          </a:xfrm>
          <a:prstGeom prst="rect">
            <a:avLst/>
          </a:prstGeom>
          <a:noFill/>
          <a:ln w="9525">
            <a:noFill/>
            <a:miter lim="800000"/>
            <a:headEnd/>
            <a:tailEnd type="none" w="lg" len="lg"/>
          </a:ln>
        </p:spPr>
        <p:txBody>
          <a:bodyPr wrap="none">
            <a:spAutoFit/>
          </a:bodyPr>
          <a:lstStyle/>
          <a:p>
            <a:pPr>
              <a:buFontTx/>
              <a:buChar char="•"/>
            </a:pPr>
            <a:r>
              <a:rPr lang="en-US" sz="3600" dirty="0">
                <a:solidFill>
                  <a:srgbClr val="FF0000"/>
                </a:solidFill>
              </a:rPr>
              <a:t> Evaluating expressions</a:t>
            </a:r>
          </a:p>
        </p:txBody>
      </p:sp>
      <p:sp>
        <p:nvSpPr>
          <p:cNvPr id="8" name="Text Box 7"/>
          <p:cNvSpPr txBox="1">
            <a:spLocks noChangeArrowheads="1"/>
          </p:cNvSpPr>
          <p:nvPr/>
        </p:nvSpPr>
        <p:spPr bwMode="auto">
          <a:xfrm>
            <a:off x="838200" y="4267200"/>
            <a:ext cx="5543505" cy="1200329"/>
          </a:xfrm>
          <a:prstGeom prst="rect">
            <a:avLst/>
          </a:prstGeom>
          <a:noFill/>
          <a:ln w="9525">
            <a:noFill/>
            <a:miter lim="800000"/>
            <a:headEnd/>
            <a:tailEnd type="none" w="lg" len="lg"/>
          </a:ln>
        </p:spPr>
        <p:txBody>
          <a:bodyPr wrap="none">
            <a:spAutoFit/>
          </a:bodyPr>
          <a:lstStyle/>
          <a:p>
            <a:pPr>
              <a:buFontTx/>
              <a:buChar char="•"/>
            </a:pPr>
            <a:r>
              <a:rPr lang="en-US" sz="3600" dirty="0">
                <a:solidFill>
                  <a:srgbClr val="FF3399"/>
                </a:solidFill>
              </a:rPr>
              <a:t> In general, in compilers</a:t>
            </a:r>
          </a:p>
          <a:p>
            <a:r>
              <a:rPr lang="en-US" sz="3600" dirty="0">
                <a:solidFill>
                  <a:srgbClr val="FF3399"/>
                </a:solidFill>
              </a:rPr>
              <a:t>  for programming languages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B711AA29-6BE9-4EDA-A15F-58D1F8C14741}" type="slidenum">
              <a:rPr lang="en-US" smtClean="0"/>
              <a:pPr/>
              <a:t>37</a:t>
            </a:fld>
            <a:endParaRPr lang="en-US" smtClean="0"/>
          </a:p>
        </p:txBody>
      </p:sp>
      <p:sp>
        <p:nvSpPr>
          <p:cNvPr id="6" name="Text Box 2"/>
          <p:cNvSpPr txBox="1">
            <a:spLocks noChangeArrowheads="1"/>
          </p:cNvSpPr>
          <p:nvPr/>
        </p:nvSpPr>
        <p:spPr bwMode="auto">
          <a:xfrm>
            <a:off x="212725" y="204788"/>
            <a:ext cx="4656138" cy="641350"/>
          </a:xfrm>
          <a:prstGeom prst="rect">
            <a:avLst/>
          </a:prstGeom>
          <a:noFill/>
          <a:ln w="9525">
            <a:noFill/>
            <a:miter lim="800000"/>
            <a:headEnd/>
            <a:tailEnd type="none" w="lg" len="lg"/>
          </a:ln>
        </p:spPr>
        <p:txBody>
          <a:bodyPr wrap="none">
            <a:spAutoFit/>
          </a:bodyPr>
          <a:lstStyle/>
          <a:p>
            <a:r>
              <a:rPr lang="en-US" sz="3600">
                <a:solidFill>
                  <a:srgbClr val="FF0000"/>
                </a:solidFill>
              </a:rPr>
              <a:t>Ambiguous Grammar:</a:t>
            </a:r>
          </a:p>
        </p:txBody>
      </p:sp>
      <p:sp>
        <p:nvSpPr>
          <p:cNvPr id="7" name="Text Box 3"/>
          <p:cNvSpPr txBox="1">
            <a:spLocks noChangeArrowheads="1"/>
          </p:cNvSpPr>
          <p:nvPr/>
        </p:nvSpPr>
        <p:spPr bwMode="auto">
          <a:xfrm>
            <a:off x="228600" y="1143000"/>
            <a:ext cx="8487180" cy="3416320"/>
          </a:xfrm>
          <a:prstGeom prst="rect">
            <a:avLst/>
          </a:prstGeom>
          <a:noFill/>
          <a:ln w="9525">
            <a:noFill/>
            <a:miter lim="800000"/>
            <a:headEnd/>
            <a:tailEnd type="none" w="lg" len="lg"/>
          </a:ln>
        </p:spPr>
        <p:txBody>
          <a:bodyPr wrap="square">
            <a:spAutoFit/>
          </a:bodyPr>
          <a:lstStyle/>
          <a:p>
            <a:r>
              <a:rPr lang="en-US" sz="3600" dirty="0"/>
              <a:t>A context-free grammar        is ambiguous</a:t>
            </a:r>
            <a:endParaRPr lang="en-US" sz="3600" b="1" dirty="0">
              <a:solidFill>
                <a:srgbClr val="FF0000"/>
              </a:solidFill>
            </a:endParaRPr>
          </a:p>
          <a:p>
            <a:r>
              <a:rPr lang="en-US" sz="3600" dirty="0"/>
              <a:t>if there is a string                   which has:</a:t>
            </a:r>
          </a:p>
          <a:p>
            <a:endParaRPr lang="en-US" sz="3600" dirty="0"/>
          </a:p>
          <a:p>
            <a:r>
              <a:rPr lang="en-US" sz="3600" dirty="0"/>
              <a:t>       </a:t>
            </a:r>
            <a:r>
              <a:rPr lang="en-US" sz="3600" dirty="0">
                <a:solidFill>
                  <a:srgbClr val="0000FF"/>
                </a:solidFill>
              </a:rPr>
              <a:t>two different derivation trees</a:t>
            </a:r>
          </a:p>
          <a:p>
            <a:r>
              <a:rPr lang="en-US" sz="3600" dirty="0">
                <a:solidFill>
                  <a:srgbClr val="0000FF"/>
                </a:solidFill>
              </a:rPr>
              <a:t>       or</a:t>
            </a:r>
          </a:p>
          <a:p>
            <a:r>
              <a:rPr lang="en-US" sz="3600" dirty="0">
                <a:solidFill>
                  <a:srgbClr val="0000FF"/>
                </a:solidFill>
              </a:rPr>
              <a:t>       two leftmost derivations</a:t>
            </a:r>
          </a:p>
        </p:txBody>
      </p:sp>
      <p:graphicFrame>
        <p:nvGraphicFramePr>
          <p:cNvPr id="8" name="Object 1024"/>
          <p:cNvGraphicFramePr>
            <a:graphicFrameLocks noChangeAspect="1"/>
          </p:cNvGraphicFramePr>
          <p:nvPr/>
        </p:nvGraphicFramePr>
        <p:xfrm>
          <a:off x="4876800" y="1371600"/>
          <a:ext cx="393700" cy="419100"/>
        </p:xfrm>
        <a:graphic>
          <a:graphicData uri="http://schemas.openxmlformats.org/presentationml/2006/ole">
            <mc:AlternateContent xmlns:mc="http://schemas.openxmlformats.org/markup-compatibility/2006">
              <mc:Choice xmlns:v="urn:schemas-microsoft-com:vml" Requires="v">
                <p:oleObj spid="_x0000_s49164" name="Equation" r:id="rId3" imgW="393480" imgH="419040" progId="Equation.3">
                  <p:embed/>
                </p:oleObj>
              </mc:Choice>
              <mc:Fallback>
                <p:oleObj name="Equation" r:id="rId3" imgW="393480" imgH="4190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371600"/>
                        <a:ext cx="3937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25"/>
          <p:cNvGraphicFramePr>
            <a:graphicFrameLocks noChangeAspect="1"/>
          </p:cNvGraphicFramePr>
          <p:nvPr/>
        </p:nvGraphicFramePr>
        <p:xfrm>
          <a:off x="3616035" y="1808015"/>
          <a:ext cx="1879600" cy="531813"/>
        </p:xfrm>
        <a:graphic>
          <a:graphicData uri="http://schemas.openxmlformats.org/presentationml/2006/ole">
            <mc:AlternateContent xmlns:mc="http://schemas.openxmlformats.org/markup-compatibility/2006">
              <mc:Choice xmlns:v="urn:schemas-microsoft-com:vml" Requires="v">
                <p:oleObj spid="_x0000_s49165" name="Equation" r:id="rId5" imgW="1879560" imgH="533160" progId="Equation.3">
                  <p:embed/>
                </p:oleObj>
              </mc:Choice>
              <mc:Fallback>
                <p:oleObj name="Equation" r:id="rId5" imgW="1879560" imgH="53316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6035" y="1808015"/>
                        <a:ext cx="18796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7"/>
          <p:cNvSpPr txBox="1">
            <a:spLocks noChangeArrowheads="1"/>
          </p:cNvSpPr>
          <p:nvPr/>
        </p:nvSpPr>
        <p:spPr bwMode="auto">
          <a:xfrm>
            <a:off x="352491" y="5029200"/>
            <a:ext cx="8791509" cy="1200329"/>
          </a:xfrm>
          <a:prstGeom prst="rect">
            <a:avLst/>
          </a:prstGeom>
          <a:noFill/>
          <a:ln w="9525">
            <a:noFill/>
            <a:miter lim="800000"/>
            <a:headEnd/>
            <a:tailEnd type="none" w="lg" len="lg"/>
          </a:ln>
        </p:spPr>
        <p:txBody>
          <a:bodyPr wrap="none">
            <a:spAutoFit/>
          </a:bodyPr>
          <a:lstStyle/>
          <a:p>
            <a:r>
              <a:rPr lang="en-US" sz="3600" dirty="0">
                <a:solidFill>
                  <a:srgbClr val="CC0099"/>
                </a:solidFill>
              </a:rPr>
              <a:t>(Two different derivation trees give two </a:t>
            </a:r>
          </a:p>
          <a:p>
            <a:r>
              <a:rPr lang="en-US" sz="3600" dirty="0">
                <a:solidFill>
                  <a:srgbClr val="CC0099"/>
                </a:solidFill>
              </a:rPr>
              <a:t>  different leftmost derivations and vice-versa)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B23B5F4D-E54A-4E19-ADE4-93BB3678B3D7}" type="slidenum">
              <a:rPr lang="en-US" smtClean="0"/>
              <a:pPr/>
              <a:t>38</a:t>
            </a:fld>
            <a:endParaRPr lang="en-US" smtClean="0"/>
          </a:p>
        </p:txBody>
      </p:sp>
      <p:grpSp>
        <p:nvGrpSpPr>
          <p:cNvPr id="6" name="Group 71"/>
          <p:cNvGrpSpPr>
            <a:grpSpLocks/>
          </p:cNvGrpSpPr>
          <p:nvPr/>
        </p:nvGrpSpPr>
        <p:grpSpPr bwMode="auto">
          <a:xfrm>
            <a:off x="762000" y="2971800"/>
            <a:ext cx="7620000" cy="3429000"/>
            <a:chOff x="702" y="2574"/>
            <a:chExt cx="4098" cy="1485"/>
          </a:xfrm>
        </p:grpSpPr>
        <p:sp>
          <p:nvSpPr>
            <p:cNvPr id="7" name="Oval 12"/>
            <p:cNvSpPr>
              <a:spLocks noChangeArrowheads="1"/>
            </p:cNvSpPr>
            <p:nvPr/>
          </p:nvSpPr>
          <p:spPr bwMode="auto">
            <a:xfrm>
              <a:off x="4110" y="2574"/>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8" name="Object 1026"/>
            <p:cNvGraphicFramePr>
              <a:graphicFrameLocks noChangeAspect="1"/>
            </p:cNvGraphicFramePr>
            <p:nvPr/>
          </p:nvGraphicFramePr>
          <p:xfrm>
            <a:off x="4136" y="2624"/>
            <a:ext cx="139" cy="122"/>
          </p:xfrm>
          <a:graphic>
            <a:graphicData uri="http://schemas.openxmlformats.org/presentationml/2006/ole">
              <mc:AlternateContent xmlns:mc="http://schemas.openxmlformats.org/markup-compatibility/2006">
                <mc:Choice xmlns:v="urn:schemas-microsoft-com:vml" Requires="v">
                  <p:oleObj spid="_x0000_s50288" name="Equation" r:id="rId3" imgW="355320" imgH="368280" progId="Equation.3">
                    <p:embed/>
                  </p:oleObj>
                </mc:Choice>
                <mc:Fallback>
                  <p:oleObj name="Equation" r:id="rId3" imgW="355320" imgH="368280" progId="Equation.3">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6" y="2624"/>
                          <a:ext cx="139" cy="1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Oval 14"/>
            <p:cNvSpPr>
              <a:spLocks noChangeArrowheads="1"/>
            </p:cNvSpPr>
            <p:nvPr/>
          </p:nvSpPr>
          <p:spPr bwMode="auto">
            <a:xfrm>
              <a:off x="4560" y="2976"/>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0" name="Object 1027"/>
            <p:cNvGraphicFramePr>
              <a:graphicFrameLocks noChangeAspect="1"/>
            </p:cNvGraphicFramePr>
            <p:nvPr/>
          </p:nvGraphicFramePr>
          <p:xfrm>
            <a:off x="4590" y="3026"/>
            <a:ext cx="139" cy="122"/>
          </p:xfrm>
          <a:graphic>
            <a:graphicData uri="http://schemas.openxmlformats.org/presentationml/2006/ole">
              <mc:AlternateContent xmlns:mc="http://schemas.openxmlformats.org/markup-compatibility/2006">
                <mc:Choice xmlns:v="urn:schemas-microsoft-com:vml" Requires="v">
                  <p:oleObj spid="_x0000_s50289" name="Equation" r:id="rId5" imgW="355320" imgH="368280" progId="Equation.3">
                    <p:embed/>
                  </p:oleObj>
                </mc:Choice>
                <mc:Fallback>
                  <p:oleObj name="Equation" r:id="rId5" imgW="355320" imgH="368280"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0" y="3026"/>
                          <a:ext cx="139" cy="1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6"/>
            <p:cNvSpPr>
              <a:spLocks noChangeArrowheads="1"/>
            </p:cNvSpPr>
            <p:nvPr/>
          </p:nvSpPr>
          <p:spPr bwMode="auto">
            <a:xfrm>
              <a:off x="3660" y="2976"/>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2" name="Object 1028"/>
            <p:cNvGraphicFramePr>
              <a:graphicFrameLocks noChangeAspect="1"/>
            </p:cNvGraphicFramePr>
            <p:nvPr/>
          </p:nvGraphicFramePr>
          <p:xfrm>
            <a:off x="3686" y="3026"/>
            <a:ext cx="139" cy="122"/>
          </p:xfrm>
          <a:graphic>
            <a:graphicData uri="http://schemas.openxmlformats.org/presentationml/2006/ole">
              <mc:AlternateContent xmlns:mc="http://schemas.openxmlformats.org/markup-compatibility/2006">
                <mc:Choice xmlns:v="urn:schemas-microsoft-com:vml" Requires="v">
                  <p:oleObj spid="_x0000_s50290" name="Equation" r:id="rId6" imgW="355320" imgH="368280" progId="Equation.3">
                    <p:embed/>
                  </p:oleObj>
                </mc:Choice>
                <mc:Fallback>
                  <p:oleObj name="Equation" r:id="rId6" imgW="355320" imgH="368280"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6" y="3026"/>
                          <a:ext cx="139" cy="1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Oval 18"/>
            <p:cNvSpPr>
              <a:spLocks noChangeArrowheads="1"/>
            </p:cNvSpPr>
            <p:nvPr/>
          </p:nvSpPr>
          <p:spPr bwMode="auto">
            <a:xfrm>
              <a:off x="4110" y="2976"/>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Oval 19"/>
            <p:cNvSpPr>
              <a:spLocks noChangeArrowheads="1"/>
            </p:cNvSpPr>
            <p:nvPr/>
          </p:nvSpPr>
          <p:spPr bwMode="auto">
            <a:xfrm>
              <a:off x="3180" y="3831"/>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15" name="Oval 20"/>
            <p:cNvSpPr>
              <a:spLocks noChangeArrowheads="1"/>
            </p:cNvSpPr>
            <p:nvPr/>
          </p:nvSpPr>
          <p:spPr bwMode="auto">
            <a:xfrm>
              <a:off x="4140" y="3831"/>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6" name="Object 1029"/>
            <p:cNvGraphicFramePr>
              <a:graphicFrameLocks noChangeAspect="1"/>
            </p:cNvGraphicFramePr>
            <p:nvPr/>
          </p:nvGraphicFramePr>
          <p:xfrm>
            <a:off x="3720" y="3479"/>
            <a:ext cx="114" cy="96"/>
          </p:xfrm>
          <a:graphic>
            <a:graphicData uri="http://schemas.openxmlformats.org/presentationml/2006/ole">
              <mc:AlternateContent xmlns:mc="http://schemas.openxmlformats.org/markup-compatibility/2006">
                <mc:Choice xmlns:v="urn:schemas-microsoft-com:vml" Requires="v">
                  <p:oleObj spid="_x0000_s50291" name="Equation" r:id="rId7" imgW="291960" imgH="291960" progId="Equation.3">
                    <p:embed/>
                  </p:oleObj>
                </mc:Choice>
                <mc:Fallback>
                  <p:oleObj name="Equation" r:id="rId7" imgW="291960" imgH="291960" progId="Equation.3">
                    <p:embed/>
                    <p:pic>
                      <p:nvPicPr>
                        <p:cNvPr id="0" name="Object 10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0" y="3479"/>
                          <a:ext cx="11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30"/>
            <p:cNvGraphicFramePr>
              <a:graphicFrameLocks noChangeAspect="1"/>
            </p:cNvGraphicFramePr>
            <p:nvPr/>
          </p:nvGraphicFramePr>
          <p:xfrm>
            <a:off x="3240" y="3906"/>
            <a:ext cx="104" cy="92"/>
          </p:xfrm>
          <a:graphic>
            <a:graphicData uri="http://schemas.openxmlformats.org/presentationml/2006/ole">
              <mc:AlternateContent xmlns:mc="http://schemas.openxmlformats.org/markup-compatibility/2006">
                <mc:Choice xmlns:v="urn:schemas-microsoft-com:vml" Requires="v">
                  <p:oleObj spid="_x0000_s50292" name="Equation" r:id="rId9" imgW="266400" imgH="279360" progId="Equation.3">
                    <p:embed/>
                  </p:oleObj>
                </mc:Choice>
                <mc:Fallback>
                  <p:oleObj name="Equation" r:id="rId9" imgW="266400" imgH="279360" progId="Equation.3">
                    <p:embed/>
                    <p:pic>
                      <p:nvPicPr>
                        <p:cNvPr id="0" name="Object 10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0" y="3906"/>
                          <a:ext cx="104" cy="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031"/>
            <p:cNvGraphicFramePr>
              <a:graphicFrameLocks noChangeAspect="1"/>
            </p:cNvGraphicFramePr>
            <p:nvPr/>
          </p:nvGraphicFramePr>
          <p:xfrm>
            <a:off x="4200" y="3881"/>
            <a:ext cx="104" cy="92"/>
          </p:xfrm>
          <a:graphic>
            <a:graphicData uri="http://schemas.openxmlformats.org/presentationml/2006/ole">
              <mc:AlternateContent xmlns:mc="http://schemas.openxmlformats.org/markup-compatibility/2006">
                <mc:Choice xmlns:v="urn:schemas-microsoft-com:vml" Requires="v">
                  <p:oleObj spid="_x0000_s50293" name="Equation" r:id="rId11" imgW="266400" imgH="279360" progId="Equation.3">
                    <p:embed/>
                  </p:oleObj>
                </mc:Choice>
                <mc:Fallback>
                  <p:oleObj name="Equation" r:id="rId11" imgW="266400" imgH="279360" progId="Equation.3">
                    <p:embed/>
                    <p:pic>
                      <p:nvPicPr>
                        <p:cNvPr id="0" name="Object 10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0" y="3881"/>
                          <a:ext cx="104" cy="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032"/>
            <p:cNvGraphicFramePr>
              <a:graphicFrameLocks noChangeAspect="1"/>
            </p:cNvGraphicFramePr>
            <p:nvPr/>
          </p:nvGraphicFramePr>
          <p:xfrm>
            <a:off x="4200" y="3026"/>
            <a:ext cx="84" cy="79"/>
          </p:xfrm>
          <a:graphic>
            <a:graphicData uri="http://schemas.openxmlformats.org/presentationml/2006/ole">
              <mc:AlternateContent xmlns:mc="http://schemas.openxmlformats.org/markup-compatibility/2006">
                <mc:Choice xmlns:v="urn:schemas-microsoft-com:vml" Requires="v">
                  <p:oleObj spid="_x0000_s50294" name="Equation" r:id="rId12" imgW="215640" imgH="241200" progId="Equation.3">
                    <p:embed/>
                  </p:oleObj>
                </mc:Choice>
                <mc:Fallback>
                  <p:oleObj name="Equation" r:id="rId12" imgW="215640" imgH="241200" progId="Equation.3">
                    <p:embed/>
                    <p:pic>
                      <p:nvPicPr>
                        <p:cNvPr id="0" name="Object 10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00" y="3026"/>
                          <a:ext cx="84" cy="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Line 25"/>
            <p:cNvSpPr>
              <a:spLocks noChangeShapeType="1"/>
            </p:cNvSpPr>
            <p:nvPr/>
          </p:nvSpPr>
          <p:spPr bwMode="auto">
            <a:xfrm flipH="1">
              <a:off x="3870" y="2725"/>
              <a:ext cx="270" cy="276"/>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1" name="Line 26"/>
            <p:cNvSpPr>
              <a:spLocks noChangeShapeType="1"/>
            </p:cNvSpPr>
            <p:nvPr/>
          </p:nvSpPr>
          <p:spPr bwMode="auto">
            <a:xfrm>
              <a:off x="4320" y="2725"/>
              <a:ext cx="300" cy="276"/>
            </a:xfrm>
            <a:prstGeom prst="line">
              <a:avLst/>
            </a:prstGeom>
            <a:noFill/>
            <a:ln w="9525">
              <a:solidFill>
                <a:schemeClr val="tx1"/>
              </a:solidFill>
              <a:round/>
              <a:headEnd/>
              <a:tailEnd type="triangle" w="lg" len="lg"/>
            </a:ln>
          </p:spPr>
          <p:txBody>
            <a:bodyPr anchor="ctr">
              <a:spAutoFit/>
            </a:bodyPr>
            <a:lstStyle/>
            <a:p>
              <a:endParaRPr lang="en-US"/>
            </a:p>
          </p:txBody>
        </p:sp>
        <p:sp>
          <p:nvSpPr>
            <p:cNvPr id="22" name="Line 27"/>
            <p:cNvSpPr>
              <a:spLocks noChangeShapeType="1"/>
            </p:cNvSpPr>
            <p:nvPr/>
          </p:nvSpPr>
          <p:spPr bwMode="auto">
            <a:xfrm>
              <a:off x="4230" y="2775"/>
              <a:ext cx="0" cy="201"/>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3" name="Line 28"/>
            <p:cNvSpPr>
              <a:spLocks noChangeShapeType="1"/>
            </p:cNvSpPr>
            <p:nvPr/>
          </p:nvSpPr>
          <p:spPr bwMode="auto">
            <a:xfrm>
              <a:off x="4680" y="3177"/>
              <a:ext cx="0" cy="252"/>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4" name="Line 29"/>
            <p:cNvSpPr>
              <a:spLocks noChangeShapeType="1"/>
            </p:cNvSpPr>
            <p:nvPr/>
          </p:nvSpPr>
          <p:spPr bwMode="auto">
            <a:xfrm flipH="1">
              <a:off x="3360" y="3152"/>
              <a:ext cx="330" cy="277"/>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5" name="Line 30"/>
            <p:cNvSpPr>
              <a:spLocks noChangeShapeType="1"/>
            </p:cNvSpPr>
            <p:nvPr/>
          </p:nvSpPr>
          <p:spPr bwMode="auto">
            <a:xfrm>
              <a:off x="3780" y="3177"/>
              <a:ext cx="0" cy="252"/>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6" name="Line 31"/>
            <p:cNvSpPr>
              <a:spLocks noChangeShapeType="1"/>
            </p:cNvSpPr>
            <p:nvPr/>
          </p:nvSpPr>
          <p:spPr bwMode="auto">
            <a:xfrm>
              <a:off x="3840" y="3152"/>
              <a:ext cx="360" cy="302"/>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7" name="Line 32"/>
            <p:cNvSpPr>
              <a:spLocks noChangeShapeType="1"/>
            </p:cNvSpPr>
            <p:nvPr/>
          </p:nvSpPr>
          <p:spPr bwMode="auto">
            <a:xfrm>
              <a:off x="3300" y="3630"/>
              <a:ext cx="0" cy="201"/>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8" name="Line 33"/>
            <p:cNvSpPr>
              <a:spLocks noChangeShapeType="1"/>
            </p:cNvSpPr>
            <p:nvPr/>
          </p:nvSpPr>
          <p:spPr bwMode="auto">
            <a:xfrm>
              <a:off x="4260" y="3630"/>
              <a:ext cx="0" cy="201"/>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9" name="Oval 34"/>
            <p:cNvSpPr>
              <a:spLocks noChangeArrowheads="1"/>
            </p:cNvSpPr>
            <p:nvPr/>
          </p:nvSpPr>
          <p:spPr bwMode="auto">
            <a:xfrm>
              <a:off x="4140" y="3429"/>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0" name="Object 1033"/>
            <p:cNvGraphicFramePr>
              <a:graphicFrameLocks noChangeAspect="1"/>
            </p:cNvGraphicFramePr>
            <p:nvPr/>
          </p:nvGraphicFramePr>
          <p:xfrm>
            <a:off x="4166" y="3479"/>
            <a:ext cx="139" cy="121"/>
          </p:xfrm>
          <a:graphic>
            <a:graphicData uri="http://schemas.openxmlformats.org/presentationml/2006/ole">
              <mc:AlternateContent xmlns:mc="http://schemas.openxmlformats.org/markup-compatibility/2006">
                <mc:Choice xmlns:v="urn:schemas-microsoft-com:vml" Requires="v">
                  <p:oleObj spid="_x0000_s50295" name="Equation" r:id="rId14" imgW="355320" imgH="368280" progId="Equation.3">
                    <p:embed/>
                  </p:oleObj>
                </mc:Choice>
                <mc:Fallback>
                  <p:oleObj name="Equation" r:id="rId14" imgW="355320" imgH="368280" progId="Equation.3">
                    <p:embed/>
                    <p:pic>
                      <p:nvPicPr>
                        <p:cNvPr id="0" name="Object 10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6" y="3479"/>
                          <a:ext cx="139" cy="1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Oval 36"/>
            <p:cNvSpPr>
              <a:spLocks noChangeArrowheads="1"/>
            </p:cNvSpPr>
            <p:nvPr/>
          </p:nvSpPr>
          <p:spPr bwMode="auto">
            <a:xfrm>
              <a:off x="3180" y="3429"/>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2" name="Object 1034"/>
            <p:cNvGraphicFramePr>
              <a:graphicFrameLocks noChangeAspect="1"/>
            </p:cNvGraphicFramePr>
            <p:nvPr/>
          </p:nvGraphicFramePr>
          <p:xfrm>
            <a:off x="3206" y="3479"/>
            <a:ext cx="139" cy="121"/>
          </p:xfrm>
          <a:graphic>
            <a:graphicData uri="http://schemas.openxmlformats.org/presentationml/2006/ole">
              <mc:AlternateContent xmlns:mc="http://schemas.openxmlformats.org/markup-compatibility/2006">
                <mc:Choice xmlns:v="urn:schemas-microsoft-com:vml" Requires="v">
                  <p:oleObj spid="_x0000_s50296" name="Equation" r:id="rId15" imgW="355320" imgH="368280" progId="Equation.3">
                    <p:embed/>
                  </p:oleObj>
                </mc:Choice>
                <mc:Fallback>
                  <p:oleObj name="Equation" r:id="rId15" imgW="355320" imgH="368280" progId="Equation.3">
                    <p:embed/>
                    <p:pic>
                      <p:nvPicPr>
                        <p:cNvPr id="0" name="Object 1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 y="3479"/>
                          <a:ext cx="139" cy="1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Oval 38"/>
            <p:cNvSpPr>
              <a:spLocks noChangeArrowheads="1"/>
            </p:cNvSpPr>
            <p:nvPr/>
          </p:nvSpPr>
          <p:spPr bwMode="auto">
            <a:xfrm>
              <a:off x="3660" y="3429"/>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34" name="Oval 39"/>
            <p:cNvSpPr>
              <a:spLocks noChangeArrowheads="1"/>
            </p:cNvSpPr>
            <p:nvPr/>
          </p:nvSpPr>
          <p:spPr bwMode="auto">
            <a:xfrm>
              <a:off x="4560" y="3429"/>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5" name="Object 1035"/>
            <p:cNvGraphicFramePr>
              <a:graphicFrameLocks noChangeAspect="1"/>
            </p:cNvGraphicFramePr>
            <p:nvPr/>
          </p:nvGraphicFramePr>
          <p:xfrm>
            <a:off x="4620" y="3479"/>
            <a:ext cx="104" cy="92"/>
          </p:xfrm>
          <a:graphic>
            <a:graphicData uri="http://schemas.openxmlformats.org/presentationml/2006/ole">
              <mc:AlternateContent xmlns:mc="http://schemas.openxmlformats.org/markup-compatibility/2006">
                <mc:Choice xmlns:v="urn:schemas-microsoft-com:vml" Requires="v">
                  <p:oleObj spid="_x0000_s50297" name="Equation" r:id="rId16" imgW="266400" imgH="279360" progId="Equation.3">
                    <p:embed/>
                  </p:oleObj>
                </mc:Choice>
                <mc:Fallback>
                  <p:oleObj name="Equation" r:id="rId16" imgW="266400" imgH="279360" progId="Equation.3">
                    <p:embed/>
                    <p:pic>
                      <p:nvPicPr>
                        <p:cNvPr id="0" name="Object 10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0" y="3479"/>
                          <a:ext cx="104" cy="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Oval 41"/>
            <p:cNvSpPr>
              <a:spLocks noChangeArrowheads="1"/>
            </p:cNvSpPr>
            <p:nvPr/>
          </p:nvSpPr>
          <p:spPr bwMode="auto">
            <a:xfrm>
              <a:off x="1152" y="2601"/>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7" name="Object 1036"/>
            <p:cNvGraphicFramePr>
              <a:graphicFrameLocks noChangeAspect="1"/>
            </p:cNvGraphicFramePr>
            <p:nvPr/>
          </p:nvGraphicFramePr>
          <p:xfrm>
            <a:off x="1178" y="2651"/>
            <a:ext cx="139" cy="122"/>
          </p:xfrm>
          <a:graphic>
            <a:graphicData uri="http://schemas.openxmlformats.org/presentationml/2006/ole">
              <mc:AlternateContent xmlns:mc="http://schemas.openxmlformats.org/markup-compatibility/2006">
                <mc:Choice xmlns:v="urn:schemas-microsoft-com:vml" Requires="v">
                  <p:oleObj spid="_x0000_s50298" name="Equation" r:id="rId17" imgW="355320" imgH="368280" progId="Equation.3">
                    <p:embed/>
                  </p:oleObj>
                </mc:Choice>
                <mc:Fallback>
                  <p:oleObj name="Equation" r:id="rId17" imgW="355320" imgH="368280" progId="Equation.3">
                    <p:embed/>
                    <p:pic>
                      <p:nvPicPr>
                        <p:cNvPr id="0" name="Object 10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8" y="2651"/>
                          <a:ext cx="139" cy="1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Oval 43"/>
            <p:cNvSpPr>
              <a:spLocks noChangeArrowheads="1"/>
            </p:cNvSpPr>
            <p:nvPr/>
          </p:nvSpPr>
          <p:spPr bwMode="auto">
            <a:xfrm>
              <a:off x="1602" y="3003"/>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9" name="Object 1037"/>
            <p:cNvGraphicFramePr>
              <a:graphicFrameLocks noChangeAspect="1"/>
            </p:cNvGraphicFramePr>
            <p:nvPr/>
          </p:nvGraphicFramePr>
          <p:xfrm>
            <a:off x="1632" y="3053"/>
            <a:ext cx="139" cy="122"/>
          </p:xfrm>
          <a:graphic>
            <a:graphicData uri="http://schemas.openxmlformats.org/presentationml/2006/ole">
              <mc:AlternateContent xmlns:mc="http://schemas.openxmlformats.org/markup-compatibility/2006">
                <mc:Choice xmlns:v="urn:schemas-microsoft-com:vml" Requires="v">
                  <p:oleObj spid="_x0000_s50299" name="Equation" r:id="rId18" imgW="355320" imgH="368280" progId="Equation.3">
                    <p:embed/>
                  </p:oleObj>
                </mc:Choice>
                <mc:Fallback>
                  <p:oleObj name="Equation" r:id="rId18" imgW="355320" imgH="368280" progId="Equation.3">
                    <p:embed/>
                    <p:pic>
                      <p:nvPicPr>
                        <p:cNvPr id="0" name="Object 10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3053"/>
                          <a:ext cx="139" cy="1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Oval 45"/>
            <p:cNvSpPr>
              <a:spLocks noChangeArrowheads="1"/>
            </p:cNvSpPr>
            <p:nvPr/>
          </p:nvSpPr>
          <p:spPr bwMode="auto">
            <a:xfrm>
              <a:off x="702" y="3003"/>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1" name="Object 1038"/>
            <p:cNvGraphicFramePr>
              <a:graphicFrameLocks noChangeAspect="1"/>
            </p:cNvGraphicFramePr>
            <p:nvPr/>
          </p:nvGraphicFramePr>
          <p:xfrm>
            <a:off x="728" y="3053"/>
            <a:ext cx="139" cy="122"/>
          </p:xfrm>
          <a:graphic>
            <a:graphicData uri="http://schemas.openxmlformats.org/presentationml/2006/ole">
              <mc:AlternateContent xmlns:mc="http://schemas.openxmlformats.org/markup-compatibility/2006">
                <mc:Choice xmlns:v="urn:schemas-microsoft-com:vml" Requires="v">
                  <p:oleObj spid="_x0000_s50300" name="Equation" r:id="rId19" imgW="355320" imgH="368280" progId="Equation.3">
                    <p:embed/>
                  </p:oleObj>
                </mc:Choice>
                <mc:Fallback>
                  <p:oleObj name="Equation" r:id="rId19" imgW="355320" imgH="368280" progId="Equation.3">
                    <p:embed/>
                    <p:pic>
                      <p:nvPicPr>
                        <p:cNvPr id="0" name="Object 1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 y="3053"/>
                          <a:ext cx="139" cy="1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Oval 47"/>
            <p:cNvSpPr>
              <a:spLocks noChangeArrowheads="1"/>
            </p:cNvSpPr>
            <p:nvPr/>
          </p:nvSpPr>
          <p:spPr bwMode="auto">
            <a:xfrm>
              <a:off x="1152" y="3003"/>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43" name="Oval 48"/>
            <p:cNvSpPr>
              <a:spLocks noChangeArrowheads="1"/>
            </p:cNvSpPr>
            <p:nvPr/>
          </p:nvSpPr>
          <p:spPr bwMode="auto">
            <a:xfrm>
              <a:off x="2112" y="3456"/>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4" name="Object 1039"/>
            <p:cNvGraphicFramePr>
              <a:graphicFrameLocks noChangeAspect="1"/>
            </p:cNvGraphicFramePr>
            <p:nvPr/>
          </p:nvGraphicFramePr>
          <p:xfrm>
            <a:off x="2138" y="3506"/>
            <a:ext cx="139" cy="121"/>
          </p:xfrm>
          <a:graphic>
            <a:graphicData uri="http://schemas.openxmlformats.org/presentationml/2006/ole">
              <mc:AlternateContent xmlns:mc="http://schemas.openxmlformats.org/markup-compatibility/2006">
                <mc:Choice xmlns:v="urn:schemas-microsoft-com:vml" Requires="v">
                  <p:oleObj spid="_x0000_s50301" name="Equation" r:id="rId20" imgW="355320" imgH="368280" progId="Equation.3">
                    <p:embed/>
                  </p:oleObj>
                </mc:Choice>
                <mc:Fallback>
                  <p:oleObj name="Equation" r:id="rId20" imgW="355320" imgH="368280" progId="Equation.3">
                    <p:embed/>
                    <p:pic>
                      <p:nvPicPr>
                        <p:cNvPr id="0" name="Object 10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 y="3506"/>
                          <a:ext cx="139" cy="1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Oval 50"/>
            <p:cNvSpPr>
              <a:spLocks noChangeArrowheads="1"/>
            </p:cNvSpPr>
            <p:nvPr/>
          </p:nvSpPr>
          <p:spPr bwMode="auto">
            <a:xfrm>
              <a:off x="1152" y="3456"/>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46" name="Object 1040"/>
            <p:cNvGraphicFramePr>
              <a:graphicFrameLocks noChangeAspect="1"/>
            </p:cNvGraphicFramePr>
            <p:nvPr/>
          </p:nvGraphicFramePr>
          <p:xfrm>
            <a:off x="1178" y="3506"/>
            <a:ext cx="139" cy="121"/>
          </p:xfrm>
          <a:graphic>
            <a:graphicData uri="http://schemas.openxmlformats.org/presentationml/2006/ole">
              <mc:AlternateContent xmlns:mc="http://schemas.openxmlformats.org/markup-compatibility/2006">
                <mc:Choice xmlns:v="urn:schemas-microsoft-com:vml" Requires="v">
                  <p:oleObj spid="_x0000_s50302" name="Equation" r:id="rId21" imgW="355320" imgH="368280" progId="Equation.3">
                    <p:embed/>
                  </p:oleObj>
                </mc:Choice>
                <mc:Fallback>
                  <p:oleObj name="Equation" r:id="rId21" imgW="355320" imgH="368280" progId="Equation.3">
                    <p:embed/>
                    <p:pic>
                      <p:nvPicPr>
                        <p:cNvPr id="0" name="Object 1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8" y="3506"/>
                          <a:ext cx="139" cy="1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Oval 52"/>
            <p:cNvSpPr>
              <a:spLocks noChangeArrowheads="1"/>
            </p:cNvSpPr>
            <p:nvPr/>
          </p:nvSpPr>
          <p:spPr bwMode="auto">
            <a:xfrm>
              <a:off x="1632" y="3456"/>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48" name="Oval 53"/>
            <p:cNvSpPr>
              <a:spLocks noChangeArrowheads="1"/>
            </p:cNvSpPr>
            <p:nvPr/>
          </p:nvSpPr>
          <p:spPr bwMode="auto">
            <a:xfrm>
              <a:off x="702" y="3456"/>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49" name="Oval 54"/>
            <p:cNvSpPr>
              <a:spLocks noChangeArrowheads="1"/>
            </p:cNvSpPr>
            <p:nvPr/>
          </p:nvSpPr>
          <p:spPr bwMode="auto">
            <a:xfrm>
              <a:off x="1152" y="3858"/>
              <a:ext cx="240" cy="201"/>
            </a:xfrm>
            <a:prstGeom prst="ellipse">
              <a:avLst/>
            </a:prstGeom>
            <a:noFill/>
            <a:ln w="9525">
              <a:solidFill>
                <a:schemeClr val="tx1"/>
              </a:solidFill>
              <a:round/>
              <a:headEnd/>
              <a:tailEnd type="none" w="lg" len="lg"/>
            </a:ln>
          </p:spPr>
          <p:txBody>
            <a:bodyPr anchor="ctr">
              <a:spAutoFit/>
            </a:bodyPr>
            <a:lstStyle/>
            <a:p>
              <a:endParaRPr lang="en-US"/>
            </a:p>
          </p:txBody>
        </p:sp>
        <p:sp>
          <p:nvSpPr>
            <p:cNvPr id="50" name="Oval 55"/>
            <p:cNvSpPr>
              <a:spLocks noChangeArrowheads="1"/>
            </p:cNvSpPr>
            <p:nvPr/>
          </p:nvSpPr>
          <p:spPr bwMode="auto">
            <a:xfrm>
              <a:off x="2112" y="3858"/>
              <a:ext cx="240" cy="201"/>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51" name="Object 1041"/>
            <p:cNvGraphicFramePr>
              <a:graphicFrameLocks noChangeAspect="1"/>
            </p:cNvGraphicFramePr>
            <p:nvPr/>
          </p:nvGraphicFramePr>
          <p:xfrm>
            <a:off x="1242" y="3053"/>
            <a:ext cx="114" cy="96"/>
          </p:xfrm>
          <a:graphic>
            <a:graphicData uri="http://schemas.openxmlformats.org/presentationml/2006/ole">
              <mc:AlternateContent xmlns:mc="http://schemas.openxmlformats.org/markup-compatibility/2006">
                <mc:Choice xmlns:v="urn:schemas-microsoft-com:vml" Requires="v">
                  <p:oleObj spid="_x0000_s50303" name="Equation" r:id="rId22" imgW="291960" imgH="291960" progId="Equation.3">
                    <p:embed/>
                  </p:oleObj>
                </mc:Choice>
                <mc:Fallback>
                  <p:oleObj name="Equation" r:id="rId22" imgW="291960" imgH="291960" progId="Equation.3">
                    <p:embed/>
                    <p:pic>
                      <p:nvPicPr>
                        <p:cNvPr id="0" name="Object 10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2" y="3053"/>
                          <a:ext cx="11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042"/>
            <p:cNvGraphicFramePr>
              <a:graphicFrameLocks noChangeAspect="1"/>
            </p:cNvGraphicFramePr>
            <p:nvPr/>
          </p:nvGraphicFramePr>
          <p:xfrm>
            <a:off x="762" y="3531"/>
            <a:ext cx="104" cy="92"/>
          </p:xfrm>
          <a:graphic>
            <a:graphicData uri="http://schemas.openxmlformats.org/presentationml/2006/ole">
              <mc:AlternateContent xmlns:mc="http://schemas.openxmlformats.org/markup-compatibility/2006">
                <mc:Choice xmlns:v="urn:schemas-microsoft-com:vml" Requires="v">
                  <p:oleObj spid="_x0000_s50304" name="Equation" r:id="rId23" imgW="266400" imgH="279360" progId="Equation.3">
                    <p:embed/>
                  </p:oleObj>
                </mc:Choice>
                <mc:Fallback>
                  <p:oleObj name="Equation" r:id="rId23" imgW="266400" imgH="279360" progId="Equation.3">
                    <p:embed/>
                    <p:pic>
                      <p:nvPicPr>
                        <p:cNvPr id="0" name="Object 10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 y="3531"/>
                          <a:ext cx="104" cy="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1043"/>
            <p:cNvGraphicFramePr>
              <a:graphicFrameLocks noChangeAspect="1"/>
            </p:cNvGraphicFramePr>
            <p:nvPr/>
          </p:nvGraphicFramePr>
          <p:xfrm>
            <a:off x="1212" y="3933"/>
            <a:ext cx="104" cy="92"/>
          </p:xfrm>
          <a:graphic>
            <a:graphicData uri="http://schemas.openxmlformats.org/presentationml/2006/ole">
              <mc:AlternateContent xmlns:mc="http://schemas.openxmlformats.org/markup-compatibility/2006">
                <mc:Choice xmlns:v="urn:schemas-microsoft-com:vml" Requires="v">
                  <p:oleObj spid="_x0000_s50305" name="Equation" r:id="rId24" imgW="266400" imgH="279360" progId="Equation.3">
                    <p:embed/>
                  </p:oleObj>
                </mc:Choice>
                <mc:Fallback>
                  <p:oleObj name="Equation" r:id="rId24" imgW="266400" imgH="279360" progId="Equation.3">
                    <p:embed/>
                    <p:pic>
                      <p:nvPicPr>
                        <p:cNvPr id="0" name="Object 10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2" y="3933"/>
                          <a:ext cx="104" cy="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1044"/>
            <p:cNvGraphicFramePr>
              <a:graphicFrameLocks noChangeAspect="1"/>
            </p:cNvGraphicFramePr>
            <p:nvPr/>
          </p:nvGraphicFramePr>
          <p:xfrm>
            <a:off x="2172" y="3908"/>
            <a:ext cx="104" cy="92"/>
          </p:xfrm>
          <a:graphic>
            <a:graphicData uri="http://schemas.openxmlformats.org/presentationml/2006/ole">
              <mc:AlternateContent xmlns:mc="http://schemas.openxmlformats.org/markup-compatibility/2006">
                <mc:Choice xmlns:v="urn:schemas-microsoft-com:vml" Requires="v">
                  <p:oleObj spid="_x0000_s50306" name="Equation" r:id="rId25" imgW="266400" imgH="279360" progId="Equation.3">
                    <p:embed/>
                  </p:oleObj>
                </mc:Choice>
                <mc:Fallback>
                  <p:oleObj name="Equation" r:id="rId25" imgW="266400" imgH="279360" progId="Equation.3">
                    <p:embed/>
                    <p:pic>
                      <p:nvPicPr>
                        <p:cNvPr id="0" name="Object 10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2" y="3908"/>
                          <a:ext cx="104" cy="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1045"/>
            <p:cNvGraphicFramePr>
              <a:graphicFrameLocks noChangeAspect="1"/>
            </p:cNvGraphicFramePr>
            <p:nvPr/>
          </p:nvGraphicFramePr>
          <p:xfrm>
            <a:off x="1692" y="3531"/>
            <a:ext cx="84" cy="79"/>
          </p:xfrm>
          <a:graphic>
            <a:graphicData uri="http://schemas.openxmlformats.org/presentationml/2006/ole">
              <mc:AlternateContent xmlns:mc="http://schemas.openxmlformats.org/markup-compatibility/2006">
                <mc:Choice xmlns:v="urn:schemas-microsoft-com:vml" Requires="v">
                  <p:oleObj spid="_x0000_s50307" name="Equation" r:id="rId26" imgW="215640" imgH="241200" progId="Equation.3">
                    <p:embed/>
                  </p:oleObj>
                </mc:Choice>
                <mc:Fallback>
                  <p:oleObj name="Equation" r:id="rId26" imgW="215640" imgH="241200" progId="Equation.3">
                    <p:embed/>
                    <p:pic>
                      <p:nvPicPr>
                        <p:cNvPr id="0" name="Object 10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2" y="3531"/>
                          <a:ext cx="84" cy="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Line 61"/>
            <p:cNvSpPr>
              <a:spLocks noChangeShapeType="1"/>
            </p:cNvSpPr>
            <p:nvPr/>
          </p:nvSpPr>
          <p:spPr bwMode="auto">
            <a:xfrm flipH="1">
              <a:off x="912" y="2752"/>
              <a:ext cx="270" cy="276"/>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7" name="Line 62"/>
            <p:cNvSpPr>
              <a:spLocks noChangeShapeType="1"/>
            </p:cNvSpPr>
            <p:nvPr/>
          </p:nvSpPr>
          <p:spPr bwMode="auto">
            <a:xfrm>
              <a:off x="1362" y="2752"/>
              <a:ext cx="300" cy="276"/>
            </a:xfrm>
            <a:prstGeom prst="line">
              <a:avLst/>
            </a:prstGeom>
            <a:noFill/>
            <a:ln w="9525">
              <a:solidFill>
                <a:schemeClr val="tx1"/>
              </a:solidFill>
              <a:round/>
              <a:headEnd/>
              <a:tailEnd type="triangle" w="lg" len="lg"/>
            </a:ln>
          </p:spPr>
          <p:txBody>
            <a:bodyPr anchor="ctr">
              <a:spAutoFit/>
            </a:bodyPr>
            <a:lstStyle/>
            <a:p>
              <a:endParaRPr lang="en-US"/>
            </a:p>
          </p:txBody>
        </p:sp>
        <p:sp>
          <p:nvSpPr>
            <p:cNvPr id="58" name="Line 63"/>
            <p:cNvSpPr>
              <a:spLocks noChangeShapeType="1"/>
            </p:cNvSpPr>
            <p:nvPr/>
          </p:nvSpPr>
          <p:spPr bwMode="auto">
            <a:xfrm>
              <a:off x="1272" y="2802"/>
              <a:ext cx="0" cy="201"/>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59" name="Line 64"/>
            <p:cNvSpPr>
              <a:spLocks noChangeShapeType="1"/>
            </p:cNvSpPr>
            <p:nvPr/>
          </p:nvSpPr>
          <p:spPr bwMode="auto">
            <a:xfrm>
              <a:off x="822" y="3204"/>
              <a:ext cx="0" cy="252"/>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0" name="Line 65"/>
            <p:cNvSpPr>
              <a:spLocks noChangeShapeType="1"/>
            </p:cNvSpPr>
            <p:nvPr/>
          </p:nvSpPr>
          <p:spPr bwMode="auto">
            <a:xfrm flipH="1">
              <a:off x="1332" y="3179"/>
              <a:ext cx="330" cy="277"/>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1" name="Line 66"/>
            <p:cNvSpPr>
              <a:spLocks noChangeShapeType="1"/>
            </p:cNvSpPr>
            <p:nvPr/>
          </p:nvSpPr>
          <p:spPr bwMode="auto">
            <a:xfrm>
              <a:off x="1752" y="3204"/>
              <a:ext cx="0" cy="252"/>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2" name="Line 67"/>
            <p:cNvSpPr>
              <a:spLocks noChangeShapeType="1"/>
            </p:cNvSpPr>
            <p:nvPr/>
          </p:nvSpPr>
          <p:spPr bwMode="auto">
            <a:xfrm>
              <a:off x="1812" y="3179"/>
              <a:ext cx="360" cy="302"/>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3" name="Line 68"/>
            <p:cNvSpPr>
              <a:spLocks noChangeShapeType="1"/>
            </p:cNvSpPr>
            <p:nvPr/>
          </p:nvSpPr>
          <p:spPr bwMode="auto">
            <a:xfrm>
              <a:off x="1272" y="3657"/>
              <a:ext cx="0" cy="201"/>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4" name="Line 69"/>
            <p:cNvSpPr>
              <a:spLocks noChangeShapeType="1"/>
            </p:cNvSpPr>
            <p:nvPr/>
          </p:nvSpPr>
          <p:spPr bwMode="auto">
            <a:xfrm>
              <a:off x="2232" y="3657"/>
              <a:ext cx="0" cy="201"/>
            </a:xfrm>
            <a:prstGeom prst="line">
              <a:avLst/>
            </a:prstGeom>
            <a:noFill/>
            <a:ln w="9525">
              <a:solidFill>
                <a:schemeClr val="tx1"/>
              </a:solidFill>
              <a:round/>
              <a:headEnd/>
              <a:tailEnd type="triangle" w="lg" len="lg"/>
            </a:ln>
          </p:spPr>
          <p:txBody>
            <a:bodyPr wrap="none" anchor="ctr">
              <a:spAutoFit/>
            </a:bodyPr>
            <a:lstStyle/>
            <a:p>
              <a:endParaRPr lang="en-US"/>
            </a:p>
          </p:txBody>
        </p:sp>
      </p:grpSp>
      <p:sp>
        <p:nvSpPr>
          <p:cNvPr id="65" name="Text Box 72"/>
          <p:cNvSpPr txBox="1">
            <a:spLocks noChangeArrowheads="1"/>
          </p:cNvSpPr>
          <p:nvPr/>
        </p:nvSpPr>
        <p:spPr bwMode="auto">
          <a:xfrm>
            <a:off x="227013" y="1981200"/>
            <a:ext cx="1344855" cy="646331"/>
          </a:xfrm>
          <a:prstGeom prst="rect">
            <a:avLst/>
          </a:prstGeom>
          <a:noFill/>
          <a:ln w="9525">
            <a:noFill/>
            <a:miter lim="800000"/>
            <a:headEnd/>
            <a:tailEnd type="none" w="lg" len="lg"/>
          </a:ln>
        </p:spPr>
        <p:txBody>
          <a:bodyPr wrap="none">
            <a:spAutoFit/>
          </a:bodyPr>
          <a:lstStyle/>
          <a:p>
            <a:r>
              <a:rPr lang="en-US" sz="3600" dirty="0"/>
              <a:t>string </a:t>
            </a:r>
          </a:p>
        </p:txBody>
      </p:sp>
      <p:graphicFrame>
        <p:nvGraphicFramePr>
          <p:cNvPr id="66" name="Object 1024"/>
          <p:cNvGraphicFramePr>
            <a:graphicFrameLocks noChangeAspect="1"/>
          </p:cNvGraphicFramePr>
          <p:nvPr/>
        </p:nvGraphicFramePr>
        <p:xfrm>
          <a:off x="1674813" y="2120900"/>
          <a:ext cx="1676400" cy="341313"/>
        </p:xfrm>
        <a:graphic>
          <a:graphicData uri="http://schemas.openxmlformats.org/presentationml/2006/ole">
            <mc:AlternateContent xmlns:mc="http://schemas.openxmlformats.org/markup-compatibility/2006">
              <mc:Choice xmlns:v="urn:schemas-microsoft-com:vml" Requires="v">
                <p:oleObj spid="_x0000_s50308" name="Equation" r:id="rId27" imgW="1676160" imgH="342720" progId="Equation.3">
                  <p:embed/>
                </p:oleObj>
              </mc:Choice>
              <mc:Fallback>
                <p:oleObj name="Equation" r:id="rId27" imgW="1676160" imgH="342720" progId="Equation.3">
                  <p:embed/>
                  <p:pic>
                    <p:nvPicPr>
                      <p:cNvPr id="0" name="Object 10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74813" y="2120900"/>
                        <a:ext cx="16764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Text Box 74"/>
          <p:cNvSpPr txBox="1">
            <a:spLocks noChangeArrowheads="1"/>
          </p:cNvSpPr>
          <p:nvPr/>
        </p:nvSpPr>
        <p:spPr bwMode="auto">
          <a:xfrm>
            <a:off x="3505200" y="1981200"/>
            <a:ext cx="4714176" cy="646331"/>
          </a:xfrm>
          <a:prstGeom prst="rect">
            <a:avLst/>
          </a:prstGeom>
          <a:noFill/>
          <a:ln w="9525">
            <a:noFill/>
            <a:miter lim="800000"/>
            <a:headEnd/>
            <a:tailEnd type="none" w="lg" len="lg"/>
          </a:ln>
        </p:spPr>
        <p:txBody>
          <a:bodyPr wrap="none">
            <a:spAutoFit/>
          </a:bodyPr>
          <a:lstStyle/>
          <a:p>
            <a:r>
              <a:rPr lang="en-US" sz="3600" dirty="0">
                <a:solidFill>
                  <a:srgbClr val="0000FF"/>
                </a:solidFill>
              </a:rPr>
              <a:t>has two derivation trees</a:t>
            </a:r>
          </a:p>
        </p:txBody>
      </p:sp>
      <p:grpSp>
        <p:nvGrpSpPr>
          <p:cNvPr id="68" name="Group 75"/>
          <p:cNvGrpSpPr>
            <a:grpSpLocks/>
          </p:cNvGrpSpPr>
          <p:nvPr/>
        </p:nvGrpSpPr>
        <p:grpSpPr bwMode="auto">
          <a:xfrm>
            <a:off x="2133600" y="152400"/>
            <a:ext cx="6400800" cy="762000"/>
            <a:chOff x="624" y="912"/>
            <a:chExt cx="4032" cy="480"/>
          </a:xfrm>
        </p:grpSpPr>
        <p:graphicFrame>
          <p:nvGraphicFramePr>
            <p:cNvPr id="69" name="Object 1025"/>
            <p:cNvGraphicFramePr>
              <a:graphicFrameLocks noChangeAspect="1"/>
            </p:cNvGraphicFramePr>
            <p:nvPr/>
          </p:nvGraphicFramePr>
          <p:xfrm>
            <a:off x="720" y="1008"/>
            <a:ext cx="3849" cy="343"/>
          </p:xfrm>
          <a:graphic>
            <a:graphicData uri="http://schemas.openxmlformats.org/presentationml/2006/ole">
              <mc:AlternateContent xmlns:mc="http://schemas.openxmlformats.org/markup-compatibility/2006">
                <mc:Choice xmlns:v="urn:schemas-microsoft-com:vml" Requires="v">
                  <p:oleObj spid="_x0000_s50309" name="Equation" r:id="rId29" imgW="6108480" imgH="545760" progId="Equation.3">
                    <p:embed/>
                  </p:oleObj>
                </mc:Choice>
                <mc:Fallback>
                  <p:oleObj name="Equation" r:id="rId29" imgW="6108480" imgH="545760" progId="Equation.3">
                    <p:embed/>
                    <p:pic>
                      <p:nvPicPr>
                        <p:cNvPr id="0" name="Object 102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20" y="1008"/>
                          <a:ext cx="384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0" name="Rectangle 77"/>
            <p:cNvSpPr>
              <a:spLocks noChangeArrowheads="1"/>
            </p:cNvSpPr>
            <p:nvPr/>
          </p:nvSpPr>
          <p:spPr bwMode="auto">
            <a:xfrm>
              <a:off x="624" y="912"/>
              <a:ext cx="4032"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71" name="Text Box 78"/>
          <p:cNvSpPr txBox="1">
            <a:spLocks noChangeArrowheads="1"/>
          </p:cNvSpPr>
          <p:nvPr/>
        </p:nvSpPr>
        <p:spPr bwMode="auto">
          <a:xfrm>
            <a:off x="152400" y="1295400"/>
            <a:ext cx="6298647" cy="646331"/>
          </a:xfrm>
          <a:prstGeom prst="rect">
            <a:avLst/>
          </a:prstGeom>
          <a:noFill/>
          <a:ln w="9525">
            <a:noFill/>
            <a:miter lim="800000"/>
            <a:headEnd/>
            <a:tailEnd type="none" w="lg" len="lg"/>
          </a:ln>
        </p:spPr>
        <p:txBody>
          <a:bodyPr wrap="none">
            <a:spAutoFit/>
          </a:bodyPr>
          <a:lstStyle/>
          <a:p>
            <a:r>
              <a:rPr lang="en-US" sz="3600" dirty="0"/>
              <a:t>this grammar is ambiguous since</a:t>
            </a:r>
          </a:p>
        </p:txBody>
      </p:sp>
      <p:sp>
        <p:nvSpPr>
          <p:cNvPr id="72" name="Text Box 79"/>
          <p:cNvSpPr txBox="1">
            <a:spLocks noChangeArrowheads="1"/>
          </p:cNvSpPr>
          <p:nvPr/>
        </p:nvSpPr>
        <p:spPr bwMode="auto">
          <a:xfrm>
            <a:off x="60325" y="-127000"/>
            <a:ext cx="184150" cy="579438"/>
          </a:xfrm>
          <a:prstGeom prst="rect">
            <a:avLst/>
          </a:prstGeom>
          <a:noFill/>
          <a:ln w="9525">
            <a:noFill/>
            <a:miter lim="800000"/>
            <a:headEnd/>
            <a:tailEnd type="none" w="lg" len="lg"/>
          </a:ln>
        </p:spPr>
        <p:txBody>
          <a:bodyPr wrap="none">
            <a:spAutoFit/>
          </a:bodyPr>
          <a:lstStyle/>
          <a:p>
            <a:endParaRPr lang="en-US"/>
          </a:p>
        </p:txBody>
      </p:sp>
      <p:sp>
        <p:nvSpPr>
          <p:cNvPr id="73" name="Text Box 80"/>
          <p:cNvSpPr txBox="1">
            <a:spLocks noChangeArrowheads="1"/>
          </p:cNvSpPr>
          <p:nvPr/>
        </p:nvSpPr>
        <p:spPr bwMode="auto">
          <a:xfrm>
            <a:off x="136525" y="101600"/>
            <a:ext cx="1893147" cy="646331"/>
          </a:xfrm>
          <a:prstGeom prst="rect">
            <a:avLst/>
          </a:prstGeom>
          <a:noFill/>
          <a:ln w="9525">
            <a:noFill/>
            <a:miter lim="800000"/>
            <a:headEnd/>
            <a:tailEnd type="none" w="lg" len="lg"/>
          </a:ln>
        </p:spPr>
        <p:txBody>
          <a:bodyPr wrap="none">
            <a:spAutoFit/>
          </a:bodyPr>
          <a:lstStyle/>
          <a:p>
            <a:r>
              <a:rPr lang="en-US" sz="3600" dirty="0">
                <a:solidFill>
                  <a:srgbClr val="339933"/>
                </a:solidFill>
              </a:rPr>
              <a:t>Example: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B0A76D25-6627-4896-8754-62FFEDF390F1}" type="slidenum">
              <a:rPr lang="en-US" smtClean="0"/>
              <a:pPr/>
              <a:t>39</a:t>
            </a:fld>
            <a:endParaRPr lang="en-US" smtClean="0"/>
          </a:p>
        </p:txBody>
      </p:sp>
      <p:sp>
        <p:nvSpPr>
          <p:cNvPr id="6" name="Text Box 5"/>
          <p:cNvSpPr txBox="1">
            <a:spLocks noChangeArrowheads="1"/>
          </p:cNvSpPr>
          <p:nvPr/>
        </p:nvSpPr>
        <p:spPr bwMode="auto">
          <a:xfrm>
            <a:off x="228600" y="1981200"/>
            <a:ext cx="1344855" cy="646331"/>
          </a:xfrm>
          <a:prstGeom prst="rect">
            <a:avLst/>
          </a:prstGeom>
          <a:noFill/>
          <a:ln w="9525">
            <a:noFill/>
            <a:miter lim="800000"/>
            <a:headEnd/>
            <a:tailEnd type="none" w="lg" len="lg"/>
          </a:ln>
        </p:spPr>
        <p:txBody>
          <a:bodyPr wrap="none">
            <a:spAutoFit/>
          </a:bodyPr>
          <a:lstStyle/>
          <a:p>
            <a:r>
              <a:rPr lang="en-US" sz="3600" dirty="0">
                <a:solidFill>
                  <a:srgbClr val="0000FF"/>
                </a:solidFill>
              </a:rPr>
              <a:t>string </a:t>
            </a:r>
          </a:p>
        </p:txBody>
      </p:sp>
      <p:graphicFrame>
        <p:nvGraphicFramePr>
          <p:cNvPr id="7" name="Object 6"/>
          <p:cNvGraphicFramePr>
            <a:graphicFrameLocks noChangeAspect="1"/>
          </p:cNvGraphicFramePr>
          <p:nvPr/>
        </p:nvGraphicFramePr>
        <p:xfrm>
          <a:off x="1676400" y="2120900"/>
          <a:ext cx="1676400" cy="341313"/>
        </p:xfrm>
        <a:graphic>
          <a:graphicData uri="http://schemas.openxmlformats.org/presentationml/2006/ole">
            <mc:AlternateContent xmlns:mc="http://schemas.openxmlformats.org/markup-compatibility/2006">
              <mc:Choice xmlns:v="urn:schemas-microsoft-com:vml" Requires="v">
                <p:oleObj spid="_x0000_s51222" name="Equation" r:id="rId3" imgW="1676160" imgH="342720" progId="Equation.3">
                  <p:embed/>
                </p:oleObj>
              </mc:Choice>
              <mc:Fallback>
                <p:oleObj name="Equation" r:id="rId3" imgW="1676160" imgH="3427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120900"/>
                        <a:ext cx="16764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7"/>
          <p:cNvSpPr txBox="1">
            <a:spLocks noChangeArrowheads="1"/>
          </p:cNvSpPr>
          <p:nvPr/>
        </p:nvSpPr>
        <p:spPr bwMode="auto">
          <a:xfrm>
            <a:off x="3506788" y="1981200"/>
            <a:ext cx="5515741" cy="646331"/>
          </a:xfrm>
          <a:prstGeom prst="rect">
            <a:avLst/>
          </a:prstGeom>
          <a:noFill/>
          <a:ln w="9525">
            <a:noFill/>
            <a:miter lim="800000"/>
            <a:headEnd/>
            <a:tailEnd type="none" w="lg" len="lg"/>
          </a:ln>
        </p:spPr>
        <p:txBody>
          <a:bodyPr wrap="none">
            <a:spAutoFit/>
          </a:bodyPr>
          <a:lstStyle/>
          <a:p>
            <a:r>
              <a:rPr lang="en-US" sz="3600" dirty="0">
                <a:solidFill>
                  <a:srgbClr val="0000FF"/>
                </a:solidFill>
              </a:rPr>
              <a:t>has two leftmost derivations</a:t>
            </a:r>
          </a:p>
        </p:txBody>
      </p:sp>
      <p:graphicFrame>
        <p:nvGraphicFramePr>
          <p:cNvPr id="9" name="Object 9"/>
          <p:cNvGraphicFramePr>
            <a:graphicFrameLocks noChangeAspect="1"/>
          </p:cNvGraphicFramePr>
          <p:nvPr/>
        </p:nvGraphicFramePr>
        <p:xfrm>
          <a:off x="533400" y="5029200"/>
          <a:ext cx="6934200" cy="1225550"/>
        </p:xfrm>
        <a:graphic>
          <a:graphicData uri="http://schemas.openxmlformats.org/presentationml/2006/ole">
            <mc:AlternateContent xmlns:mc="http://schemas.openxmlformats.org/markup-compatibility/2006">
              <mc:Choice xmlns:v="urn:schemas-microsoft-com:vml" Requires="v">
                <p:oleObj spid="_x0000_s51223" name="Equation" r:id="rId5" imgW="7327800" imgH="1295280" progId="Equation.3">
                  <p:embed/>
                </p:oleObj>
              </mc:Choice>
              <mc:Fallback>
                <p:oleObj name="Equation" r:id="rId5" imgW="7327800" imgH="12952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029200"/>
                        <a:ext cx="6934200"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nvGraphicFramePr>
        <p:xfrm>
          <a:off x="609600" y="3048000"/>
          <a:ext cx="6248400" cy="1230313"/>
        </p:xfrm>
        <a:graphic>
          <a:graphicData uri="http://schemas.openxmlformats.org/presentationml/2006/ole">
            <mc:AlternateContent xmlns:mc="http://schemas.openxmlformats.org/markup-compatibility/2006">
              <mc:Choice xmlns:v="urn:schemas-microsoft-com:vml" Requires="v">
                <p:oleObj spid="_x0000_s51224" name="Equation" r:id="rId7" imgW="6578280" imgH="1295280" progId="Equation.3">
                  <p:embed/>
                </p:oleObj>
              </mc:Choice>
              <mc:Fallback>
                <p:oleObj name="Equation" r:id="rId7" imgW="6578280" imgH="12952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3048000"/>
                        <a:ext cx="6248400" cy="1230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6"/>
          <p:cNvGrpSpPr>
            <a:grpSpLocks/>
          </p:cNvGrpSpPr>
          <p:nvPr/>
        </p:nvGrpSpPr>
        <p:grpSpPr bwMode="auto">
          <a:xfrm>
            <a:off x="1219200" y="228600"/>
            <a:ext cx="6400800" cy="762000"/>
            <a:chOff x="624" y="912"/>
            <a:chExt cx="4032" cy="480"/>
          </a:xfrm>
        </p:grpSpPr>
        <p:graphicFrame>
          <p:nvGraphicFramePr>
            <p:cNvPr id="12" name="Object 17"/>
            <p:cNvGraphicFramePr>
              <a:graphicFrameLocks noChangeAspect="1"/>
            </p:cNvGraphicFramePr>
            <p:nvPr/>
          </p:nvGraphicFramePr>
          <p:xfrm>
            <a:off x="720" y="1008"/>
            <a:ext cx="3849" cy="343"/>
          </p:xfrm>
          <a:graphic>
            <a:graphicData uri="http://schemas.openxmlformats.org/presentationml/2006/ole">
              <mc:AlternateContent xmlns:mc="http://schemas.openxmlformats.org/markup-compatibility/2006">
                <mc:Choice xmlns:v="urn:schemas-microsoft-com:vml" Requires="v">
                  <p:oleObj spid="_x0000_s51225" name="Equation" r:id="rId9" imgW="6108480" imgH="545760" progId="Equation.3">
                    <p:embed/>
                  </p:oleObj>
                </mc:Choice>
                <mc:Fallback>
                  <p:oleObj name="Equation" r:id="rId9" imgW="6108480" imgH="54576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 y="1008"/>
                          <a:ext cx="384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Rectangle 18"/>
            <p:cNvSpPr>
              <a:spLocks noChangeArrowheads="1"/>
            </p:cNvSpPr>
            <p:nvPr/>
          </p:nvSpPr>
          <p:spPr bwMode="auto">
            <a:xfrm>
              <a:off x="624" y="912"/>
              <a:ext cx="4032" cy="480"/>
            </a:xfrm>
            <a:prstGeom prst="rect">
              <a:avLst/>
            </a:prstGeom>
            <a:noFill/>
            <a:ln w="9525">
              <a:solidFill>
                <a:schemeClr val="tx1"/>
              </a:solidFill>
              <a:miter lim="800000"/>
              <a:headEnd/>
              <a:tailEnd type="none" w="lg" len="lg"/>
            </a:ln>
          </p:spPr>
          <p:txBody>
            <a:bodyPr anchor="ctr">
              <a:spAutoFit/>
            </a:bodyPr>
            <a:lstStyle/>
            <a:p>
              <a:endParaRPr lang="en-US"/>
            </a:p>
          </p:txBody>
        </p:sp>
      </p:grpSp>
      <p:sp>
        <p:nvSpPr>
          <p:cNvPr id="14" name="Text Box 22"/>
          <p:cNvSpPr txBox="1">
            <a:spLocks noChangeArrowheads="1"/>
          </p:cNvSpPr>
          <p:nvPr/>
        </p:nvSpPr>
        <p:spPr bwMode="auto">
          <a:xfrm>
            <a:off x="152400" y="1295400"/>
            <a:ext cx="7737503" cy="646331"/>
          </a:xfrm>
          <a:prstGeom prst="rect">
            <a:avLst/>
          </a:prstGeom>
          <a:noFill/>
          <a:ln w="9525">
            <a:noFill/>
            <a:miter lim="800000"/>
            <a:headEnd/>
            <a:tailEnd type="none" w="lg" len="lg"/>
          </a:ln>
        </p:spPr>
        <p:txBody>
          <a:bodyPr wrap="none">
            <a:spAutoFit/>
          </a:bodyPr>
          <a:lstStyle/>
          <a:p>
            <a:r>
              <a:rPr lang="en-US" sz="3600" dirty="0"/>
              <a:t>this grammar is ambiguous also because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Position of parser in compiler model</a:t>
            </a:r>
          </a:p>
        </p:txBody>
      </p:sp>
      <p:sp>
        <p:nvSpPr>
          <p:cNvPr id="3" name="Content Placeholder 2"/>
          <p:cNvSpPr>
            <a:spLocks noGrp="1"/>
          </p:cNvSpPr>
          <p:nvPr>
            <p:ph idx="1"/>
          </p:nvPr>
        </p:nvSpPr>
        <p:spPr>
          <a:xfrm>
            <a:off x="4495800" y="4800600"/>
            <a:ext cx="4267200" cy="1706563"/>
          </a:xfrm>
        </p:spPr>
        <p:txBody>
          <a:bodyPr>
            <a:normAutofit lnSpcReduction="10000"/>
          </a:bodyPr>
          <a:lstStyle/>
          <a:p>
            <a:pPr>
              <a:buFont typeface="Wingdings" pitchFamily="2" charset="2"/>
              <a:buChar char="q"/>
            </a:pPr>
            <a:r>
              <a:rPr lang="en-US" b="1" dirty="0" smtClean="0">
                <a:solidFill>
                  <a:srgbClr val="0000FF"/>
                </a:solidFill>
              </a:rPr>
              <a:t>Parsing Approach</a:t>
            </a:r>
          </a:p>
          <a:p>
            <a:r>
              <a:rPr lang="en-US" dirty="0" smtClean="0"/>
              <a:t>Top down</a:t>
            </a:r>
          </a:p>
          <a:p>
            <a:r>
              <a:rPr lang="en-US" dirty="0" smtClean="0"/>
              <a:t>Bottom UP</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81000" y="1524000"/>
            <a:ext cx="8371459" cy="2834640"/>
          </a:xfrm>
          <a:prstGeom prst="rect">
            <a:avLst/>
          </a:prstGeom>
          <a:noFill/>
          <a:ln w="9525">
            <a:solidFill>
              <a:srgbClr val="FF0000"/>
            </a:solid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0" y="1371600"/>
            <a:ext cx="1794146" cy="646331"/>
          </a:xfrm>
          <a:prstGeom prst="rect">
            <a:avLst/>
          </a:prstGeom>
          <a:noFill/>
          <a:ln w="9525">
            <a:noFill/>
            <a:miter lim="800000"/>
            <a:headEnd/>
            <a:tailEnd type="none" w="lg" len="lg"/>
          </a:ln>
        </p:spPr>
        <p:txBody>
          <a:bodyPr wrap="none">
            <a:spAutoFit/>
          </a:bodyPr>
          <a:lstStyle/>
          <a:p>
            <a:r>
              <a:rPr lang="en-US" sz="3600">
                <a:solidFill>
                  <a:schemeClr val="tx1"/>
                </a:solidFill>
              </a:rPr>
              <a:t>IF_STMT</a:t>
            </a:r>
          </a:p>
        </p:txBody>
      </p:sp>
      <p:sp>
        <p:nvSpPr>
          <p:cNvPr id="7" name="Text Box 4"/>
          <p:cNvSpPr txBox="1">
            <a:spLocks noChangeArrowheads="1"/>
          </p:cNvSpPr>
          <p:nvPr/>
        </p:nvSpPr>
        <p:spPr bwMode="auto">
          <a:xfrm>
            <a:off x="2971800" y="1371600"/>
            <a:ext cx="3616759" cy="646331"/>
          </a:xfrm>
          <a:prstGeom prst="rect">
            <a:avLst/>
          </a:prstGeom>
          <a:noFill/>
          <a:ln w="9525">
            <a:noFill/>
            <a:miter lim="800000"/>
            <a:headEnd/>
            <a:tailEnd type="none" w="lg" len="lg"/>
          </a:ln>
        </p:spPr>
        <p:txBody>
          <a:bodyPr wrap="none">
            <a:spAutoFit/>
          </a:bodyPr>
          <a:lstStyle/>
          <a:p>
            <a:r>
              <a:rPr lang="en-US" sz="3600">
                <a:solidFill>
                  <a:schemeClr val="tx1"/>
                </a:solidFill>
              </a:rPr>
              <a:t>if EXPR then STMT</a:t>
            </a:r>
          </a:p>
        </p:txBody>
      </p:sp>
      <p:graphicFrame>
        <p:nvGraphicFramePr>
          <p:cNvPr id="8" name="Object 5"/>
          <p:cNvGraphicFramePr>
            <a:graphicFrameLocks noChangeAspect="1"/>
          </p:cNvGraphicFramePr>
          <p:nvPr/>
        </p:nvGraphicFramePr>
        <p:xfrm>
          <a:off x="2286000" y="1524000"/>
          <a:ext cx="533400" cy="339725"/>
        </p:xfrm>
        <a:graphic>
          <a:graphicData uri="http://schemas.openxmlformats.org/presentationml/2006/ole">
            <mc:AlternateContent xmlns:mc="http://schemas.openxmlformats.org/markup-compatibility/2006">
              <mc:Choice xmlns:v="urn:schemas-microsoft-com:vml" Requires="v">
                <p:oleObj spid="_x0000_s52236" name="Equation" r:id="rId3" imgW="419040" imgH="266400" progId="Equation.3">
                  <p:embed/>
                </p:oleObj>
              </mc:Choice>
              <mc:Fallback>
                <p:oleObj name="Equation" r:id="rId3" imgW="419040" imgH="26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524000"/>
                        <a:ext cx="5334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6"/>
          <p:cNvGraphicFramePr>
            <a:graphicFrameLocks noChangeAspect="1"/>
          </p:cNvGraphicFramePr>
          <p:nvPr/>
        </p:nvGraphicFramePr>
        <p:xfrm>
          <a:off x="2438400" y="1981200"/>
          <a:ext cx="122238" cy="685800"/>
        </p:xfrm>
        <a:graphic>
          <a:graphicData uri="http://schemas.openxmlformats.org/presentationml/2006/ole">
            <mc:AlternateContent xmlns:mc="http://schemas.openxmlformats.org/markup-compatibility/2006">
              <mc:Choice xmlns:v="urn:schemas-microsoft-com:vml" Requires="v">
                <p:oleObj spid="_x0000_s52237" name="Equation" r:id="rId5" imgW="75960" imgH="431640" progId="Equation.3">
                  <p:embed/>
                </p:oleObj>
              </mc:Choice>
              <mc:Fallback>
                <p:oleObj name="Equation" r:id="rId5" imgW="7596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1981200"/>
                        <a:ext cx="12223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7"/>
          <p:cNvSpPr txBox="1">
            <a:spLocks noChangeArrowheads="1"/>
          </p:cNvSpPr>
          <p:nvPr/>
        </p:nvSpPr>
        <p:spPr bwMode="auto">
          <a:xfrm>
            <a:off x="2711450" y="2133600"/>
            <a:ext cx="5622180" cy="646331"/>
          </a:xfrm>
          <a:prstGeom prst="rect">
            <a:avLst/>
          </a:prstGeom>
          <a:noFill/>
          <a:ln w="9525">
            <a:noFill/>
            <a:miter lim="800000"/>
            <a:headEnd/>
            <a:tailEnd type="none" w="lg" len="lg"/>
          </a:ln>
        </p:spPr>
        <p:txBody>
          <a:bodyPr wrap="none">
            <a:spAutoFit/>
          </a:bodyPr>
          <a:lstStyle/>
          <a:p>
            <a:r>
              <a:rPr lang="en-US" sz="3600">
                <a:solidFill>
                  <a:schemeClr val="tx1"/>
                </a:solidFill>
              </a:rPr>
              <a:t>if EXPR then STMT else STMT</a:t>
            </a:r>
          </a:p>
        </p:txBody>
      </p:sp>
      <p:sp>
        <p:nvSpPr>
          <p:cNvPr id="11" name="Text Box 9"/>
          <p:cNvSpPr txBox="1">
            <a:spLocks noChangeArrowheads="1"/>
          </p:cNvSpPr>
          <p:nvPr/>
        </p:nvSpPr>
        <p:spPr bwMode="auto">
          <a:xfrm>
            <a:off x="136525" y="330200"/>
            <a:ext cx="5828968" cy="646331"/>
          </a:xfrm>
          <a:prstGeom prst="rect">
            <a:avLst/>
          </a:prstGeom>
          <a:noFill/>
          <a:ln w="9525">
            <a:noFill/>
            <a:miter lim="800000"/>
            <a:headEnd/>
            <a:tailEnd type="none" w="lg" len="lg"/>
          </a:ln>
        </p:spPr>
        <p:txBody>
          <a:bodyPr wrap="none">
            <a:spAutoFit/>
          </a:bodyPr>
          <a:lstStyle/>
          <a:p>
            <a:r>
              <a:rPr lang="en-US" sz="3600" dirty="0">
                <a:solidFill>
                  <a:srgbClr val="339933"/>
                </a:solidFill>
              </a:rPr>
              <a:t>Another ambiguous grammar:</a:t>
            </a:r>
          </a:p>
        </p:txBody>
      </p:sp>
      <p:sp>
        <p:nvSpPr>
          <p:cNvPr id="12" name="Text Box 11"/>
          <p:cNvSpPr txBox="1">
            <a:spLocks noChangeArrowheads="1"/>
          </p:cNvSpPr>
          <p:nvPr/>
        </p:nvSpPr>
        <p:spPr bwMode="auto">
          <a:xfrm>
            <a:off x="3048000" y="3810000"/>
            <a:ext cx="1886991" cy="646331"/>
          </a:xfrm>
          <a:prstGeom prst="rect">
            <a:avLst/>
          </a:prstGeom>
          <a:noFill/>
          <a:ln w="9525">
            <a:noFill/>
            <a:miter lim="800000"/>
            <a:headEnd/>
            <a:tailEnd type="none" w="lg" len="lg"/>
          </a:ln>
        </p:spPr>
        <p:txBody>
          <a:bodyPr wrap="none">
            <a:spAutoFit/>
          </a:bodyPr>
          <a:lstStyle/>
          <a:p>
            <a:r>
              <a:rPr lang="en-US" sz="3600" dirty="0">
                <a:solidFill>
                  <a:srgbClr val="FF0000"/>
                </a:solidFill>
              </a:rPr>
              <a:t>Variables</a:t>
            </a:r>
          </a:p>
        </p:txBody>
      </p:sp>
      <p:sp>
        <p:nvSpPr>
          <p:cNvPr id="13" name="Line 12"/>
          <p:cNvSpPr>
            <a:spLocks noChangeShapeType="1"/>
          </p:cNvSpPr>
          <p:nvPr/>
        </p:nvSpPr>
        <p:spPr bwMode="auto">
          <a:xfrm flipV="1">
            <a:off x="3810000" y="2819400"/>
            <a:ext cx="0" cy="914400"/>
          </a:xfrm>
          <a:prstGeom prst="line">
            <a:avLst/>
          </a:prstGeom>
          <a:noFill/>
          <a:ln w="25400">
            <a:solidFill>
              <a:srgbClr val="0000FF"/>
            </a:solidFill>
            <a:round/>
            <a:headEnd/>
            <a:tailEnd type="arrow" w="lg" len="lg"/>
          </a:ln>
        </p:spPr>
        <p:txBody>
          <a:bodyPr wrap="none">
            <a:spAutoFit/>
          </a:bodyPr>
          <a:lstStyle/>
          <a:p>
            <a:endParaRPr lang="en-US" sz="3600"/>
          </a:p>
        </p:txBody>
      </p:sp>
      <p:sp>
        <p:nvSpPr>
          <p:cNvPr id="14" name="Line 13"/>
          <p:cNvSpPr>
            <a:spLocks noChangeShapeType="1"/>
          </p:cNvSpPr>
          <p:nvPr/>
        </p:nvSpPr>
        <p:spPr bwMode="auto">
          <a:xfrm flipV="1">
            <a:off x="6781800" y="2743200"/>
            <a:ext cx="0" cy="914400"/>
          </a:xfrm>
          <a:prstGeom prst="line">
            <a:avLst/>
          </a:prstGeom>
          <a:noFill/>
          <a:ln w="25400">
            <a:solidFill>
              <a:srgbClr val="0000FF"/>
            </a:solidFill>
            <a:round/>
            <a:headEnd/>
            <a:tailEnd type="arrow" w="lg" len="lg"/>
          </a:ln>
        </p:spPr>
        <p:txBody>
          <a:bodyPr wrap="none">
            <a:spAutoFit/>
          </a:bodyPr>
          <a:lstStyle/>
          <a:p>
            <a:endParaRPr lang="en-US" sz="3600"/>
          </a:p>
        </p:txBody>
      </p:sp>
      <p:sp>
        <p:nvSpPr>
          <p:cNvPr id="15" name="Text Box 14"/>
          <p:cNvSpPr txBox="1">
            <a:spLocks noChangeArrowheads="1"/>
          </p:cNvSpPr>
          <p:nvPr/>
        </p:nvSpPr>
        <p:spPr bwMode="auto">
          <a:xfrm>
            <a:off x="5943600" y="3657600"/>
            <a:ext cx="1982274" cy="646331"/>
          </a:xfrm>
          <a:prstGeom prst="rect">
            <a:avLst/>
          </a:prstGeom>
          <a:noFill/>
          <a:ln w="9525">
            <a:noFill/>
            <a:miter lim="800000"/>
            <a:headEnd/>
            <a:tailEnd type="none" w="lg" len="lg"/>
          </a:ln>
        </p:spPr>
        <p:txBody>
          <a:bodyPr wrap="none">
            <a:spAutoFit/>
          </a:bodyPr>
          <a:lstStyle/>
          <a:p>
            <a:r>
              <a:rPr lang="en-US" sz="3600" dirty="0">
                <a:solidFill>
                  <a:srgbClr val="FF3399"/>
                </a:solidFill>
              </a:rPr>
              <a:t>Terminals</a:t>
            </a:r>
          </a:p>
        </p:txBody>
      </p:sp>
      <p:sp>
        <p:nvSpPr>
          <p:cNvPr id="16" name="Text Box 15"/>
          <p:cNvSpPr txBox="1">
            <a:spLocks noChangeArrowheads="1"/>
          </p:cNvSpPr>
          <p:nvPr/>
        </p:nvSpPr>
        <p:spPr bwMode="auto">
          <a:xfrm>
            <a:off x="1143000" y="5105400"/>
            <a:ext cx="6298071" cy="1200329"/>
          </a:xfrm>
          <a:prstGeom prst="rect">
            <a:avLst/>
          </a:prstGeom>
          <a:noFill/>
          <a:ln w="9525">
            <a:noFill/>
            <a:miter lim="800000"/>
            <a:headEnd/>
            <a:tailEnd type="none" w="lg" len="lg"/>
          </a:ln>
        </p:spPr>
        <p:txBody>
          <a:bodyPr wrap="none">
            <a:spAutoFit/>
          </a:bodyPr>
          <a:lstStyle/>
          <a:p>
            <a:r>
              <a:rPr lang="en-US" sz="3600">
                <a:solidFill>
                  <a:srgbClr val="0070C0"/>
                </a:solidFill>
              </a:rPr>
              <a:t>Very common piece of grammar </a:t>
            </a:r>
          </a:p>
          <a:p>
            <a:r>
              <a:rPr lang="en-US" sz="3600" dirty="0">
                <a:solidFill>
                  <a:srgbClr val="0070C0"/>
                </a:solidFill>
              </a:rPr>
              <a:t>in programming languages</a:t>
            </a:r>
          </a:p>
        </p:txBody>
      </p:sp>
      <p:sp>
        <p:nvSpPr>
          <p:cNvPr id="17" name="Line 16"/>
          <p:cNvSpPr>
            <a:spLocks noChangeShapeType="1"/>
          </p:cNvSpPr>
          <p:nvPr/>
        </p:nvSpPr>
        <p:spPr bwMode="auto">
          <a:xfrm flipV="1">
            <a:off x="4114800" y="2743200"/>
            <a:ext cx="1600200" cy="914400"/>
          </a:xfrm>
          <a:prstGeom prst="line">
            <a:avLst/>
          </a:prstGeom>
          <a:noFill/>
          <a:ln w="25400">
            <a:solidFill>
              <a:srgbClr val="0000FF"/>
            </a:solidFill>
            <a:round/>
            <a:headEnd/>
            <a:tailEnd type="arrow" w="lg" len="lg"/>
          </a:ln>
        </p:spPr>
        <p:txBody>
          <a:bodyPr>
            <a:spAutoFit/>
          </a:bodyPr>
          <a:lstStyle/>
          <a:p>
            <a:endParaRPr lang="en-US" sz="36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AD357954-BEAA-4FEC-8B8C-E96181D99B96}" type="slidenum">
              <a:rPr lang="en-US" smtClean="0"/>
              <a:pPr/>
              <a:t>41</a:t>
            </a:fld>
            <a:endParaRPr lang="en-US" smtClean="0"/>
          </a:p>
        </p:txBody>
      </p:sp>
      <p:sp>
        <p:nvSpPr>
          <p:cNvPr id="6" name="Text Box 2"/>
          <p:cNvSpPr txBox="1">
            <a:spLocks noChangeArrowheads="1"/>
          </p:cNvSpPr>
          <p:nvPr/>
        </p:nvSpPr>
        <p:spPr bwMode="auto">
          <a:xfrm>
            <a:off x="0" y="228600"/>
            <a:ext cx="8285345" cy="646331"/>
          </a:xfrm>
          <a:prstGeom prst="rect">
            <a:avLst/>
          </a:prstGeom>
          <a:noFill/>
          <a:ln w="9525">
            <a:noFill/>
            <a:miter lim="800000"/>
            <a:headEnd/>
            <a:tailEnd type="none" w="lg" len="lg"/>
          </a:ln>
        </p:spPr>
        <p:txBody>
          <a:bodyPr wrap="none">
            <a:spAutoFit/>
          </a:bodyPr>
          <a:lstStyle/>
          <a:p>
            <a:r>
              <a:rPr lang="en-US" sz="3600" dirty="0"/>
              <a:t>If </a:t>
            </a:r>
            <a:r>
              <a:rPr lang="en-US" sz="3600" dirty="0">
                <a:solidFill>
                  <a:srgbClr val="33CC33"/>
                </a:solidFill>
              </a:rPr>
              <a:t>expr1</a:t>
            </a:r>
            <a:r>
              <a:rPr lang="en-US" sz="3600" dirty="0"/>
              <a:t> then if </a:t>
            </a:r>
            <a:r>
              <a:rPr lang="en-US" sz="3600" dirty="0">
                <a:solidFill>
                  <a:srgbClr val="33CC33"/>
                </a:solidFill>
              </a:rPr>
              <a:t>expr2</a:t>
            </a:r>
            <a:r>
              <a:rPr lang="en-US" sz="3600" dirty="0"/>
              <a:t> then </a:t>
            </a:r>
            <a:r>
              <a:rPr lang="en-US" sz="3600" dirty="0">
                <a:solidFill>
                  <a:srgbClr val="33CC33"/>
                </a:solidFill>
              </a:rPr>
              <a:t>stmt1</a:t>
            </a:r>
            <a:r>
              <a:rPr lang="en-US" sz="3600" dirty="0"/>
              <a:t> else </a:t>
            </a:r>
            <a:r>
              <a:rPr lang="en-US" sz="3600" dirty="0">
                <a:solidFill>
                  <a:srgbClr val="33CC33"/>
                </a:solidFill>
              </a:rPr>
              <a:t>stmt2</a:t>
            </a:r>
          </a:p>
        </p:txBody>
      </p:sp>
      <p:sp>
        <p:nvSpPr>
          <p:cNvPr id="7" name="Oval 3"/>
          <p:cNvSpPr>
            <a:spLocks noChangeArrowheads="1"/>
          </p:cNvSpPr>
          <p:nvPr/>
        </p:nvSpPr>
        <p:spPr bwMode="auto">
          <a:xfrm>
            <a:off x="1371600" y="1066800"/>
            <a:ext cx="1905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8" name="Text Box 4"/>
          <p:cNvSpPr txBox="1">
            <a:spLocks noChangeArrowheads="1"/>
          </p:cNvSpPr>
          <p:nvPr/>
        </p:nvSpPr>
        <p:spPr bwMode="auto">
          <a:xfrm>
            <a:off x="1524000" y="1066800"/>
            <a:ext cx="1624013" cy="457200"/>
          </a:xfrm>
          <a:prstGeom prst="rect">
            <a:avLst/>
          </a:prstGeom>
          <a:noFill/>
          <a:ln w="9525">
            <a:noFill/>
            <a:miter lim="800000"/>
            <a:headEnd/>
            <a:tailEnd type="none" w="lg" len="lg"/>
          </a:ln>
        </p:spPr>
        <p:txBody>
          <a:bodyPr wrap="none">
            <a:spAutoFit/>
          </a:bodyPr>
          <a:lstStyle/>
          <a:p>
            <a:r>
              <a:rPr lang="en-US" sz="2400"/>
              <a:t>IF_STMT</a:t>
            </a:r>
          </a:p>
        </p:txBody>
      </p:sp>
      <p:sp>
        <p:nvSpPr>
          <p:cNvPr id="9" name="Oval 5"/>
          <p:cNvSpPr>
            <a:spLocks noChangeArrowheads="1"/>
          </p:cNvSpPr>
          <p:nvPr/>
        </p:nvSpPr>
        <p:spPr bwMode="auto">
          <a:xfrm>
            <a:off x="1524000" y="1981200"/>
            <a:ext cx="1066800" cy="381000"/>
          </a:xfrm>
          <a:prstGeom prst="ellipse">
            <a:avLst/>
          </a:prstGeom>
          <a:noFill/>
          <a:ln w="9525">
            <a:solidFill>
              <a:schemeClr val="tx1"/>
            </a:solidFill>
            <a:round/>
            <a:headEnd/>
            <a:tailEnd type="none" w="lg" len="lg"/>
          </a:ln>
        </p:spPr>
        <p:txBody>
          <a:bodyPr anchor="ctr">
            <a:spAutoFit/>
          </a:bodyPr>
          <a:lstStyle/>
          <a:p>
            <a:endParaRPr lang="en-US"/>
          </a:p>
        </p:txBody>
      </p:sp>
      <p:sp>
        <p:nvSpPr>
          <p:cNvPr id="10" name="Text Box 6"/>
          <p:cNvSpPr txBox="1">
            <a:spLocks noChangeArrowheads="1"/>
          </p:cNvSpPr>
          <p:nvPr/>
        </p:nvSpPr>
        <p:spPr bwMode="auto">
          <a:xfrm>
            <a:off x="1600200" y="1981200"/>
            <a:ext cx="976313" cy="457200"/>
          </a:xfrm>
          <a:prstGeom prst="rect">
            <a:avLst/>
          </a:prstGeom>
          <a:noFill/>
          <a:ln w="9525">
            <a:noFill/>
            <a:miter lim="800000"/>
            <a:headEnd/>
            <a:tailEnd type="none" w="lg" len="lg"/>
          </a:ln>
        </p:spPr>
        <p:txBody>
          <a:bodyPr wrap="none">
            <a:spAutoFit/>
          </a:bodyPr>
          <a:lstStyle/>
          <a:p>
            <a:r>
              <a:rPr lang="en-US" sz="2400">
                <a:solidFill>
                  <a:srgbClr val="33CC33"/>
                </a:solidFill>
              </a:rPr>
              <a:t>expr1</a:t>
            </a:r>
          </a:p>
        </p:txBody>
      </p:sp>
      <p:sp>
        <p:nvSpPr>
          <p:cNvPr id="11" name="Oval 7"/>
          <p:cNvSpPr>
            <a:spLocks noChangeArrowheads="1"/>
          </p:cNvSpPr>
          <p:nvPr/>
        </p:nvSpPr>
        <p:spPr bwMode="auto">
          <a:xfrm>
            <a:off x="2819400" y="1981200"/>
            <a:ext cx="838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12" name="Text Box 8"/>
          <p:cNvSpPr txBox="1">
            <a:spLocks noChangeArrowheads="1"/>
          </p:cNvSpPr>
          <p:nvPr/>
        </p:nvSpPr>
        <p:spPr bwMode="auto">
          <a:xfrm>
            <a:off x="2819400" y="1981200"/>
            <a:ext cx="830263" cy="457200"/>
          </a:xfrm>
          <a:prstGeom prst="rect">
            <a:avLst/>
          </a:prstGeom>
          <a:noFill/>
          <a:ln w="9525">
            <a:noFill/>
            <a:miter lim="800000"/>
            <a:headEnd/>
            <a:tailEnd type="none" w="lg" len="lg"/>
          </a:ln>
        </p:spPr>
        <p:txBody>
          <a:bodyPr wrap="none">
            <a:spAutoFit/>
          </a:bodyPr>
          <a:lstStyle/>
          <a:p>
            <a:r>
              <a:rPr lang="en-US" sz="2400"/>
              <a:t>then</a:t>
            </a:r>
          </a:p>
        </p:txBody>
      </p:sp>
      <p:sp>
        <p:nvSpPr>
          <p:cNvPr id="13" name="Oval 9"/>
          <p:cNvSpPr>
            <a:spLocks noChangeArrowheads="1"/>
          </p:cNvSpPr>
          <p:nvPr/>
        </p:nvSpPr>
        <p:spPr bwMode="auto">
          <a:xfrm>
            <a:off x="6096000" y="2895600"/>
            <a:ext cx="762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14" name="Text Box 10"/>
          <p:cNvSpPr txBox="1">
            <a:spLocks noChangeArrowheads="1"/>
          </p:cNvSpPr>
          <p:nvPr/>
        </p:nvSpPr>
        <p:spPr bwMode="auto">
          <a:xfrm>
            <a:off x="6096000" y="2895600"/>
            <a:ext cx="749300" cy="457200"/>
          </a:xfrm>
          <a:prstGeom prst="rect">
            <a:avLst/>
          </a:prstGeom>
          <a:noFill/>
          <a:ln w="9525">
            <a:noFill/>
            <a:miter lim="800000"/>
            <a:headEnd/>
            <a:tailEnd type="none" w="lg" len="lg"/>
          </a:ln>
        </p:spPr>
        <p:txBody>
          <a:bodyPr wrap="none">
            <a:spAutoFit/>
          </a:bodyPr>
          <a:lstStyle/>
          <a:p>
            <a:r>
              <a:rPr lang="en-US" sz="2400"/>
              <a:t>else</a:t>
            </a:r>
          </a:p>
        </p:txBody>
      </p:sp>
      <p:sp>
        <p:nvSpPr>
          <p:cNvPr id="15" name="Oval 11"/>
          <p:cNvSpPr>
            <a:spLocks noChangeArrowheads="1"/>
          </p:cNvSpPr>
          <p:nvPr/>
        </p:nvSpPr>
        <p:spPr bwMode="auto">
          <a:xfrm>
            <a:off x="1752600" y="2895600"/>
            <a:ext cx="5334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16" name="Text Box 12"/>
          <p:cNvSpPr txBox="1">
            <a:spLocks noChangeArrowheads="1"/>
          </p:cNvSpPr>
          <p:nvPr/>
        </p:nvSpPr>
        <p:spPr bwMode="auto">
          <a:xfrm>
            <a:off x="1828800" y="2895600"/>
            <a:ext cx="425450" cy="457200"/>
          </a:xfrm>
          <a:prstGeom prst="rect">
            <a:avLst/>
          </a:prstGeom>
          <a:noFill/>
          <a:ln w="9525">
            <a:noFill/>
            <a:miter lim="800000"/>
            <a:headEnd/>
            <a:tailEnd type="none" w="lg" len="lg"/>
          </a:ln>
        </p:spPr>
        <p:txBody>
          <a:bodyPr>
            <a:spAutoFit/>
          </a:bodyPr>
          <a:lstStyle/>
          <a:p>
            <a:r>
              <a:rPr lang="en-US" sz="2400"/>
              <a:t>if</a:t>
            </a:r>
          </a:p>
        </p:txBody>
      </p:sp>
      <p:sp>
        <p:nvSpPr>
          <p:cNvPr id="17" name="Oval 13"/>
          <p:cNvSpPr>
            <a:spLocks noChangeArrowheads="1"/>
          </p:cNvSpPr>
          <p:nvPr/>
        </p:nvSpPr>
        <p:spPr bwMode="auto">
          <a:xfrm>
            <a:off x="2514600" y="2895600"/>
            <a:ext cx="10668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18" name="Text Box 14"/>
          <p:cNvSpPr txBox="1">
            <a:spLocks noChangeArrowheads="1"/>
          </p:cNvSpPr>
          <p:nvPr/>
        </p:nvSpPr>
        <p:spPr bwMode="auto">
          <a:xfrm>
            <a:off x="2590800" y="2895600"/>
            <a:ext cx="1025525" cy="457200"/>
          </a:xfrm>
          <a:prstGeom prst="rect">
            <a:avLst/>
          </a:prstGeom>
          <a:noFill/>
          <a:ln w="9525">
            <a:noFill/>
            <a:miter lim="800000"/>
            <a:headEnd/>
            <a:tailEnd type="none" w="lg" len="lg"/>
          </a:ln>
        </p:spPr>
        <p:txBody>
          <a:bodyPr wrap="none">
            <a:spAutoFit/>
          </a:bodyPr>
          <a:lstStyle/>
          <a:p>
            <a:r>
              <a:rPr lang="en-US" sz="2400">
                <a:solidFill>
                  <a:srgbClr val="33CC33"/>
                </a:solidFill>
              </a:rPr>
              <a:t>expr2</a:t>
            </a:r>
          </a:p>
        </p:txBody>
      </p:sp>
      <p:sp>
        <p:nvSpPr>
          <p:cNvPr id="19" name="Oval 15"/>
          <p:cNvSpPr>
            <a:spLocks noChangeArrowheads="1"/>
          </p:cNvSpPr>
          <p:nvPr/>
        </p:nvSpPr>
        <p:spPr bwMode="auto">
          <a:xfrm>
            <a:off x="3810000" y="2895600"/>
            <a:ext cx="762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20" name="Text Box 16"/>
          <p:cNvSpPr txBox="1">
            <a:spLocks noChangeArrowheads="1"/>
          </p:cNvSpPr>
          <p:nvPr/>
        </p:nvSpPr>
        <p:spPr bwMode="auto">
          <a:xfrm>
            <a:off x="3810000" y="2895600"/>
            <a:ext cx="830263" cy="457200"/>
          </a:xfrm>
          <a:prstGeom prst="rect">
            <a:avLst/>
          </a:prstGeom>
          <a:noFill/>
          <a:ln w="9525">
            <a:noFill/>
            <a:miter lim="800000"/>
            <a:headEnd/>
            <a:tailEnd type="none" w="lg" len="lg"/>
          </a:ln>
        </p:spPr>
        <p:txBody>
          <a:bodyPr wrap="none">
            <a:spAutoFit/>
          </a:bodyPr>
          <a:lstStyle/>
          <a:p>
            <a:r>
              <a:rPr lang="en-US" sz="2400"/>
              <a:t>then</a:t>
            </a:r>
          </a:p>
        </p:txBody>
      </p:sp>
      <p:sp>
        <p:nvSpPr>
          <p:cNvPr id="21" name="Oval 17"/>
          <p:cNvSpPr>
            <a:spLocks noChangeArrowheads="1"/>
          </p:cNvSpPr>
          <p:nvPr/>
        </p:nvSpPr>
        <p:spPr bwMode="auto">
          <a:xfrm>
            <a:off x="3810000" y="1981200"/>
            <a:ext cx="1143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22" name="Text Box 18"/>
          <p:cNvSpPr txBox="1">
            <a:spLocks noChangeArrowheads="1"/>
          </p:cNvSpPr>
          <p:nvPr/>
        </p:nvSpPr>
        <p:spPr bwMode="auto">
          <a:xfrm>
            <a:off x="3886200" y="1981200"/>
            <a:ext cx="1081088" cy="457200"/>
          </a:xfrm>
          <a:prstGeom prst="rect">
            <a:avLst/>
          </a:prstGeom>
          <a:noFill/>
          <a:ln w="9525">
            <a:noFill/>
            <a:miter lim="800000"/>
            <a:headEnd/>
            <a:tailEnd type="none" w="lg" len="lg"/>
          </a:ln>
        </p:spPr>
        <p:txBody>
          <a:bodyPr wrap="none">
            <a:spAutoFit/>
          </a:bodyPr>
          <a:lstStyle/>
          <a:p>
            <a:r>
              <a:rPr lang="en-US" sz="2400"/>
              <a:t>STMT</a:t>
            </a:r>
          </a:p>
        </p:txBody>
      </p:sp>
      <p:sp>
        <p:nvSpPr>
          <p:cNvPr id="23" name="Oval 19"/>
          <p:cNvSpPr>
            <a:spLocks noChangeArrowheads="1"/>
          </p:cNvSpPr>
          <p:nvPr/>
        </p:nvSpPr>
        <p:spPr bwMode="auto">
          <a:xfrm>
            <a:off x="4800600" y="2895600"/>
            <a:ext cx="1143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24" name="Text Box 20"/>
          <p:cNvSpPr txBox="1">
            <a:spLocks noChangeArrowheads="1"/>
          </p:cNvSpPr>
          <p:nvPr/>
        </p:nvSpPr>
        <p:spPr bwMode="auto">
          <a:xfrm>
            <a:off x="4876800" y="2895600"/>
            <a:ext cx="990600" cy="457200"/>
          </a:xfrm>
          <a:prstGeom prst="rect">
            <a:avLst/>
          </a:prstGeom>
          <a:noFill/>
          <a:ln w="9525">
            <a:noFill/>
            <a:miter lim="800000"/>
            <a:headEnd/>
            <a:tailEnd type="none" w="lg" len="lg"/>
          </a:ln>
        </p:spPr>
        <p:txBody>
          <a:bodyPr wrap="none">
            <a:spAutoFit/>
          </a:bodyPr>
          <a:lstStyle/>
          <a:p>
            <a:r>
              <a:rPr lang="en-US" sz="2400">
                <a:solidFill>
                  <a:srgbClr val="33CC33"/>
                </a:solidFill>
              </a:rPr>
              <a:t>stmt1</a:t>
            </a:r>
          </a:p>
        </p:txBody>
      </p:sp>
      <p:sp>
        <p:nvSpPr>
          <p:cNvPr id="25" name="Oval 21"/>
          <p:cNvSpPr>
            <a:spLocks noChangeArrowheads="1"/>
          </p:cNvSpPr>
          <p:nvPr/>
        </p:nvSpPr>
        <p:spPr bwMode="auto">
          <a:xfrm>
            <a:off x="838200" y="1905000"/>
            <a:ext cx="5334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26" name="Text Box 22"/>
          <p:cNvSpPr txBox="1">
            <a:spLocks noChangeArrowheads="1"/>
          </p:cNvSpPr>
          <p:nvPr/>
        </p:nvSpPr>
        <p:spPr bwMode="auto">
          <a:xfrm>
            <a:off x="914400" y="1905000"/>
            <a:ext cx="425450" cy="457200"/>
          </a:xfrm>
          <a:prstGeom prst="rect">
            <a:avLst/>
          </a:prstGeom>
          <a:noFill/>
          <a:ln w="9525">
            <a:noFill/>
            <a:miter lim="800000"/>
            <a:headEnd/>
            <a:tailEnd type="none" w="lg" len="lg"/>
          </a:ln>
        </p:spPr>
        <p:txBody>
          <a:bodyPr>
            <a:spAutoFit/>
          </a:bodyPr>
          <a:lstStyle/>
          <a:p>
            <a:r>
              <a:rPr lang="en-US" sz="2400"/>
              <a:t>if</a:t>
            </a:r>
          </a:p>
        </p:txBody>
      </p:sp>
      <p:sp>
        <p:nvSpPr>
          <p:cNvPr id="27" name="Line 23"/>
          <p:cNvSpPr>
            <a:spLocks noChangeShapeType="1"/>
          </p:cNvSpPr>
          <p:nvPr/>
        </p:nvSpPr>
        <p:spPr bwMode="auto">
          <a:xfrm flipH="1">
            <a:off x="1219200" y="1447800"/>
            <a:ext cx="457200" cy="457200"/>
          </a:xfrm>
          <a:prstGeom prst="line">
            <a:avLst/>
          </a:prstGeom>
          <a:noFill/>
          <a:ln w="9525">
            <a:solidFill>
              <a:schemeClr val="tx1"/>
            </a:solidFill>
            <a:round/>
            <a:headEnd/>
            <a:tailEnd type="triangle" w="lg" len="lg"/>
          </a:ln>
        </p:spPr>
        <p:txBody>
          <a:bodyPr>
            <a:spAutoFit/>
          </a:bodyPr>
          <a:lstStyle/>
          <a:p>
            <a:endParaRPr lang="en-US"/>
          </a:p>
        </p:txBody>
      </p:sp>
      <p:sp>
        <p:nvSpPr>
          <p:cNvPr id="28" name="Line 24"/>
          <p:cNvSpPr>
            <a:spLocks noChangeShapeType="1"/>
          </p:cNvSpPr>
          <p:nvPr/>
        </p:nvSpPr>
        <p:spPr bwMode="auto">
          <a:xfrm>
            <a:off x="2057400" y="1524000"/>
            <a:ext cx="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29" name="Line 25"/>
          <p:cNvSpPr>
            <a:spLocks noChangeShapeType="1"/>
          </p:cNvSpPr>
          <p:nvPr/>
        </p:nvSpPr>
        <p:spPr bwMode="auto">
          <a:xfrm>
            <a:off x="2819400" y="1524000"/>
            <a:ext cx="3048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30" name="Line 26"/>
          <p:cNvSpPr>
            <a:spLocks noChangeShapeType="1"/>
          </p:cNvSpPr>
          <p:nvPr/>
        </p:nvSpPr>
        <p:spPr bwMode="auto">
          <a:xfrm>
            <a:off x="3276600" y="1371600"/>
            <a:ext cx="914400" cy="609600"/>
          </a:xfrm>
          <a:prstGeom prst="line">
            <a:avLst/>
          </a:prstGeom>
          <a:noFill/>
          <a:ln w="9525">
            <a:solidFill>
              <a:schemeClr val="tx1"/>
            </a:solidFill>
            <a:round/>
            <a:headEnd/>
            <a:tailEnd type="triangle" w="lg" len="lg"/>
          </a:ln>
        </p:spPr>
        <p:txBody>
          <a:bodyPr wrap="none">
            <a:spAutoFit/>
          </a:bodyPr>
          <a:lstStyle/>
          <a:p>
            <a:endParaRPr lang="en-US"/>
          </a:p>
        </p:txBody>
      </p:sp>
      <p:sp>
        <p:nvSpPr>
          <p:cNvPr id="31" name="Line 27"/>
          <p:cNvSpPr>
            <a:spLocks noChangeShapeType="1"/>
          </p:cNvSpPr>
          <p:nvPr/>
        </p:nvSpPr>
        <p:spPr bwMode="auto">
          <a:xfrm flipH="1">
            <a:off x="2209800" y="2362200"/>
            <a:ext cx="1676400" cy="533400"/>
          </a:xfrm>
          <a:prstGeom prst="line">
            <a:avLst/>
          </a:prstGeom>
          <a:noFill/>
          <a:ln w="9525">
            <a:solidFill>
              <a:schemeClr val="tx1"/>
            </a:solidFill>
            <a:round/>
            <a:headEnd/>
            <a:tailEnd type="triangle" w="lg" len="lg"/>
          </a:ln>
        </p:spPr>
        <p:txBody>
          <a:bodyPr>
            <a:spAutoFit/>
          </a:bodyPr>
          <a:lstStyle/>
          <a:p>
            <a:endParaRPr lang="en-US"/>
          </a:p>
        </p:txBody>
      </p:sp>
      <p:sp>
        <p:nvSpPr>
          <p:cNvPr id="32" name="Line 28"/>
          <p:cNvSpPr>
            <a:spLocks noChangeShapeType="1"/>
          </p:cNvSpPr>
          <p:nvPr/>
        </p:nvSpPr>
        <p:spPr bwMode="auto">
          <a:xfrm flipH="1">
            <a:off x="3276600" y="2438400"/>
            <a:ext cx="9144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33" name="Line 29"/>
          <p:cNvSpPr>
            <a:spLocks noChangeShapeType="1"/>
          </p:cNvSpPr>
          <p:nvPr/>
        </p:nvSpPr>
        <p:spPr bwMode="auto">
          <a:xfrm flipH="1">
            <a:off x="4267200" y="2438400"/>
            <a:ext cx="762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34" name="Line 30"/>
          <p:cNvSpPr>
            <a:spLocks noChangeShapeType="1"/>
          </p:cNvSpPr>
          <p:nvPr/>
        </p:nvSpPr>
        <p:spPr bwMode="auto">
          <a:xfrm>
            <a:off x="4648200" y="2438400"/>
            <a:ext cx="6096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35" name="Line 31"/>
          <p:cNvSpPr>
            <a:spLocks noChangeShapeType="1"/>
          </p:cNvSpPr>
          <p:nvPr/>
        </p:nvSpPr>
        <p:spPr bwMode="auto">
          <a:xfrm>
            <a:off x="4800600" y="2362200"/>
            <a:ext cx="1524000" cy="533400"/>
          </a:xfrm>
          <a:prstGeom prst="line">
            <a:avLst/>
          </a:prstGeom>
          <a:noFill/>
          <a:ln w="9525">
            <a:solidFill>
              <a:schemeClr val="tx1"/>
            </a:solidFill>
            <a:round/>
            <a:headEnd/>
            <a:tailEnd type="triangle" w="lg" len="lg"/>
          </a:ln>
        </p:spPr>
        <p:txBody>
          <a:bodyPr>
            <a:spAutoFit/>
          </a:bodyPr>
          <a:lstStyle/>
          <a:p>
            <a:endParaRPr lang="en-US"/>
          </a:p>
        </p:txBody>
      </p:sp>
      <p:sp>
        <p:nvSpPr>
          <p:cNvPr id="36" name="Oval 32"/>
          <p:cNvSpPr>
            <a:spLocks noChangeArrowheads="1"/>
          </p:cNvSpPr>
          <p:nvPr/>
        </p:nvSpPr>
        <p:spPr bwMode="auto">
          <a:xfrm>
            <a:off x="1219200" y="4038600"/>
            <a:ext cx="1905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37" name="Text Box 33"/>
          <p:cNvSpPr txBox="1">
            <a:spLocks noChangeArrowheads="1"/>
          </p:cNvSpPr>
          <p:nvPr/>
        </p:nvSpPr>
        <p:spPr bwMode="auto">
          <a:xfrm>
            <a:off x="1371600" y="4038600"/>
            <a:ext cx="1624013" cy="457200"/>
          </a:xfrm>
          <a:prstGeom prst="rect">
            <a:avLst/>
          </a:prstGeom>
          <a:noFill/>
          <a:ln w="9525">
            <a:noFill/>
            <a:miter lim="800000"/>
            <a:headEnd/>
            <a:tailEnd type="none" w="lg" len="lg"/>
          </a:ln>
        </p:spPr>
        <p:txBody>
          <a:bodyPr wrap="none">
            <a:spAutoFit/>
          </a:bodyPr>
          <a:lstStyle/>
          <a:p>
            <a:r>
              <a:rPr lang="en-US" sz="2400"/>
              <a:t>IF_STMT</a:t>
            </a:r>
          </a:p>
        </p:txBody>
      </p:sp>
      <p:sp>
        <p:nvSpPr>
          <p:cNvPr id="38" name="Oval 34"/>
          <p:cNvSpPr>
            <a:spLocks noChangeArrowheads="1"/>
          </p:cNvSpPr>
          <p:nvPr/>
        </p:nvSpPr>
        <p:spPr bwMode="auto">
          <a:xfrm>
            <a:off x="1371600" y="4953000"/>
            <a:ext cx="1066800" cy="381000"/>
          </a:xfrm>
          <a:prstGeom prst="ellipse">
            <a:avLst/>
          </a:prstGeom>
          <a:noFill/>
          <a:ln w="9525">
            <a:solidFill>
              <a:schemeClr val="tx1"/>
            </a:solidFill>
            <a:round/>
            <a:headEnd/>
            <a:tailEnd type="none" w="lg" len="lg"/>
          </a:ln>
        </p:spPr>
        <p:txBody>
          <a:bodyPr anchor="ctr">
            <a:spAutoFit/>
          </a:bodyPr>
          <a:lstStyle/>
          <a:p>
            <a:endParaRPr lang="en-US"/>
          </a:p>
        </p:txBody>
      </p:sp>
      <p:sp>
        <p:nvSpPr>
          <p:cNvPr id="39" name="Text Box 35"/>
          <p:cNvSpPr txBox="1">
            <a:spLocks noChangeArrowheads="1"/>
          </p:cNvSpPr>
          <p:nvPr/>
        </p:nvSpPr>
        <p:spPr bwMode="auto">
          <a:xfrm>
            <a:off x="1447800" y="4953000"/>
            <a:ext cx="976313" cy="457200"/>
          </a:xfrm>
          <a:prstGeom prst="rect">
            <a:avLst/>
          </a:prstGeom>
          <a:noFill/>
          <a:ln w="9525">
            <a:noFill/>
            <a:miter lim="800000"/>
            <a:headEnd/>
            <a:tailEnd type="none" w="lg" len="lg"/>
          </a:ln>
        </p:spPr>
        <p:txBody>
          <a:bodyPr wrap="none">
            <a:spAutoFit/>
          </a:bodyPr>
          <a:lstStyle/>
          <a:p>
            <a:r>
              <a:rPr lang="en-US" sz="2400">
                <a:solidFill>
                  <a:srgbClr val="33CC33"/>
                </a:solidFill>
              </a:rPr>
              <a:t>expr1</a:t>
            </a:r>
          </a:p>
        </p:txBody>
      </p:sp>
      <p:sp>
        <p:nvSpPr>
          <p:cNvPr id="40" name="Oval 36"/>
          <p:cNvSpPr>
            <a:spLocks noChangeArrowheads="1"/>
          </p:cNvSpPr>
          <p:nvPr/>
        </p:nvSpPr>
        <p:spPr bwMode="auto">
          <a:xfrm>
            <a:off x="2667000" y="4953000"/>
            <a:ext cx="838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41" name="Text Box 37"/>
          <p:cNvSpPr txBox="1">
            <a:spLocks noChangeArrowheads="1"/>
          </p:cNvSpPr>
          <p:nvPr/>
        </p:nvSpPr>
        <p:spPr bwMode="auto">
          <a:xfrm>
            <a:off x="2667000" y="4953000"/>
            <a:ext cx="830263" cy="457200"/>
          </a:xfrm>
          <a:prstGeom prst="rect">
            <a:avLst/>
          </a:prstGeom>
          <a:noFill/>
          <a:ln w="9525">
            <a:noFill/>
            <a:miter lim="800000"/>
            <a:headEnd/>
            <a:tailEnd type="none" w="lg" len="lg"/>
          </a:ln>
        </p:spPr>
        <p:txBody>
          <a:bodyPr wrap="none">
            <a:spAutoFit/>
          </a:bodyPr>
          <a:lstStyle/>
          <a:p>
            <a:r>
              <a:rPr lang="en-US" sz="2400"/>
              <a:t>then</a:t>
            </a:r>
          </a:p>
        </p:txBody>
      </p:sp>
      <p:sp>
        <p:nvSpPr>
          <p:cNvPr id="42" name="Oval 38"/>
          <p:cNvSpPr>
            <a:spLocks noChangeArrowheads="1"/>
          </p:cNvSpPr>
          <p:nvPr/>
        </p:nvSpPr>
        <p:spPr bwMode="auto">
          <a:xfrm>
            <a:off x="5029200" y="4953000"/>
            <a:ext cx="762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43" name="Text Box 39"/>
          <p:cNvSpPr txBox="1">
            <a:spLocks noChangeArrowheads="1"/>
          </p:cNvSpPr>
          <p:nvPr/>
        </p:nvSpPr>
        <p:spPr bwMode="auto">
          <a:xfrm>
            <a:off x="5029200" y="4953000"/>
            <a:ext cx="749300" cy="457200"/>
          </a:xfrm>
          <a:prstGeom prst="rect">
            <a:avLst/>
          </a:prstGeom>
          <a:noFill/>
          <a:ln w="9525">
            <a:noFill/>
            <a:miter lim="800000"/>
            <a:headEnd/>
            <a:tailEnd type="none" w="lg" len="lg"/>
          </a:ln>
        </p:spPr>
        <p:txBody>
          <a:bodyPr wrap="none">
            <a:spAutoFit/>
          </a:bodyPr>
          <a:lstStyle/>
          <a:p>
            <a:r>
              <a:rPr lang="en-US" sz="2400"/>
              <a:t>else</a:t>
            </a:r>
          </a:p>
        </p:txBody>
      </p:sp>
      <p:sp>
        <p:nvSpPr>
          <p:cNvPr id="44" name="Oval 40"/>
          <p:cNvSpPr>
            <a:spLocks noChangeArrowheads="1"/>
          </p:cNvSpPr>
          <p:nvPr/>
        </p:nvSpPr>
        <p:spPr bwMode="auto">
          <a:xfrm>
            <a:off x="1600200" y="5867400"/>
            <a:ext cx="5334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45" name="Text Box 41"/>
          <p:cNvSpPr txBox="1">
            <a:spLocks noChangeArrowheads="1"/>
          </p:cNvSpPr>
          <p:nvPr/>
        </p:nvSpPr>
        <p:spPr bwMode="auto">
          <a:xfrm>
            <a:off x="1676400" y="5867400"/>
            <a:ext cx="425450" cy="457200"/>
          </a:xfrm>
          <a:prstGeom prst="rect">
            <a:avLst/>
          </a:prstGeom>
          <a:noFill/>
          <a:ln w="9525">
            <a:noFill/>
            <a:miter lim="800000"/>
            <a:headEnd/>
            <a:tailEnd type="none" w="lg" len="lg"/>
          </a:ln>
        </p:spPr>
        <p:txBody>
          <a:bodyPr>
            <a:spAutoFit/>
          </a:bodyPr>
          <a:lstStyle/>
          <a:p>
            <a:r>
              <a:rPr lang="en-US" sz="2400"/>
              <a:t>if</a:t>
            </a:r>
          </a:p>
        </p:txBody>
      </p:sp>
      <p:sp>
        <p:nvSpPr>
          <p:cNvPr id="46" name="Oval 42"/>
          <p:cNvSpPr>
            <a:spLocks noChangeArrowheads="1"/>
          </p:cNvSpPr>
          <p:nvPr/>
        </p:nvSpPr>
        <p:spPr bwMode="auto">
          <a:xfrm>
            <a:off x="2362200" y="5867400"/>
            <a:ext cx="10668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47" name="Text Box 43"/>
          <p:cNvSpPr txBox="1">
            <a:spLocks noChangeArrowheads="1"/>
          </p:cNvSpPr>
          <p:nvPr/>
        </p:nvSpPr>
        <p:spPr bwMode="auto">
          <a:xfrm>
            <a:off x="2438400" y="5867400"/>
            <a:ext cx="1025525" cy="457200"/>
          </a:xfrm>
          <a:prstGeom prst="rect">
            <a:avLst/>
          </a:prstGeom>
          <a:noFill/>
          <a:ln w="9525">
            <a:noFill/>
            <a:miter lim="800000"/>
            <a:headEnd/>
            <a:tailEnd type="none" w="lg" len="lg"/>
          </a:ln>
        </p:spPr>
        <p:txBody>
          <a:bodyPr wrap="none">
            <a:spAutoFit/>
          </a:bodyPr>
          <a:lstStyle/>
          <a:p>
            <a:r>
              <a:rPr lang="en-US" sz="2400">
                <a:solidFill>
                  <a:srgbClr val="33CC33"/>
                </a:solidFill>
              </a:rPr>
              <a:t>expr2</a:t>
            </a:r>
          </a:p>
        </p:txBody>
      </p:sp>
      <p:sp>
        <p:nvSpPr>
          <p:cNvPr id="48" name="Oval 44"/>
          <p:cNvSpPr>
            <a:spLocks noChangeArrowheads="1"/>
          </p:cNvSpPr>
          <p:nvPr/>
        </p:nvSpPr>
        <p:spPr bwMode="auto">
          <a:xfrm>
            <a:off x="3657600" y="5867400"/>
            <a:ext cx="762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49" name="Text Box 45"/>
          <p:cNvSpPr txBox="1">
            <a:spLocks noChangeArrowheads="1"/>
          </p:cNvSpPr>
          <p:nvPr/>
        </p:nvSpPr>
        <p:spPr bwMode="auto">
          <a:xfrm>
            <a:off x="3657600" y="5867400"/>
            <a:ext cx="830263" cy="457200"/>
          </a:xfrm>
          <a:prstGeom prst="rect">
            <a:avLst/>
          </a:prstGeom>
          <a:noFill/>
          <a:ln w="9525">
            <a:noFill/>
            <a:miter lim="800000"/>
            <a:headEnd/>
            <a:tailEnd type="none" w="lg" len="lg"/>
          </a:ln>
        </p:spPr>
        <p:txBody>
          <a:bodyPr wrap="none">
            <a:spAutoFit/>
          </a:bodyPr>
          <a:lstStyle/>
          <a:p>
            <a:r>
              <a:rPr lang="en-US" sz="2400"/>
              <a:t>then</a:t>
            </a:r>
          </a:p>
        </p:txBody>
      </p:sp>
      <p:sp>
        <p:nvSpPr>
          <p:cNvPr id="50" name="Oval 46"/>
          <p:cNvSpPr>
            <a:spLocks noChangeArrowheads="1"/>
          </p:cNvSpPr>
          <p:nvPr/>
        </p:nvSpPr>
        <p:spPr bwMode="auto">
          <a:xfrm>
            <a:off x="3657600" y="4953000"/>
            <a:ext cx="1143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51" name="Text Box 47"/>
          <p:cNvSpPr txBox="1">
            <a:spLocks noChangeArrowheads="1"/>
          </p:cNvSpPr>
          <p:nvPr/>
        </p:nvSpPr>
        <p:spPr bwMode="auto">
          <a:xfrm>
            <a:off x="3733800" y="4953000"/>
            <a:ext cx="1081088" cy="457200"/>
          </a:xfrm>
          <a:prstGeom prst="rect">
            <a:avLst/>
          </a:prstGeom>
          <a:noFill/>
          <a:ln w="9525">
            <a:noFill/>
            <a:miter lim="800000"/>
            <a:headEnd/>
            <a:tailEnd type="none" w="lg" len="lg"/>
          </a:ln>
        </p:spPr>
        <p:txBody>
          <a:bodyPr wrap="none">
            <a:spAutoFit/>
          </a:bodyPr>
          <a:lstStyle/>
          <a:p>
            <a:r>
              <a:rPr lang="en-US" sz="2400"/>
              <a:t>STMT</a:t>
            </a:r>
          </a:p>
        </p:txBody>
      </p:sp>
      <p:sp>
        <p:nvSpPr>
          <p:cNvPr id="52" name="Oval 48"/>
          <p:cNvSpPr>
            <a:spLocks noChangeArrowheads="1"/>
          </p:cNvSpPr>
          <p:nvPr/>
        </p:nvSpPr>
        <p:spPr bwMode="auto">
          <a:xfrm>
            <a:off x="5943600" y="4953000"/>
            <a:ext cx="1143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53" name="Text Box 49"/>
          <p:cNvSpPr txBox="1">
            <a:spLocks noChangeArrowheads="1"/>
          </p:cNvSpPr>
          <p:nvPr/>
        </p:nvSpPr>
        <p:spPr bwMode="auto">
          <a:xfrm>
            <a:off x="6019800" y="4953000"/>
            <a:ext cx="1039813" cy="457200"/>
          </a:xfrm>
          <a:prstGeom prst="rect">
            <a:avLst/>
          </a:prstGeom>
          <a:noFill/>
          <a:ln w="9525">
            <a:noFill/>
            <a:miter lim="800000"/>
            <a:headEnd/>
            <a:tailEnd type="none" w="lg" len="lg"/>
          </a:ln>
        </p:spPr>
        <p:txBody>
          <a:bodyPr wrap="none">
            <a:spAutoFit/>
          </a:bodyPr>
          <a:lstStyle/>
          <a:p>
            <a:r>
              <a:rPr lang="en-US" sz="2400">
                <a:solidFill>
                  <a:srgbClr val="33CC33"/>
                </a:solidFill>
              </a:rPr>
              <a:t>stmt2</a:t>
            </a:r>
          </a:p>
        </p:txBody>
      </p:sp>
      <p:sp>
        <p:nvSpPr>
          <p:cNvPr id="54" name="Oval 50"/>
          <p:cNvSpPr>
            <a:spLocks noChangeArrowheads="1"/>
          </p:cNvSpPr>
          <p:nvPr/>
        </p:nvSpPr>
        <p:spPr bwMode="auto">
          <a:xfrm>
            <a:off x="685800" y="4876800"/>
            <a:ext cx="5334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55" name="Text Box 51"/>
          <p:cNvSpPr txBox="1">
            <a:spLocks noChangeArrowheads="1"/>
          </p:cNvSpPr>
          <p:nvPr/>
        </p:nvSpPr>
        <p:spPr bwMode="auto">
          <a:xfrm>
            <a:off x="762000" y="4876800"/>
            <a:ext cx="425450" cy="457200"/>
          </a:xfrm>
          <a:prstGeom prst="rect">
            <a:avLst/>
          </a:prstGeom>
          <a:noFill/>
          <a:ln w="9525">
            <a:noFill/>
            <a:miter lim="800000"/>
            <a:headEnd/>
            <a:tailEnd type="none" w="lg" len="lg"/>
          </a:ln>
        </p:spPr>
        <p:txBody>
          <a:bodyPr>
            <a:spAutoFit/>
          </a:bodyPr>
          <a:lstStyle/>
          <a:p>
            <a:r>
              <a:rPr lang="en-US" sz="2400"/>
              <a:t>if</a:t>
            </a:r>
          </a:p>
        </p:txBody>
      </p:sp>
      <p:sp>
        <p:nvSpPr>
          <p:cNvPr id="56" name="Line 52"/>
          <p:cNvSpPr>
            <a:spLocks noChangeShapeType="1"/>
          </p:cNvSpPr>
          <p:nvPr/>
        </p:nvSpPr>
        <p:spPr bwMode="auto">
          <a:xfrm flipH="1">
            <a:off x="1066800" y="4419600"/>
            <a:ext cx="457200" cy="457200"/>
          </a:xfrm>
          <a:prstGeom prst="line">
            <a:avLst/>
          </a:prstGeom>
          <a:noFill/>
          <a:ln w="9525">
            <a:solidFill>
              <a:schemeClr val="tx1"/>
            </a:solidFill>
            <a:round/>
            <a:headEnd/>
            <a:tailEnd type="triangle" w="lg" len="lg"/>
          </a:ln>
        </p:spPr>
        <p:txBody>
          <a:bodyPr>
            <a:spAutoFit/>
          </a:bodyPr>
          <a:lstStyle/>
          <a:p>
            <a:endParaRPr lang="en-US"/>
          </a:p>
        </p:txBody>
      </p:sp>
      <p:sp>
        <p:nvSpPr>
          <p:cNvPr id="57" name="Line 53"/>
          <p:cNvSpPr>
            <a:spLocks noChangeShapeType="1"/>
          </p:cNvSpPr>
          <p:nvPr/>
        </p:nvSpPr>
        <p:spPr bwMode="auto">
          <a:xfrm>
            <a:off x="1905000" y="4495800"/>
            <a:ext cx="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58" name="Line 54"/>
          <p:cNvSpPr>
            <a:spLocks noChangeShapeType="1"/>
          </p:cNvSpPr>
          <p:nvPr/>
        </p:nvSpPr>
        <p:spPr bwMode="auto">
          <a:xfrm>
            <a:off x="2133600" y="4495800"/>
            <a:ext cx="838200" cy="457200"/>
          </a:xfrm>
          <a:prstGeom prst="line">
            <a:avLst/>
          </a:prstGeom>
          <a:noFill/>
          <a:ln w="9525">
            <a:solidFill>
              <a:schemeClr val="tx1"/>
            </a:solidFill>
            <a:round/>
            <a:headEnd/>
            <a:tailEnd type="triangle" w="lg" len="lg"/>
          </a:ln>
        </p:spPr>
        <p:txBody>
          <a:bodyPr>
            <a:spAutoFit/>
          </a:bodyPr>
          <a:lstStyle/>
          <a:p>
            <a:endParaRPr lang="en-US"/>
          </a:p>
        </p:txBody>
      </p:sp>
      <p:sp>
        <p:nvSpPr>
          <p:cNvPr id="59" name="Line 55"/>
          <p:cNvSpPr>
            <a:spLocks noChangeShapeType="1"/>
          </p:cNvSpPr>
          <p:nvPr/>
        </p:nvSpPr>
        <p:spPr bwMode="auto">
          <a:xfrm>
            <a:off x="2514600" y="4495800"/>
            <a:ext cx="1524000" cy="457200"/>
          </a:xfrm>
          <a:prstGeom prst="line">
            <a:avLst/>
          </a:prstGeom>
          <a:noFill/>
          <a:ln w="9525">
            <a:solidFill>
              <a:schemeClr val="tx1"/>
            </a:solidFill>
            <a:round/>
            <a:headEnd/>
            <a:tailEnd type="triangle" w="lg" len="lg"/>
          </a:ln>
        </p:spPr>
        <p:txBody>
          <a:bodyPr>
            <a:spAutoFit/>
          </a:bodyPr>
          <a:lstStyle/>
          <a:p>
            <a:endParaRPr lang="en-US"/>
          </a:p>
        </p:txBody>
      </p:sp>
      <p:sp>
        <p:nvSpPr>
          <p:cNvPr id="60" name="Line 56"/>
          <p:cNvSpPr>
            <a:spLocks noChangeShapeType="1"/>
          </p:cNvSpPr>
          <p:nvPr/>
        </p:nvSpPr>
        <p:spPr bwMode="auto">
          <a:xfrm flipH="1">
            <a:off x="2057400" y="5334000"/>
            <a:ext cx="1676400" cy="533400"/>
          </a:xfrm>
          <a:prstGeom prst="line">
            <a:avLst/>
          </a:prstGeom>
          <a:noFill/>
          <a:ln w="9525">
            <a:solidFill>
              <a:schemeClr val="tx1"/>
            </a:solidFill>
            <a:round/>
            <a:headEnd/>
            <a:tailEnd type="triangle" w="lg" len="lg"/>
          </a:ln>
        </p:spPr>
        <p:txBody>
          <a:bodyPr>
            <a:spAutoFit/>
          </a:bodyPr>
          <a:lstStyle/>
          <a:p>
            <a:endParaRPr lang="en-US"/>
          </a:p>
        </p:txBody>
      </p:sp>
      <p:sp>
        <p:nvSpPr>
          <p:cNvPr id="61" name="Line 57"/>
          <p:cNvSpPr>
            <a:spLocks noChangeShapeType="1"/>
          </p:cNvSpPr>
          <p:nvPr/>
        </p:nvSpPr>
        <p:spPr bwMode="auto">
          <a:xfrm flipH="1">
            <a:off x="3124200" y="5410200"/>
            <a:ext cx="9144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62" name="Line 58"/>
          <p:cNvSpPr>
            <a:spLocks noChangeShapeType="1"/>
          </p:cNvSpPr>
          <p:nvPr/>
        </p:nvSpPr>
        <p:spPr bwMode="auto">
          <a:xfrm flipH="1">
            <a:off x="4114800" y="5410200"/>
            <a:ext cx="762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63" name="Oval 59"/>
          <p:cNvSpPr>
            <a:spLocks noChangeArrowheads="1"/>
          </p:cNvSpPr>
          <p:nvPr/>
        </p:nvSpPr>
        <p:spPr bwMode="auto">
          <a:xfrm>
            <a:off x="4648200" y="5867400"/>
            <a:ext cx="1143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64" name="Text Box 60"/>
          <p:cNvSpPr txBox="1">
            <a:spLocks noChangeArrowheads="1"/>
          </p:cNvSpPr>
          <p:nvPr/>
        </p:nvSpPr>
        <p:spPr bwMode="auto">
          <a:xfrm>
            <a:off x="4724400" y="5867400"/>
            <a:ext cx="990600" cy="457200"/>
          </a:xfrm>
          <a:prstGeom prst="rect">
            <a:avLst/>
          </a:prstGeom>
          <a:noFill/>
          <a:ln w="9525">
            <a:noFill/>
            <a:miter lim="800000"/>
            <a:headEnd/>
            <a:tailEnd type="none" w="lg" len="lg"/>
          </a:ln>
        </p:spPr>
        <p:txBody>
          <a:bodyPr wrap="none">
            <a:spAutoFit/>
          </a:bodyPr>
          <a:lstStyle/>
          <a:p>
            <a:r>
              <a:rPr lang="en-US" sz="2400">
                <a:solidFill>
                  <a:srgbClr val="33CC33"/>
                </a:solidFill>
              </a:rPr>
              <a:t>stmt1</a:t>
            </a:r>
          </a:p>
        </p:txBody>
      </p:sp>
      <p:sp>
        <p:nvSpPr>
          <p:cNvPr id="65" name="Line 61"/>
          <p:cNvSpPr>
            <a:spLocks noChangeShapeType="1"/>
          </p:cNvSpPr>
          <p:nvPr/>
        </p:nvSpPr>
        <p:spPr bwMode="auto">
          <a:xfrm>
            <a:off x="4495800" y="5410200"/>
            <a:ext cx="609600" cy="457200"/>
          </a:xfrm>
          <a:prstGeom prst="line">
            <a:avLst/>
          </a:prstGeom>
          <a:noFill/>
          <a:ln w="9525">
            <a:solidFill>
              <a:schemeClr val="tx1"/>
            </a:solidFill>
            <a:round/>
            <a:headEnd/>
            <a:tailEnd type="triangle" w="lg" len="lg"/>
          </a:ln>
        </p:spPr>
        <p:txBody>
          <a:bodyPr wrap="none">
            <a:spAutoFit/>
          </a:bodyPr>
          <a:lstStyle/>
          <a:p>
            <a:endParaRPr lang="en-US"/>
          </a:p>
        </p:txBody>
      </p:sp>
      <p:sp>
        <p:nvSpPr>
          <p:cNvPr id="66" name="Line 62"/>
          <p:cNvSpPr>
            <a:spLocks noChangeShapeType="1"/>
          </p:cNvSpPr>
          <p:nvPr/>
        </p:nvSpPr>
        <p:spPr bwMode="auto">
          <a:xfrm>
            <a:off x="2971800" y="4419600"/>
            <a:ext cx="2286000" cy="533400"/>
          </a:xfrm>
          <a:prstGeom prst="line">
            <a:avLst/>
          </a:prstGeom>
          <a:noFill/>
          <a:ln w="9525">
            <a:solidFill>
              <a:schemeClr val="tx1"/>
            </a:solidFill>
            <a:round/>
            <a:headEnd/>
            <a:tailEnd type="triangle" w="lg" len="lg"/>
          </a:ln>
        </p:spPr>
        <p:txBody>
          <a:bodyPr wrap="none">
            <a:spAutoFit/>
          </a:bodyPr>
          <a:lstStyle/>
          <a:p>
            <a:endParaRPr lang="en-US"/>
          </a:p>
        </p:txBody>
      </p:sp>
      <p:sp>
        <p:nvSpPr>
          <p:cNvPr id="67" name="Line 63"/>
          <p:cNvSpPr>
            <a:spLocks noChangeShapeType="1"/>
          </p:cNvSpPr>
          <p:nvPr/>
        </p:nvSpPr>
        <p:spPr bwMode="auto">
          <a:xfrm>
            <a:off x="3124200" y="4267200"/>
            <a:ext cx="3200400" cy="685800"/>
          </a:xfrm>
          <a:prstGeom prst="line">
            <a:avLst/>
          </a:prstGeom>
          <a:noFill/>
          <a:ln w="9525">
            <a:solidFill>
              <a:schemeClr val="tx1"/>
            </a:solidFill>
            <a:round/>
            <a:headEnd/>
            <a:tailEnd type="triangle" w="lg" len="lg"/>
          </a:ln>
        </p:spPr>
        <p:txBody>
          <a:bodyPr wrap="none">
            <a:spAutoFit/>
          </a:bodyPr>
          <a:lstStyle/>
          <a:p>
            <a:endParaRPr lang="en-US"/>
          </a:p>
        </p:txBody>
      </p:sp>
      <p:sp>
        <p:nvSpPr>
          <p:cNvPr id="68" name="Oval 64"/>
          <p:cNvSpPr>
            <a:spLocks noChangeArrowheads="1"/>
          </p:cNvSpPr>
          <p:nvPr/>
        </p:nvSpPr>
        <p:spPr bwMode="auto">
          <a:xfrm>
            <a:off x="7010400" y="2895600"/>
            <a:ext cx="11430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69" name="Text Box 65"/>
          <p:cNvSpPr txBox="1">
            <a:spLocks noChangeArrowheads="1"/>
          </p:cNvSpPr>
          <p:nvPr/>
        </p:nvSpPr>
        <p:spPr bwMode="auto">
          <a:xfrm>
            <a:off x="7086600" y="2895600"/>
            <a:ext cx="1039813" cy="457200"/>
          </a:xfrm>
          <a:prstGeom prst="rect">
            <a:avLst/>
          </a:prstGeom>
          <a:noFill/>
          <a:ln w="9525">
            <a:noFill/>
            <a:miter lim="800000"/>
            <a:headEnd/>
            <a:tailEnd type="none" w="lg" len="lg"/>
          </a:ln>
        </p:spPr>
        <p:txBody>
          <a:bodyPr wrap="none">
            <a:spAutoFit/>
          </a:bodyPr>
          <a:lstStyle/>
          <a:p>
            <a:r>
              <a:rPr lang="en-US" sz="2400">
                <a:solidFill>
                  <a:srgbClr val="33CC33"/>
                </a:solidFill>
              </a:rPr>
              <a:t>stmt2</a:t>
            </a:r>
          </a:p>
        </p:txBody>
      </p:sp>
      <p:sp>
        <p:nvSpPr>
          <p:cNvPr id="70" name="Line 66"/>
          <p:cNvSpPr>
            <a:spLocks noChangeShapeType="1"/>
          </p:cNvSpPr>
          <p:nvPr/>
        </p:nvSpPr>
        <p:spPr bwMode="auto">
          <a:xfrm>
            <a:off x="4953000" y="2209800"/>
            <a:ext cx="2286000" cy="762000"/>
          </a:xfrm>
          <a:prstGeom prst="line">
            <a:avLst/>
          </a:prstGeom>
          <a:noFill/>
          <a:ln w="9525">
            <a:solidFill>
              <a:schemeClr val="tx1"/>
            </a:solidFill>
            <a:round/>
            <a:headEnd/>
            <a:tailEnd type="triangle" w="lg" len="lg"/>
          </a:ln>
        </p:spPr>
        <p:txBody>
          <a:bodyPr>
            <a:spAutoFit/>
          </a:bodyPr>
          <a:lstStyle/>
          <a:p>
            <a:endParaRPr lang="en-US"/>
          </a:p>
        </p:txBody>
      </p:sp>
      <p:sp>
        <p:nvSpPr>
          <p:cNvPr id="71" name="Text Box 67"/>
          <p:cNvSpPr txBox="1">
            <a:spLocks noChangeArrowheads="1"/>
          </p:cNvSpPr>
          <p:nvPr/>
        </p:nvSpPr>
        <p:spPr bwMode="auto">
          <a:xfrm>
            <a:off x="4724400" y="3657600"/>
            <a:ext cx="4016741" cy="646331"/>
          </a:xfrm>
          <a:prstGeom prst="rect">
            <a:avLst/>
          </a:prstGeom>
          <a:noFill/>
          <a:ln w="9525">
            <a:noFill/>
            <a:miter lim="800000"/>
            <a:headEnd/>
            <a:tailEnd type="none" w="lg" len="lg"/>
          </a:ln>
        </p:spPr>
        <p:txBody>
          <a:bodyPr wrap="none">
            <a:spAutoFit/>
          </a:bodyPr>
          <a:lstStyle/>
          <a:p>
            <a:r>
              <a:rPr lang="en-US" sz="3600" dirty="0">
                <a:solidFill>
                  <a:srgbClr val="CC0099"/>
                </a:solidFill>
              </a:rPr>
              <a:t>Two derivation trees</a:t>
            </a:r>
          </a:p>
        </p:txBody>
      </p:sp>
      <p:sp>
        <p:nvSpPr>
          <p:cNvPr id="72" name="Line 68"/>
          <p:cNvSpPr>
            <a:spLocks noChangeShapeType="1"/>
          </p:cNvSpPr>
          <p:nvPr/>
        </p:nvSpPr>
        <p:spPr bwMode="auto">
          <a:xfrm>
            <a:off x="0" y="914400"/>
            <a:ext cx="8839200" cy="0"/>
          </a:xfrm>
          <a:prstGeom prst="line">
            <a:avLst/>
          </a:prstGeom>
          <a:noFill/>
          <a:ln w="9525">
            <a:solidFill>
              <a:schemeClr val="tx1"/>
            </a:solidFill>
            <a:round/>
            <a:headEnd/>
            <a:tailEnd type="none" w="lg" len="lg"/>
          </a:ln>
        </p:spPr>
        <p:txBody>
          <a:bodyPr wrap="none">
            <a:spAutoFit/>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600200" y="152400"/>
            <a:ext cx="5430782" cy="1200329"/>
          </a:xfrm>
          <a:prstGeom prst="rect">
            <a:avLst/>
          </a:prstGeom>
          <a:noFill/>
          <a:ln w="9525">
            <a:noFill/>
            <a:miter lim="800000"/>
            <a:headEnd/>
            <a:tailEnd type="none" w="lg" len="lg"/>
          </a:ln>
        </p:spPr>
        <p:txBody>
          <a:bodyPr wrap="none">
            <a:spAutoFit/>
          </a:bodyPr>
          <a:lstStyle/>
          <a:p>
            <a:r>
              <a:rPr lang="en-US" sz="3600">
                <a:solidFill>
                  <a:srgbClr val="CC0099"/>
                </a:solidFill>
              </a:rPr>
              <a:t>In general, ambiguity is bad </a:t>
            </a:r>
          </a:p>
          <a:p>
            <a:r>
              <a:rPr lang="en-US" sz="3600">
                <a:solidFill>
                  <a:srgbClr val="CC0099"/>
                </a:solidFill>
              </a:rPr>
              <a:t>and we want to remove it</a:t>
            </a:r>
          </a:p>
        </p:txBody>
      </p:sp>
      <p:sp>
        <p:nvSpPr>
          <p:cNvPr id="7" name="Text Box 6"/>
          <p:cNvSpPr txBox="1">
            <a:spLocks noChangeArrowheads="1"/>
          </p:cNvSpPr>
          <p:nvPr/>
        </p:nvSpPr>
        <p:spPr bwMode="auto">
          <a:xfrm>
            <a:off x="609600" y="2057400"/>
            <a:ext cx="8019568" cy="1200329"/>
          </a:xfrm>
          <a:prstGeom prst="rect">
            <a:avLst/>
          </a:prstGeom>
          <a:noFill/>
          <a:ln w="9525">
            <a:noFill/>
            <a:miter lim="800000"/>
            <a:headEnd/>
            <a:tailEnd type="none" w="lg" len="lg"/>
          </a:ln>
        </p:spPr>
        <p:txBody>
          <a:bodyPr wrap="none">
            <a:spAutoFit/>
          </a:bodyPr>
          <a:lstStyle/>
          <a:p>
            <a:r>
              <a:rPr lang="en-US" sz="3600"/>
              <a:t>Sometimes it is possible to find </a:t>
            </a:r>
          </a:p>
          <a:p>
            <a:r>
              <a:rPr lang="en-US" sz="3600"/>
              <a:t>a non-ambiguous grammar for a language</a:t>
            </a:r>
          </a:p>
        </p:txBody>
      </p:sp>
      <p:sp>
        <p:nvSpPr>
          <p:cNvPr id="8" name="Text Box 7"/>
          <p:cNvSpPr txBox="1">
            <a:spLocks noChangeArrowheads="1"/>
          </p:cNvSpPr>
          <p:nvPr/>
        </p:nvSpPr>
        <p:spPr bwMode="auto">
          <a:xfrm>
            <a:off x="304800" y="4572000"/>
            <a:ext cx="8018349" cy="646331"/>
          </a:xfrm>
          <a:prstGeom prst="rect">
            <a:avLst/>
          </a:prstGeom>
          <a:noFill/>
          <a:ln w="9525">
            <a:noFill/>
            <a:miter lim="800000"/>
            <a:headEnd/>
            <a:tailEnd type="none" w="lg" len="lg"/>
          </a:ln>
        </p:spPr>
        <p:txBody>
          <a:bodyPr wrap="none">
            <a:spAutoFit/>
          </a:bodyPr>
          <a:lstStyle/>
          <a:p>
            <a:r>
              <a:rPr lang="en-US" sz="3600" dirty="0">
                <a:solidFill>
                  <a:srgbClr val="0070C0"/>
                </a:solidFill>
              </a:rPr>
              <a:t>But, in general </a:t>
            </a:r>
            <a:r>
              <a:rPr lang="el-GR" sz="3600" dirty="0">
                <a:solidFill>
                  <a:srgbClr val="0070C0"/>
                </a:solidFill>
              </a:rPr>
              <a:t>ι</a:t>
            </a:r>
            <a:r>
              <a:rPr lang="en-US" sz="3600" dirty="0">
                <a:solidFill>
                  <a:srgbClr val="0070C0"/>
                </a:solidFill>
              </a:rPr>
              <a:t>t is difficult to achieve this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228600" y="1371600"/>
            <a:ext cx="5303520" cy="623951"/>
          </a:xfrm>
          <a:prstGeom prst="rect">
            <a:avLst/>
          </a:prstGeom>
          <a:noFill/>
          <a:ln w="9525">
            <a:solidFill>
              <a:schemeClr val="accent2">
                <a:lumMod val="75000"/>
              </a:schemeClr>
            </a:solidFill>
            <a:miter lim="800000"/>
            <a:headEnd/>
            <a:tailEnd/>
          </a:ln>
          <a:effectLst/>
        </p:spPr>
      </p:pic>
      <p:pic>
        <p:nvPicPr>
          <p:cNvPr id="53252" name="Picture 4"/>
          <p:cNvPicPr>
            <a:picLocks noChangeAspect="1" noChangeArrowheads="1"/>
          </p:cNvPicPr>
          <p:nvPr/>
        </p:nvPicPr>
        <p:blipFill>
          <a:blip r:embed="rId3" cstate="print"/>
          <a:srcRect r="60383" b="4952"/>
          <a:stretch>
            <a:fillRect/>
          </a:stretch>
        </p:blipFill>
        <p:spPr bwMode="auto">
          <a:xfrm>
            <a:off x="5767392" y="1143000"/>
            <a:ext cx="3017520" cy="2393202"/>
          </a:xfrm>
          <a:prstGeom prst="rect">
            <a:avLst/>
          </a:prstGeom>
          <a:noFill/>
          <a:ln w="9525">
            <a:noFill/>
            <a:miter lim="800000"/>
            <a:headEnd/>
            <a:tailEnd/>
          </a:ln>
          <a:effectLst/>
        </p:spPr>
      </p:pic>
      <p:sp>
        <p:nvSpPr>
          <p:cNvPr id="7" name="TextBox 6"/>
          <p:cNvSpPr txBox="1"/>
          <p:nvPr/>
        </p:nvSpPr>
        <p:spPr>
          <a:xfrm>
            <a:off x="3810000" y="609600"/>
            <a:ext cx="1556836" cy="584775"/>
          </a:xfrm>
          <a:prstGeom prst="rect">
            <a:avLst/>
          </a:prstGeom>
          <a:noFill/>
        </p:spPr>
        <p:txBody>
          <a:bodyPr wrap="none" rtlCol="0">
            <a:spAutoFit/>
          </a:bodyPr>
          <a:lstStyle/>
          <a:p>
            <a:r>
              <a:rPr lang="en-US" sz="3200" b="1" dirty="0" err="1" smtClean="0">
                <a:solidFill>
                  <a:srgbClr val="FF0000"/>
                </a:solidFill>
              </a:rPr>
              <a:t>id+id</a:t>
            </a:r>
            <a:r>
              <a:rPr lang="en-US" sz="3200" b="1" dirty="0" smtClean="0">
                <a:solidFill>
                  <a:srgbClr val="FF0000"/>
                </a:solidFill>
              </a:rPr>
              <a:t>*id</a:t>
            </a:r>
            <a:endParaRPr lang="en-US" sz="3200" b="1" dirty="0">
              <a:solidFill>
                <a:srgbClr val="FF0000"/>
              </a:solidFill>
            </a:endParaRPr>
          </a:p>
        </p:txBody>
      </p:sp>
      <p:pic>
        <p:nvPicPr>
          <p:cNvPr id="8" name="Picture 4"/>
          <p:cNvPicPr>
            <a:picLocks noChangeAspect="1" noChangeArrowheads="1"/>
          </p:cNvPicPr>
          <p:nvPr/>
        </p:nvPicPr>
        <p:blipFill>
          <a:blip r:embed="rId3" cstate="print"/>
          <a:srcRect l="58743"/>
          <a:stretch>
            <a:fillRect/>
          </a:stretch>
        </p:blipFill>
        <p:spPr bwMode="auto">
          <a:xfrm>
            <a:off x="5767392" y="3810000"/>
            <a:ext cx="3108960" cy="2491114"/>
          </a:xfrm>
          <a:prstGeom prst="rect">
            <a:avLst/>
          </a:prstGeom>
          <a:noFill/>
          <a:ln w="9525">
            <a:noFill/>
            <a:miter lim="800000"/>
            <a:headEnd/>
            <a:tailEnd/>
          </a:ln>
          <a:effectLst/>
        </p:spPr>
      </p:pic>
      <p:pic>
        <p:nvPicPr>
          <p:cNvPr id="9" name="Picture 3"/>
          <p:cNvPicPr>
            <a:picLocks noChangeAspect="1" noChangeArrowheads="1"/>
          </p:cNvPicPr>
          <p:nvPr/>
        </p:nvPicPr>
        <p:blipFill>
          <a:blip r:embed="rId4" cstate="print"/>
          <a:srcRect/>
          <a:stretch>
            <a:fillRect/>
          </a:stretch>
        </p:blipFill>
        <p:spPr bwMode="auto">
          <a:xfrm>
            <a:off x="457200" y="3124200"/>
            <a:ext cx="5486400" cy="1828800"/>
          </a:xfrm>
          <a:prstGeom prst="rect">
            <a:avLst/>
          </a:prstGeom>
          <a:noFill/>
          <a:ln w="9525">
            <a:solidFill>
              <a:schemeClr val="accent4">
                <a:lumMod val="75000"/>
              </a:schemeClr>
            </a:solidFill>
            <a:miter lim="800000"/>
            <a:headEnd/>
            <a:tailEnd/>
          </a:ln>
          <a:effectLst/>
        </p:spPr>
      </p:pic>
      <p:sp>
        <p:nvSpPr>
          <p:cNvPr id="10" name="TextBox 9"/>
          <p:cNvSpPr txBox="1"/>
          <p:nvPr/>
        </p:nvSpPr>
        <p:spPr>
          <a:xfrm>
            <a:off x="1371600" y="2209800"/>
            <a:ext cx="2381999" cy="769441"/>
          </a:xfrm>
          <a:prstGeom prst="rect">
            <a:avLst/>
          </a:prstGeom>
          <a:noFill/>
        </p:spPr>
        <p:txBody>
          <a:bodyPr wrap="none" rtlCol="0">
            <a:spAutoFit/>
          </a:bodyPr>
          <a:lstStyle/>
          <a:p>
            <a:r>
              <a:rPr lang="en-US" sz="4400" b="1" dirty="0" smtClean="0">
                <a:solidFill>
                  <a:srgbClr val="0000FF"/>
                </a:solidFill>
              </a:rPr>
              <a:t>Two LMD</a:t>
            </a:r>
            <a:endParaRPr lang="en-US" sz="44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diamond(in)">
                                      <p:cBhvr>
                                        <p:cTn id="12" dur="2000"/>
                                        <p:tgtEl>
                                          <p:spTgt spid="5325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Versus Syntactic Analysis</a:t>
            </a:r>
            <a:endParaRPr lang="en-US" dirty="0"/>
          </a:p>
        </p:txBody>
      </p:sp>
      <p:sp>
        <p:nvSpPr>
          <p:cNvPr id="3" name="Content Placeholder 2"/>
          <p:cNvSpPr>
            <a:spLocks noGrp="1"/>
          </p:cNvSpPr>
          <p:nvPr>
            <p:ph idx="1"/>
          </p:nvPr>
        </p:nvSpPr>
        <p:spPr/>
        <p:txBody>
          <a:bodyPr/>
          <a:lstStyle/>
          <a:p>
            <a:pPr algn="just"/>
            <a:r>
              <a:rPr lang="en-US" dirty="0" smtClean="0"/>
              <a:t>Everything that can be described by a regular expression can also be described by a grammar. </a:t>
            </a:r>
          </a:p>
          <a:p>
            <a:pPr algn="just"/>
            <a:endParaRPr lang="en-US" dirty="0" smtClean="0"/>
          </a:p>
          <a:p>
            <a:pPr algn="ctr"/>
            <a:r>
              <a:rPr lang="en-US" b="1" dirty="0" smtClean="0">
                <a:solidFill>
                  <a:srgbClr val="FF0000"/>
                </a:solidFill>
              </a:rPr>
              <a:t>Why use regular expressions to define the lexical syntax of a language?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Several reasons</a:t>
            </a:r>
            <a:endParaRPr lang="en-US" dirty="0"/>
          </a:p>
        </p:txBody>
      </p:sp>
      <p:sp>
        <p:nvSpPr>
          <p:cNvPr id="3" name="Content Placeholder 2"/>
          <p:cNvSpPr>
            <a:spLocks noGrp="1"/>
          </p:cNvSpPr>
          <p:nvPr>
            <p:ph idx="1"/>
          </p:nvPr>
        </p:nvSpPr>
        <p:spPr>
          <a:xfrm>
            <a:off x="228600" y="1066800"/>
            <a:ext cx="8610600" cy="4419600"/>
          </a:xfrm>
        </p:spPr>
        <p:txBody>
          <a:bodyPr>
            <a:normAutofit fontScale="55000" lnSpcReduction="20000"/>
          </a:bodyPr>
          <a:lstStyle/>
          <a:p>
            <a:pPr algn="just">
              <a:buNone/>
            </a:pPr>
            <a:r>
              <a:rPr lang="en-US" dirty="0" smtClean="0"/>
              <a:t>1</a:t>
            </a:r>
            <a:r>
              <a:rPr lang="en-US" sz="4400" dirty="0" smtClean="0"/>
              <a:t>. Separating the syntactic structure of a language into lexical and </a:t>
            </a:r>
            <a:r>
              <a:rPr lang="en-US" sz="4400" dirty="0" err="1" smtClean="0"/>
              <a:t>Nonlexical</a:t>
            </a:r>
            <a:r>
              <a:rPr lang="en-US" sz="4400" dirty="0" smtClean="0"/>
              <a:t> parts provides a </a:t>
            </a:r>
            <a:r>
              <a:rPr lang="en-US" sz="4400" dirty="0" smtClean="0">
                <a:solidFill>
                  <a:srgbClr val="0000FF"/>
                </a:solidFill>
              </a:rPr>
              <a:t>convenient way of modularizing the front end </a:t>
            </a:r>
            <a:r>
              <a:rPr lang="en-US" sz="4400" dirty="0" smtClean="0"/>
              <a:t>of a compiler into two manageable-sized components.</a:t>
            </a:r>
          </a:p>
          <a:p>
            <a:pPr algn="just">
              <a:buNone/>
            </a:pPr>
            <a:r>
              <a:rPr lang="en-US" sz="4400" dirty="0" smtClean="0"/>
              <a:t>2. The lexical rules of a language are frequently </a:t>
            </a:r>
            <a:r>
              <a:rPr lang="en-US" sz="4400" dirty="0" smtClean="0">
                <a:solidFill>
                  <a:srgbClr val="0000FF"/>
                </a:solidFill>
              </a:rPr>
              <a:t>quite simple</a:t>
            </a:r>
            <a:r>
              <a:rPr lang="en-US" sz="4400" dirty="0" smtClean="0"/>
              <a:t>, and to describe them we </a:t>
            </a:r>
            <a:r>
              <a:rPr lang="en-US" sz="4400" dirty="0" smtClean="0">
                <a:solidFill>
                  <a:srgbClr val="0000FF"/>
                </a:solidFill>
              </a:rPr>
              <a:t>do not need a notation as powerful </a:t>
            </a:r>
            <a:r>
              <a:rPr lang="en-US" sz="4400" dirty="0" smtClean="0"/>
              <a:t>as grammars.</a:t>
            </a:r>
          </a:p>
          <a:p>
            <a:pPr algn="just">
              <a:buNone/>
            </a:pPr>
            <a:r>
              <a:rPr lang="en-US" sz="4400" dirty="0" smtClean="0"/>
              <a:t>3. Regular expressions generally provide a </a:t>
            </a:r>
            <a:r>
              <a:rPr lang="en-US" sz="4400" dirty="0" smtClean="0">
                <a:solidFill>
                  <a:srgbClr val="0000FF"/>
                </a:solidFill>
              </a:rPr>
              <a:t>more concise and easier-to-understand </a:t>
            </a:r>
            <a:r>
              <a:rPr lang="en-US" sz="4400" dirty="0" smtClean="0"/>
              <a:t>notation for tokens than grammars.</a:t>
            </a:r>
          </a:p>
          <a:p>
            <a:pPr algn="just">
              <a:buNone/>
            </a:pPr>
            <a:r>
              <a:rPr lang="en-US" sz="4400" dirty="0" smtClean="0"/>
              <a:t>4. More efficient lexical analyzers can be </a:t>
            </a:r>
            <a:r>
              <a:rPr lang="en-US" sz="4400" dirty="0" smtClean="0">
                <a:solidFill>
                  <a:srgbClr val="0000FF"/>
                </a:solidFill>
              </a:rPr>
              <a:t>constructed automatically </a:t>
            </a:r>
            <a:r>
              <a:rPr lang="en-US" sz="4400" dirty="0" smtClean="0"/>
              <a:t>from regular expressions than from arbitrary grammars.</a:t>
            </a:r>
          </a:p>
          <a:p>
            <a:pPr algn="just"/>
            <a:endParaRPr lang="en-US" dirty="0" smtClean="0"/>
          </a:p>
          <a:p>
            <a:pPr algn="just">
              <a:buNone/>
            </a:pPr>
            <a:endParaRPr lang="en-US" sz="3400" dirty="0" smtClean="0"/>
          </a:p>
          <a:p>
            <a:pPr algn="just">
              <a:buNone/>
            </a:pPr>
            <a:r>
              <a:rPr lang="en-US" dirty="0" smtClean="0"/>
              <a:t> </a:t>
            </a:r>
          </a:p>
        </p:txBody>
      </p:sp>
      <p:sp>
        <p:nvSpPr>
          <p:cNvPr id="4" name="Rectangle 3"/>
          <p:cNvSpPr/>
          <p:nvPr/>
        </p:nvSpPr>
        <p:spPr>
          <a:xfrm>
            <a:off x="381000" y="4517928"/>
            <a:ext cx="8534400" cy="1569660"/>
          </a:xfrm>
          <a:prstGeom prst="rect">
            <a:avLst/>
          </a:prstGeom>
          <a:ln w="28575">
            <a:solidFill>
              <a:srgbClr val="FF3399"/>
            </a:solidFill>
          </a:ln>
        </p:spPr>
        <p:txBody>
          <a:bodyPr wrap="square">
            <a:spAutoFit/>
          </a:bodyPr>
          <a:lstStyle/>
          <a:p>
            <a:pPr algn="just">
              <a:buNone/>
            </a:pPr>
            <a:r>
              <a:rPr lang="en-US" sz="2400" b="1" dirty="0" smtClean="0"/>
              <a:t>RE:</a:t>
            </a:r>
            <a:r>
              <a:rPr lang="en-US" sz="2400" dirty="0" smtClean="0"/>
              <a:t> most useful for describing the </a:t>
            </a:r>
            <a:r>
              <a:rPr lang="en-US" sz="2400" dirty="0" smtClean="0">
                <a:solidFill>
                  <a:srgbClr val="0000FF"/>
                </a:solidFill>
              </a:rPr>
              <a:t>structure of constructs </a:t>
            </a:r>
            <a:r>
              <a:rPr lang="en-US" sz="2400" dirty="0" smtClean="0"/>
              <a:t>such as identifiers, constants, keywords, and white space. </a:t>
            </a:r>
          </a:p>
          <a:p>
            <a:pPr algn="just">
              <a:buNone/>
            </a:pPr>
            <a:r>
              <a:rPr lang="en-US" sz="2400" b="1" dirty="0" smtClean="0"/>
              <a:t>CFG: </a:t>
            </a:r>
            <a:r>
              <a:rPr lang="en-US" sz="2400" dirty="0" smtClean="0"/>
              <a:t>most useful for describing </a:t>
            </a:r>
            <a:r>
              <a:rPr lang="en-US" sz="2400" dirty="0" smtClean="0">
                <a:solidFill>
                  <a:srgbClr val="0000FF"/>
                </a:solidFill>
              </a:rPr>
              <a:t>nested structures </a:t>
            </a:r>
            <a:r>
              <a:rPr lang="en-US" sz="2400" dirty="0" smtClean="0"/>
              <a:t>such as balanced parentheses, matching begin-end’s, corresponding if-then-else’s</a:t>
            </a:r>
            <a:endParaRPr lang="en-US" sz="2400" dirty="0"/>
          </a:p>
        </p:txBody>
      </p:sp>
      <p:sp>
        <p:nvSpPr>
          <p:cNvPr id="5" name="Rectangle 4"/>
          <p:cNvSpPr/>
          <p:nvPr/>
        </p:nvSpPr>
        <p:spPr>
          <a:xfrm>
            <a:off x="381000" y="6172200"/>
            <a:ext cx="8534400" cy="461665"/>
          </a:xfrm>
          <a:prstGeom prst="rect">
            <a:avLst/>
          </a:prstGeom>
        </p:spPr>
        <p:txBody>
          <a:bodyPr wrap="square">
            <a:spAutoFit/>
          </a:bodyPr>
          <a:lstStyle/>
          <a:p>
            <a:pPr algn="ctr">
              <a:buNone/>
            </a:pPr>
            <a:r>
              <a:rPr lang="en-US" sz="2400" b="1" u="sng" dirty="0" smtClean="0">
                <a:solidFill>
                  <a:srgbClr val="FF0000"/>
                </a:solidFill>
              </a:rPr>
              <a:t>Nested structures cannot be described by regular expressions</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Eliminating Ambiguity</a:t>
            </a:r>
            <a:endParaRPr lang="en-US" dirty="0"/>
          </a:p>
        </p:txBody>
      </p:sp>
      <p:sp>
        <p:nvSpPr>
          <p:cNvPr id="3" name="Content Placeholder 2"/>
          <p:cNvSpPr>
            <a:spLocks noGrp="1"/>
          </p:cNvSpPr>
          <p:nvPr>
            <p:ph idx="1"/>
          </p:nvPr>
        </p:nvSpPr>
        <p:spPr>
          <a:xfrm>
            <a:off x="237275" y="1447800"/>
            <a:ext cx="8686800" cy="4678363"/>
          </a:xfrm>
        </p:spPr>
        <p:txBody>
          <a:bodyPr/>
          <a:lstStyle/>
          <a:p>
            <a:pPr algn="just"/>
            <a:r>
              <a:rPr lang="en-US" dirty="0" smtClean="0"/>
              <a:t>Sometimes an ambiguous grammar can be rewritten to eliminate the ambiguity.</a:t>
            </a:r>
          </a:p>
          <a:p>
            <a:pPr algn="just"/>
            <a:r>
              <a:rPr lang="en-US" dirty="0" smtClean="0"/>
              <a:t>As an example, we shall eliminate the ambiguity from the following “</a:t>
            </a:r>
            <a:r>
              <a:rPr lang="en-US" i="1" dirty="0" smtClean="0">
                <a:solidFill>
                  <a:srgbClr val="0000FF"/>
                </a:solidFill>
              </a:rPr>
              <a:t>dangling-else”</a:t>
            </a:r>
            <a:r>
              <a:rPr lang="en-US" dirty="0" smtClean="0"/>
              <a:t> grammar:</a:t>
            </a:r>
            <a:endParaRPr lang="en-US" dirty="0"/>
          </a:p>
        </p:txBody>
      </p:sp>
      <p:pic>
        <p:nvPicPr>
          <p:cNvPr id="54274" name="Picture 2"/>
          <p:cNvPicPr>
            <a:picLocks noChangeAspect="1" noChangeArrowheads="1"/>
          </p:cNvPicPr>
          <p:nvPr/>
        </p:nvPicPr>
        <p:blipFill>
          <a:blip r:embed="rId2" cstate="print"/>
          <a:srcRect/>
          <a:stretch>
            <a:fillRect/>
          </a:stretch>
        </p:blipFill>
        <p:spPr bwMode="auto">
          <a:xfrm>
            <a:off x="914400" y="3962400"/>
            <a:ext cx="7218313" cy="1737360"/>
          </a:xfrm>
          <a:prstGeom prst="rect">
            <a:avLst/>
          </a:prstGeom>
          <a:noFill/>
          <a:ln w="9525">
            <a:solidFill>
              <a:srgbClr val="FF0000"/>
            </a:solidFill>
            <a:miter lim="800000"/>
            <a:headEnd/>
            <a:tailEnd/>
          </a:ln>
          <a:effectLst/>
        </p:spPr>
      </p:pic>
      <p:sp>
        <p:nvSpPr>
          <p:cNvPr id="6" name="Rectangle 5"/>
          <p:cNvSpPr/>
          <p:nvPr/>
        </p:nvSpPr>
        <p:spPr>
          <a:xfrm>
            <a:off x="914400" y="5867400"/>
            <a:ext cx="6858000" cy="461665"/>
          </a:xfrm>
          <a:prstGeom prst="rect">
            <a:avLst/>
          </a:prstGeom>
        </p:spPr>
        <p:txBody>
          <a:bodyPr wrap="square">
            <a:spAutoFit/>
          </a:bodyPr>
          <a:lstStyle/>
          <a:p>
            <a:pPr>
              <a:buFont typeface="Wingdings" pitchFamily="2" charset="2"/>
              <a:buChar char="q"/>
            </a:pPr>
            <a:r>
              <a:rPr lang="en-US" sz="2400" dirty="0" smtClean="0"/>
              <a:t> "</a:t>
            </a:r>
            <a:r>
              <a:rPr lang="en-US" sz="2400" b="1" dirty="0" smtClean="0">
                <a:solidFill>
                  <a:srgbClr val="FF0000"/>
                </a:solidFill>
              </a:rPr>
              <a:t>other</a:t>
            </a:r>
            <a:r>
              <a:rPr lang="en-US" sz="2400" dirty="0" smtClean="0"/>
              <a:t>" stands for any other statement. </a:t>
            </a:r>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609600" y="1181100"/>
            <a:ext cx="8046720" cy="3198058"/>
          </a:xfrm>
          <a:prstGeom prst="rect">
            <a:avLst/>
          </a:prstGeom>
          <a:noFill/>
          <a:ln w="9525">
            <a:noFill/>
            <a:miter lim="800000"/>
            <a:headEnd/>
            <a:tailEnd/>
          </a:ln>
          <a:effectLst/>
        </p:spPr>
      </p:pic>
      <p:sp>
        <p:nvSpPr>
          <p:cNvPr id="5" name="Rectangle 4"/>
          <p:cNvSpPr/>
          <p:nvPr/>
        </p:nvSpPr>
        <p:spPr>
          <a:xfrm>
            <a:off x="533400" y="381000"/>
            <a:ext cx="7772400" cy="461665"/>
          </a:xfrm>
          <a:prstGeom prst="rect">
            <a:avLst/>
          </a:prstGeom>
        </p:spPr>
        <p:txBody>
          <a:bodyPr wrap="square">
            <a:spAutoFit/>
          </a:bodyPr>
          <a:lstStyle/>
          <a:p>
            <a:r>
              <a:rPr lang="en-US" sz="2400" dirty="0" smtClean="0">
                <a:solidFill>
                  <a:srgbClr val="0000FF"/>
                </a:solidFill>
              </a:rPr>
              <a:t>Compound conditional statement:</a:t>
            </a:r>
            <a:endParaRPr lang="en-US" sz="2400" dirty="0">
              <a:solidFill>
                <a:srgbClr val="0000FF"/>
              </a:solidFill>
            </a:endParaRPr>
          </a:p>
        </p:txBody>
      </p:sp>
      <p:sp>
        <p:nvSpPr>
          <p:cNvPr id="6" name="TextBox 5"/>
          <p:cNvSpPr txBox="1"/>
          <p:nvPr/>
        </p:nvSpPr>
        <p:spPr>
          <a:xfrm>
            <a:off x="5486400" y="2286000"/>
            <a:ext cx="1721818" cy="523220"/>
          </a:xfrm>
          <a:prstGeom prst="rect">
            <a:avLst/>
          </a:prstGeom>
          <a:noFill/>
        </p:spPr>
        <p:txBody>
          <a:bodyPr wrap="none" rtlCol="0">
            <a:spAutoFit/>
          </a:bodyPr>
          <a:lstStyle/>
          <a:p>
            <a:r>
              <a:rPr lang="en-US" sz="2800" b="1" u="sng" dirty="0" smtClean="0">
                <a:solidFill>
                  <a:srgbClr val="C00000"/>
                </a:solidFill>
              </a:rPr>
              <a:t>Parse Tree</a:t>
            </a:r>
            <a:endParaRPr lang="en-US" sz="2800" b="1" u="sng" dirty="0">
              <a:solidFill>
                <a:srgbClr val="C00000"/>
              </a:solidFill>
            </a:endParaRPr>
          </a:p>
        </p:txBody>
      </p:sp>
      <p:pic>
        <p:nvPicPr>
          <p:cNvPr id="7" name="Picture 2"/>
          <p:cNvPicPr>
            <a:picLocks noChangeAspect="1" noChangeArrowheads="1"/>
          </p:cNvPicPr>
          <p:nvPr/>
        </p:nvPicPr>
        <p:blipFill>
          <a:blip r:embed="rId3" cstate="print"/>
          <a:srcRect/>
          <a:stretch>
            <a:fillRect/>
          </a:stretch>
        </p:blipFill>
        <p:spPr bwMode="auto">
          <a:xfrm>
            <a:off x="762000" y="4419600"/>
            <a:ext cx="7218313" cy="1737360"/>
          </a:xfrm>
          <a:prstGeom prst="rect">
            <a:avLst/>
          </a:prstGeom>
          <a:noFill/>
          <a:ln w="9525">
            <a:solidFill>
              <a:srgbClr val="FF0000"/>
            </a:solidFill>
            <a:miter lim="800000"/>
            <a:headEnd/>
            <a:tailEnd/>
          </a:ln>
          <a:effectLst/>
        </p:spPr>
      </p:pic>
      <p:sp>
        <p:nvSpPr>
          <p:cNvPr id="8" name="TextBox 7"/>
          <p:cNvSpPr txBox="1"/>
          <p:nvPr/>
        </p:nvSpPr>
        <p:spPr>
          <a:xfrm>
            <a:off x="3886200" y="5562600"/>
            <a:ext cx="5009705" cy="523220"/>
          </a:xfrm>
          <a:prstGeom prst="rect">
            <a:avLst/>
          </a:prstGeom>
          <a:noFill/>
        </p:spPr>
        <p:txBody>
          <a:bodyPr wrap="none" rtlCol="0">
            <a:spAutoFit/>
          </a:bodyPr>
          <a:lstStyle/>
          <a:p>
            <a:r>
              <a:rPr lang="en-US" sz="2800" b="1" u="sng" dirty="0" smtClean="0">
                <a:solidFill>
                  <a:srgbClr val="0000FF"/>
                </a:solidFill>
              </a:rPr>
              <a:t>Ambiguous or non-ambiguous??</a:t>
            </a:r>
            <a:endParaRPr lang="en-US" sz="2800" b="1" u="sng"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a:stretch>
            <a:fillRect/>
          </a:stretch>
        </p:blipFill>
        <p:spPr bwMode="auto">
          <a:xfrm>
            <a:off x="2209800" y="533400"/>
            <a:ext cx="5394960" cy="586817"/>
          </a:xfrm>
          <a:prstGeom prst="rect">
            <a:avLst/>
          </a:prstGeom>
          <a:noFill/>
          <a:ln w="9525">
            <a:solidFill>
              <a:srgbClr val="0070C0"/>
            </a:solidFill>
            <a:miter lim="800000"/>
            <a:headEnd/>
            <a:tailEnd/>
          </a:ln>
          <a:effectLst/>
        </p:spPr>
      </p:pic>
      <p:pic>
        <p:nvPicPr>
          <p:cNvPr id="55299" name="Picture 3"/>
          <p:cNvPicPr>
            <a:picLocks noChangeAspect="1" noChangeArrowheads="1"/>
          </p:cNvPicPr>
          <p:nvPr/>
        </p:nvPicPr>
        <p:blipFill>
          <a:blip r:embed="rId3" cstate="print"/>
          <a:srcRect r="1587" b="50423"/>
          <a:stretch>
            <a:fillRect/>
          </a:stretch>
        </p:blipFill>
        <p:spPr bwMode="auto">
          <a:xfrm>
            <a:off x="1447800" y="1600200"/>
            <a:ext cx="6309360" cy="2238797"/>
          </a:xfrm>
          <a:prstGeom prst="rect">
            <a:avLst/>
          </a:prstGeom>
          <a:noFill/>
          <a:ln w="9525">
            <a:solidFill>
              <a:srgbClr val="92D050"/>
            </a:solidFill>
            <a:miter lim="800000"/>
            <a:headEnd/>
            <a:tailEnd/>
          </a:ln>
          <a:effectLst/>
        </p:spPr>
      </p:pic>
      <p:sp>
        <p:nvSpPr>
          <p:cNvPr id="6" name="TextBox 5"/>
          <p:cNvSpPr txBox="1"/>
          <p:nvPr/>
        </p:nvSpPr>
        <p:spPr>
          <a:xfrm>
            <a:off x="381000" y="533400"/>
            <a:ext cx="1471044" cy="523220"/>
          </a:xfrm>
          <a:prstGeom prst="rect">
            <a:avLst/>
          </a:prstGeom>
          <a:noFill/>
        </p:spPr>
        <p:txBody>
          <a:bodyPr wrap="none" rtlCol="0">
            <a:spAutoFit/>
          </a:bodyPr>
          <a:lstStyle/>
          <a:p>
            <a:r>
              <a:rPr lang="en-US" sz="2800" b="1" dirty="0" smtClean="0">
                <a:solidFill>
                  <a:srgbClr val="0000FF"/>
                </a:solidFill>
              </a:rPr>
              <a:t>Lets try: </a:t>
            </a:r>
            <a:endParaRPr lang="en-US" sz="2800" b="1" dirty="0">
              <a:solidFill>
                <a:srgbClr val="0000FF"/>
              </a:solidFill>
            </a:endParaRPr>
          </a:p>
        </p:txBody>
      </p:sp>
      <p:pic>
        <p:nvPicPr>
          <p:cNvPr id="7" name="Picture 3"/>
          <p:cNvPicPr>
            <a:picLocks noChangeAspect="1" noChangeArrowheads="1"/>
          </p:cNvPicPr>
          <p:nvPr/>
        </p:nvPicPr>
        <p:blipFill>
          <a:blip r:embed="rId3" cstate="print"/>
          <a:srcRect t="49577"/>
          <a:stretch>
            <a:fillRect/>
          </a:stretch>
        </p:blipFill>
        <p:spPr bwMode="auto">
          <a:xfrm>
            <a:off x="355600" y="3962400"/>
            <a:ext cx="6858000" cy="2435685"/>
          </a:xfrm>
          <a:prstGeom prst="rect">
            <a:avLst/>
          </a:prstGeom>
          <a:noFill/>
          <a:ln w="9525">
            <a:solidFill>
              <a:srgbClr val="0070C0"/>
            </a:solidFill>
            <a:miter lim="800000"/>
            <a:headEnd/>
            <a:tailEnd/>
          </a:ln>
          <a:effectLst/>
        </p:spPr>
      </p:pic>
      <p:sp>
        <p:nvSpPr>
          <p:cNvPr id="8" name="Rectangle 7"/>
          <p:cNvSpPr/>
          <p:nvPr/>
        </p:nvSpPr>
        <p:spPr>
          <a:xfrm>
            <a:off x="5448300" y="3962400"/>
            <a:ext cx="3581400" cy="830997"/>
          </a:xfrm>
          <a:prstGeom prst="rect">
            <a:avLst/>
          </a:prstGeom>
        </p:spPr>
        <p:txBody>
          <a:bodyPr wrap="square">
            <a:spAutoFit/>
          </a:bodyPr>
          <a:lstStyle/>
          <a:p>
            <a:r>
              <a:rPr lang="en-US" sz="2400" b="1" dirty="0" smtClean="0">
                <a:solidFill>
                  <a:srgbClr val="002060"/>
                </a:solidFill>
              </a:rPr>
              <a:t>"Match each </a:t>
            </a:r>
            <a:r>
              <a:rPr lang="en-US" sz="2400" b="1" i="1" dirty="0" smtClean="0">
                <a:solidFill>
                  <a:srgbClr val="C00000"/>
                </a:solidFill>
              </a:rPr>
              <a:t>else</a:t>
            </a:r>
            <a:r>
              <a:rPr lang="en-US" sz="2400" b="1" dirty="0" smtClean="0">
                <a:solidFill>
                  <a:srgbClr val="002060"/>
                </a:solidFill>
              </a:rPr>
              <a:t> with the</a:t>
            </a:r>
          </a:p>
          <a:p>
            <a:r>
              <a:rPr lang="en-US" sz="2400" b="1" dirty="0" smtClean="0">
                <a:solidFill>
                  <a:srgbClr val="002060"/>
                </a:solidFill>
              </a:rPr>
              <a:t>closest unmatched </a:t>
            </a:r>
            <a:r>
              <a:rPr lang="en-US" sz="2400" b="1" i="1" dirty="0" smtClean="0">
                <a:solidFill>
                  <a:srgbClr val="C00000"/>
                </a:solidFill>
              </a:rPr>
              <a:t>then</a:t>
            </a:r>
            <a:r>
              <a:rPr lang="en-US" sz="2400" b="1" dirty="0" smtClean="0">
                <a:solidFill>
                  <a:srgbClr val="002060"/>
                </a:solidFill>
              </a:rPr>
              <a:t>”</a:t>
            </a:r>
            <a:endParaRPr lang="en-US" sz="2400" b="1" dirty="0">
              <a:solidFill>
                <a:srgbClr val="002060"/>
              </a:solidFill>
            </a:endParaRPr>
          </a:p>
        </p:txBody>
      </p:sp>
      <p:sp>
        <p:nvSpPr>
          <p:cNvPr id="9" name="TextBox 8"/>
          <p:cNvSpPr txBox="1"/>
          <p:nvPr/>
        </p:nvSpPr>
        <p:spPr>
          <a:xfrm>
            <a:off x="4953000" y="1676400"/>
            <a:ext cx="3726469" cy="523220"/>
          </a:xfrm>
          <a:prstGeom prst="rect">
            <a:avLst/>
          </a:prstGeom>
          <a:noFill/>
        </p:spPr>
        <p:txBody>
          <a:bodyPr wrap="none" rtlCol="0">
            <a:spAutoFit/>
          </a:bodyPr>
          <a:lstStyle/>
          <a:p>
            <a:r>
              <a:rPr lang="en-US" sz="2800" b="1" dirty="0" smtClean="0">
                <a:solidFill>
                  <a:srgbClr val="FF0000"/>
                </a:solidFill>
              </a:rPr>
              <a:t>Which one is the best??</a:t>
            </a:r>
            <a:endParaRPr lang="en-US" sz="2800" b="1" dirty="0">
              <a:solidFill>
                <a:srgbClr val="FF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457200" y="990600"/>
            <a:ext cx="7498080" cy="2018178"/>
          </a:xfrm>
          <a:prstGeom prst="rect">
            <a:avLst/>
          </a:prstGeom>
          <a:noFill/>
          <a:ln w="9525">
            <a:solidFill>
              <a:srgbClr val="FF3399"/>
            </a:solidFill>
            <a:miter lim="800000"/>
            <a:headEnd/>
            <a:tailEnd/>
          </a:ln>
          <a:effectLst/>
        </p:spPr>
      </p:pic>
      <p:sp>
        <p:nvSpPr>
          <p:cNvPr id="5" name="Rectangle 4"/>
          <p:cNvSpPr/>
          <p:nvPr/>
        </p:nvSpPr>
        <p:spPr>
          <a:xfrm>
            <a:off x="266700" y="304800"/>
            <a:ext cx="5143500" cy="461665"/>
          </a:xfrm>
          <a:prstGeom prst="rect">
            <a:avLst/>
          </a:prstGeom>
        </p:spPr>
        <p:txBody>
          <a:bodyPr wrap="square">
            <a:spAutoFit/>
          </a:bodyPr>
          <a:lstStyle/>
          <a:p>
            <a:pPr algn="just"/>
            <a:r>
              <a:rPr lang="en-US" sz="2400" dirty="0" smtClean="0">
                <a:solidFill>
                  <a:srgbClr val="C00000"/>
                </a:solidFill>
              </a:rPr>
              <a:t>Rewrite the dangling-else grammar:</a:t>
            </a:r>
            <a:endParaRPr lang="en-US" sz="2400" b="1" dirty="0">
              <a:solidFill>
                <a:srgbClr val="C00000"/>
              </a:solidFill>
            </a:endParaRPr>
          </a:p>
        </p:txBody>
      </p:sp>
      <p:sp>
        <p:nvSpPr>
          <p:cNvPr id="6" name="Rectangle 5"/>
          <p:cNvSpPr/>
          <p:nvPr/>
        </p:nvSpPr>
        <p:spPr>
          <a:xfrm>
            <a:off x="304800" y="3276600"/>
            <a:ext cx="8458200" cy="1323439"/>
          </a:xfrm>
          <a:prstGeom prst="rect">
            <a:avLst/>
          </a:prstGeom>
        </p:spPr>
        <p:txBody>
          <a:bodyPr wrap="square">
            <a:spAutoFit/>
          </a:bodyPr>
          <a:lstStyle/>
          <a:p>
            <a:pPr algn="just">
              <a:buFont typeface="Wingdings" pitchFamily="2" charset="2"/>
              <a:buChar char="q"/>
            </a:pPr>
            <a:r>
              <a:rPr lang="en-US" sz="2000" b="1" dirty="0" smtClean="0">
                <a:solidFill>
                  <a:srgbClr val="0070C0"/>
                </a:solidFill>
              </a:rPr>
              <a:t>Ideas</a:t>
            </a:r>
            <a:r>
              <a:rPr lang="en-US" sz="2000" dirty="0" smtClean="0"/>
              <a:t>: a statement appearing between a </a:t>
            </a:r>
            <a:r>
              <a:rPr lang="en-US" sz="2000" b="1" dirty="0" smtClean="0"/>
              <a:t>then</a:t>
            </a:r>
            <a:r>
              <a:rPr lang="en-US" sz="2000" dirty="0" smtClean="0"/>
              <a:t> and an </a:t>
            </a:r>
            <a:r>
              <a:rPr lang="en-US" sz="2000" b="1" dirty="0" smtClean="0"/>
              <a:t>else</a:t>
            </a:r>
            <a:r>
              <a:rPr lang="en-US" sz="2000" dirty="0" smtClean="0"/>
              <a:t> must be "matched" ; -the interior statement </a:t>
            </a:r>
            <a:r>
              <a:rPr lang="en-US" sz="2000" dirty="0" smtClean="0">
                <a:solidFill>
                  <a:srgbClr val="0070C0"/>
                </a:solidFill>
              </a:rPr>
              <a:t>must not end with an unmatched or open</a:t>
            </a:r>
            <a:r>
              <a:rPr lang="en-US" sz="2000" dirty="0" smtClean="0"/>
              <a:t> </a:t>
            </a:r>
            <a:r>
              <a:rPr lang="en-US" sz="2000" b="1" dirty="0" smtClean="0"/>
              <a:t>then</a:t>
            </a:r>
            <a:r>
              <a:rPr lang="en-US" sz="2000" dirty="0" smtClean="0"/>
              <a:t>. </a:t>
            </a:r>
          </a:p>
          <a:p>
            <a:pPr algn="just">
              <a:buFont typeface="Wingdings" pitchFamily="2" charset="2"/>
              <a:buChar char="§"/>
            </a:pPr>
            <a:r>
              <a:rPr lang="en-US" sz="2000" dirty="0" smtClean="0"/>
              <a:t>A matched statement is either an </a:t>
            </a:r>
            <a:r>
              <a:rPr lang="en-US" sz="2000" b="1" dirty="0" smtClean="0"/>
              <a:t>if-then-else</a:t>
            </a:r>
            <a:r>
              <a:rPr lang="en-US" sz="2000" dirty="0" smtClean="0"/>
              <a:t> statement containing no open statements or it is any other kind of unconditional statement. </a:t>
            </a:r>
          </a:p>
        </p:txBody>
      </p:sp>
      <p:pic>
        <p:nvPicPr>
          <p:cNvPr id="7" name="Picture 2"/>
          <p:cNvPicPr>
            <a:picLocks noChangeAspect="1" noChangeArrowheads="1"/>
          </p:cNvPicPr>
          <p:nvPr/>
        </p:nvPicPr>
        <p:blipFill>
          <a:blip r:embed="rId3" cstate="print"/>
          <a:srcRect/>
          <a:stretch>
            <a:fillRect/>
          </a:stretch>
        </p:blipFill>
        <p:spPr bwMode="auto">
          <a:xfrm>
            <a:off x="1524000" y="5562600"/>
            <a:ext cx="5394960" cy="586817"/>
          </a:xfrm>
          <a:prstGeom prst="rect">
            <a:avLst/>
          </a:prstGeom>
          <a:noFill/>
          <a:ln w="9525">
            <a:solidFill>
              <a:srgbClr val="0070C0"/>
            </a:solidFill>
            <a:miter lim="800000"/>
            <a:headEnd/>
            <a:tailEnd/>
          </a:ln>
          <a:effectLst/>
        </p:spPr>
      </p:pic>
      <p:sp>
        <p:nvSpPr>
          <p:cNvPr id="8" name="TextBox 7"/>
          <p:cNvSpPr txBox="1"/>
          <p:nvPr/>
        </p:nvSpPr>
        <p:spPr>
          <a:xfrm>
            <a:off x="2971800" y="4876800"/>
            <a:ext cx="2718821" cy="461665"/>
          </a:xfrm>
          <a:prstGeom prst="rect">
            <a:avLst/>
          </a:prstGeom>
          <a:noFill/>
        </p:spPr>
        <p:txBody>
          <a:bodyPr wrap="none" rtlCol="0">
            <a:spAutoFit/>
          </a:bodyPr>
          <a:lstStyle/>
          <a:p>
            <a:r>
              <a:rPr lang="en-US" sz="2400" b="1" u="sng" dirty="0" smtClean="0">
                <a:solidFill>
                  <a:srgbClr val="0070C0"/>
                </a:solidFill>
              </a:rPr>
              <a:t>Only one Parse Tree</a:t>
            </a:r>
            <a:endParaRPr lang="en-US" sz="2400" b="1" u="sng" dirty="0">
              <a:solidFill>
                <a:srgbClr val="0070C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Representative </a:t>
            </a:r>
            <a:r>
              <a:rPr lang="en-US" dirty="0"/>
              <a:t>Grammars</a:t>
            </a:r>
          </a:p>
        </p:txBody>
      </p:sp>
      <p:sp>
        <p:nvSpPr>
          <p:cNvPr id="3" name="Content Placeholder 2"/>
          <p:cNvSpPr>
            <a:spLocks noGrp="1"/>
          </p:cNvSpPr>
          <p:nvPr>
            <p:ph idx="1"/>
          </p:nvPr>
        </p:nvSpPr>
        <p:spPr>
          <a:xfrm>
            <a:off x="228600" y="1600201"/>
            <a:ext cx="4114800" cy="1600200"/>
          </a:xfrm>
          <a:ln>
            <a:solidFill>
              <a:srgbClr val="00B0F0"/>
            </a:solidFill>
          </a:ln>
        </p:spPr>
        <p:txBody>
          <a:bodyPr/>
          <a:lstStyle/>
          <a:p>
            <a:pPr algn="just"/>
            <a:r>
              <a:rPr lang="en-US" dirty="0" smtClean="0"/>
              <a:t>Expression grammar (LR): suitable for bottom-up parsing. </a:t>
            </a:r>
          </a:p>
        </p:txBody>
      </p:sp>
      <p:sp>
        <p:nvSpPr>
          <p:cNvPr id="4" name="Rectangle 3"/>
          <p:cNvSpPr/>
          <p:nvPr/>
        </p:nvSpPr>
        <p:spPr>
          <a:xfrm>
            <a:off x="4495800" y="1612005"/>
            <a:ext cx="4419600" cy="1569660"/>
          </a:xfrm>
          <a:prstGeom prst="rect">
            <a:avLst/>
          </a:prstGeom>
          <a:ln>
            <a:solidFill>
              <a:srgbClr val="FF0000"/>
            </a:solidFill>
          </a:ln>
        </p:spPr>
        <p:txBody>
          <a:bodyPr wrap="square">
            <a:spAutoFit/>
          </a:bodyPr>
          <a:lstStyle/>
          <a:p>
            <a:pPr algn="just">
              <a:buFont typeface="Wingdings" pitchFamily="2" charset="2"/>
              <a:buChar char="§"/>
            </a:pPr>
            <a:r>
              <a:rPr lang="en-US" sz="3200" dirty="0" smtClean="0"/>
              <a:t>Not suitable for top-down parsing (left recursive)</a:t>
            </a:r>
            <a:endParaRPr lang="en-US" sz="3200" dirty="0"/>
          </a:p>
        </p:txBody>
      </p:sp>
      <p:pic>
        <p:nvPicPr>
          <p:cNvPr id="2050" name="Picture 2"/>
          <p:cNvPicPr>
            <a:picLocks noChangeAspect="1" noChangeArrowheads="1"/>
          </p:cNvPicPr>
          <p:nvPr/>
        </p:nvPicPr>
        <p:blipFill>
          <a:blip r:embed="rId2" cstate="print"/>
          <a:srcRect/>
          <a:stretch>
            <a:fillRect/>
          </a:stretch>
        </p:blipFill>
        <p:spPr bwMode="auto">
          <a:xfrm>
            <a:off x="457200" y="3352800"/>
            <a:ext cx="3200400" cy="121785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019800" y="3429000"/>
            <a:ext cx="2681258" cy="164592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93185" y="5029200"/>
            <a:ext cx="5433238" cy="640080"/>
          </a:xfrm>
          <a:prstGeom prst="rect">
            <a:avLst/>
          </a:prstGeom>
          <a:noFill/>
          <a:ln w="9525">
            <a:noFill/>
            <a:miter lim="800000"/>
            <a:headEnd/>
            <a:tailEnd/>
          </a:ln>
        </p:spPr>
      </p:pic>
      <p:sp>
        <p:nvSpPr>
          <p:cNvPr id="8" name="TextBox 7"/>
          <p:cNvSpPr txBox="1"/>
          <p:nvPr/>
        </p:nvSpPr>
        <p:spPr>
          <a:xfrm>
            <a:off x="457200" y="5791200"/>
            <a:ext cx="3993273" cy="461665"/>
          </a:xfrm>
          <a:prstGeom prst="rect">
            <a:avLst/>
          </a:prstGeom>
          <a:noFill/>
          <a:ln>
            <a:solidFill>
              <a:srgbClr val="00B0F0"/>
            </a:solidFill>
          </a:ln>
        </p:spPr>
        <p:txBody>
          <a:bodyPr wrap="none" rtlCol="0">
            <a:spAutoFit/>
          </a:bodyPr>
          <a:lstStyle/>
          <a:p>
            <a:r>
              <a:rPr lang="en-US" sz="2400" dirty="0" smtClean="0">
                <a:solidFill>
                  <a:srgbClr val="FF0000"/>
                </a:solidFill>
              </a:rPr>
              <a:t>Producing ambiguity:  a + b * c</a:t>
            </a:r>
            <a:endParaRPr lang="en-US" sz="2400" dirty="0">
              <a:solidFill>
                <a:srgbClr val="FF0000"/>
              </a:solidFill>
            </a:endParaRPr>
          </a:p>
        </p:txBody>
      </p:sp>
      <p:sp>
        <p:nvSpPr>
          <p:cNvPr id="9" name="TextBox 8"/>
          <p:cNvSpPr txBox="1"/>
          <p:nvPr/>
        </p:nvSpPr>
        <p:spPr>
          <a:xfrm>
            <a:off x="5867400" y="4953000"/>
            <a:ext cx="2923749" cy="461665"/>
          </a:xfrm>
          <a:prstGeom prst="rect">
            <a:avLst/>
          </a:prstGeom>
          <a:noFill/>
        </p:spPr>
        <p:txBody>
          <a:bodyPr wrap="none" rtlCol="0">
            <a:spAutoFit/>
          </a:bodyPr>
          <a:lstStyle/>
          <a:p>
            <a:r>
              <a:rPr lang="en-US" sz="2400" dirty="0" smtClean="0">
                <a:solidFill>
                  <a:srgbClr val="0000FF"/>
                </a:solidFill>
              </a:rPr>
              <a:t>Remove left recursion</a:t>
            </a:r>
            <a:endParaRPr lang="en-US" sz="2400" dirty="0">
              <a:solidFill>
                <a:srgbClr val="0000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553200"/>
            <a:ext cx="2895600" cy="304800"/>
          </a:xfrm>
          <a:noFill/>
        </p:spPr>
        <p:txBody>
          <a:bodyPr/>
          <a:lstStyle/>
          <a:p>
            <a:r>
              <a:rPr lang="en-US" smtClean="0">
                <a:latin typeface="Times New Roman" pitchFamily="18" charset="0"/>
              </a:rPr>
              <a:t>Prof. Busch - LSU</a:t>
            </a:r>
          </a:p>
        </p:txBody>
      </p:sp>
      <p:sp>
        <p:nvSpPr>
          <p:cNvPr id="5" name="Slide Number Placeholder 3"/>
          <p:cNvSpPr>
            <a:spLocks noGrp="1"/>
          </p:cNvSpPr>
          <p:nvPr>
            <p:ph type="sldNum" sz="quarter" idx="12"/>
          </p:nvPr>
        </p:nvSpPr>
        <p:spPr>
          <a:xfrm>
            <a:off x="7086600" y="6553200"/>
            <a:ext cx="1905000" cy="304800"/>
          </a:xfrm>
          <a:noFill/>
        </p:spPr>
        <p:txBody>
          <a:bodyPr/>
          <a:lstStyle/>
          <a:p>
            <a:fld id="{0AF5B178-FCFD-42C3-9C71-C65C349D5CB5}" type="slidenum">
              <a:rPr lang="en-US" smtClean="0">
                <a:latin typeface="Times New Roman" pitchFamily="18" charset="0"/>
              </a:rPr>
              <a:pPr/>
              <a:t>50</a:t>
            </a:fld>
            <a:endParaRPr lang="en-US" smtClean="0">
              <a:latin typeface="Times New Roman" pitchFamily="18" charset="0"/>
            </a:endParaRPr>
          </a:p>
        </p:txBody>
      </p:sp>
      <p:graphicFrame>
        <p:nvGraphicFramePr>
          <p:cNvPr id="6" name="Object 0"/>
          <p:cNvGraphicFramePr>
            <a:graphicFrameLocks noChangeAspect="1"/>
          </p:cNvGraphicFramePr>
          <p:nvPr/>
        </p:nvGraphicFramePr>
        <p:xfrm>
          <a:off x="473075" y="2413000"/>
          <a:ext cx="2533650" cy="2667000"/>
        </p:xfrm>
        <a:graphic>
          <a:graphicData uri="http://schemas.openxmlformats.org/presentationml/2006/ole">
            <mc:AlternateContent xmlns:mc="http://schemas.openxmlformats.org/markup-compatibility/2006">
              <mc:Choice xmlns:v="urn:schemas-microsoft-com:vml" Requires="v">
                <p:oleObj spid="_x0000_s57356" name="Equation" r:id="rId3" imgW="888840" imgH="939600" progId="Equation.3">
                  <p:embed/>
                </p:oleObj>
              </mc:Choice>
              <mc:Fallback>
                <p:oleObj name="Equation" r:id="rId3" imgW="888840" imgH="9396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 y="2413000"/>
                        <a:ext cx="253365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
          <p:cNvGraphicFramePr>
            <a:graphicFrameLocks noChangeAspect="1"/>
          </p:cNvGraphicFramePr>
          <p:nvPr/>
        </p:nvGraphicFramePr>
        <p:xfrm>
          <a:off x="5257800" y="2743200"/>
          <a:ext cx="2971800" cy="2146300"/>
        </p:xfrm>
        <a:graphic>
          <a:graphicData uri="http://schemas.openxmlformats.org/presentationml/2006/ole">
            <mc:AlternateContent xmlns:mc="http://schemas.openxmlformats.org/markup-compatibility/2006">
              <mc:Choice xmlns:v="urn:schemas-microsoft-com:vml" Requires="v">
                <p:oleObj spid="_x0000_s57357" name="Equation" r:id="rId5" imgW="1002960" imgH="723600" progId="Equation.3">
                  <p:embed/>
                </p:oleObj>
              </mc:Choice>
              <mc:Fallback>
                <p:oleObj name="Equation" r:id="rId5" imgW="1002960" imgH="7236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2743200"/>
                        <a:ext cx="2971800" cy="214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9"/>
          <p:cNvSpPr txBox="1">
            <a:spLocks noChangeArrowheads="1"/>
          </p:cNvSpPr>
          <p:nvPr/>
        </p:nvSpPr>
        <p:spPr bwMode="auto">
          <a:xfrm>
            <a:off x="381000" y="1066800"/>
            <a:ext cx="2325688" cy="1163638"/>
          </a:xfrm>
          <a:prstGeom prst="rect">
            <a:avLst/>
          </a:prstGeom>
          <a:noFill/>
          <a:ln w="9525">
            <a:noFill/>
            <a:miter lim="800000"/>
            <a:headEnd/>
            <a:tailEnd type="none" w="lg" len="lg"/>
          </a:ln>
        </p:spPr>
        <p:txBody>
          <a:bodyPr wrap="none">
            <a:spAutoFit/>
          </a:bodyPr>
          <a:lstStyle/>
          <a:p>
            <a:r>
              <a:rPr lang="en-US"/>
              <a:t>Ambiguous </a:t>
            </a:r>
          </a:p>
          <a:p>
            <a:r>
              <a:rPr lang="en-US"/>
              <a:t>Grammar</a:t>
            </a:r>
          </a:p>
        </p:txBody>
      </p:sp>
      <p:sp>
        <p:nvSpPr>
          <p:cNvPr id="9" name="Text Box 10"/>
          <p:cNvSpPr txBox="1">
            <a:spLocks noChangeArrowheads="1"/>
          </p:cNvSpPr>
          <p:nvPr/>
        </p:nvSpPr>
        <p:spPr bwMode="auto">
          <a:xfrm>
            <a:off x="5410200" y="1371600"/>
            <a:ext cx="3124200" cy="1163638"/>
          </a:xfrm>
          <a:prstGeom prst="rect">
            <a:avLst/>
          </a:prstGeom>
          <a:noFill/>
          <a:ln w="9525">
            <a:noFill/>
            <a:miter lim="800000"/>
            <a:headEnd/>
            <a:tailEnd type="none" w="lg" len="lg"/>
          </a:ln>
        </p:spPr>
        <p:txBody>
          <a:bodyPr wrap="none">
            <a:spAutoFit/>
          </a:bodyPr>
          <a:lstStyle/>
          <a:p>
            <a:r>
              <a:rPr lang="en-US"/>
              <a:t>Non-Ambiguous</a:t>
            </a:r>
          </a:p>
          <a:p>
            <a:r>
              <a:rPr lang="en-US"/>
              <a:t>Grammar</a:t>
            </a:r>
          </a:p>
        </p:txBody>
      </p:sp>
      <p:sp>
        <p:nvSpPr>
          <p:cNvPr id="10" name="Text Box 12"/>
          <p:cNvSpPr txBox="1">
            <a:spLocks noChangeArrowheads="1"/>
          </p:cNvSpPr>
          <p:nvPr/>
        </p:nvSpPr>
        <p:spPr bwMode="auto">
          <a:xfrm>
            <a:off x="5334000" y="685800"/>
            <a:ext cx="2119313" cy="579438"/>
          </a:xfrm>
          <a:prstGeom prst="rect">
            <a:avLst/>
          </a:prstGeom>
          <a:noFill/>
          <a:ln w="9525">
            <a:noFill/>
            <a:miter lim="800000"/>
            <a:headEnd/>
            <a:tailEnd type="none" w="lg" len="lg"/>
          </a:ln>
        </p:spPr>
        <p:txBody>
          <a:bodyPr wrap="none">
            <a:spAutoFit/>
          </a:bodyPr>
          <a:lstStyle/>
          <a:p>
            <a:r>
              <a:rPr lang="en-US"/>
              <a:t>Equivalent</a:t>
            </a:r>
          </a:p>
        </p:txBody>
      </p:sp>
      <p:sp>
        <p:nvSpPr>
          <p:cNvPr id="11" name="Text Box 13"/>
          <p:cNvSpPr txBox="1">
            <a:spLocks noChangeArrowheads="1"/>
          </p:cNvSpPr>
          <p:nvPr/>
        </p:nvSpPr>
        <p:spPr bwMode="auto">
          <a:xfrm>
            <a:off x="4897438" y="5160963"/>
            <a:ext cx="4033837" cy="1163637"/>
          </a:xfrm>
          <a:prstGeom prst="rect">
            <a:avLst/>
          </a:prstGeom>
          <a:noFill/>
          <a:ln w="9525">
            <a:noFill/>
            <a:miter lim="800000"/>
            <a:headEnd/>
            <a:tailEnd type="none" w="lg" len="lg"/>
          </a:ln>
        </p:spPr>
        <p:txBody>
          <a:bodyPr wrap="none">
            <a:spAutoFit/>
          </a:bodyPr>
          <a:lstStyle/>
          <a:p>
            <a:r>
              <a:rPr lang="en-US">
                <a:solidFill>
                  <a:schemeClr val="tx2"/>
                </a:solidFill>
              </a:rPr>
              <a:t>generates the same </a:t>
            </a:r>
          </a:p>
          <a:p>
            <a:r>
              <a:rPr lang="en-US">
                <a:solidFill>
                  <a:schemeClr val="tx2"/>
                </a:solidFill>
              </a:rPr>
              <a:t>language</a:t>
            </a:r>
          </a:p>
        </p:txBody>
      </p:sp>
      <p:sp>
        <p:nvSpPr>
          <p:cNvPr id="12" name="Text Box 14"/>
          <p:cNvSpPr txBox="1">
            <a:spLocks noChangeArrowheads="1"/>
          </p:cNvSpPr>
          <p:nvPr/>
        </p:nvSpPr>
        <p:spPr bwMode="auto">
          <a:xfrm>
            <a:off x="212725" y="177800"/>
            <a:ext cx="4360863" cy="579438"/>
          </a:xfrm>
          <a:prstGeom prst="rect">
            <a:avLst/>
          </a:prstGeom>
          <a:noFill/>
          <a:ln w="9525">
            <a:noFill/>
            <a:miter lim="800000"/>
            <a:headEnd/>
            <a:tailEnd type="none" w="lg" len="lg"/>
          </a:ln>
        </p:spPr>
        <p:txBody>
          <a:bodyPr wrap="none">
            <a:spAutoFit/>
          </a:bodyPr>
          <a:lstStyle/>
          <a:p>
            <a:r>
              <a:rPr lang="en-US">
                <a:solidFill>
                  <a:srgbClr val="339933"/>
                </a:solidFill>
              </a:rPr>
              <a:t>A successful example: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086600" y="6553200"/>
            <a:ext cx="1905000" cy="304800"/>
          </a:xfrm>
          <a:noFill/>
        </p:spPr>
        <p:txBody>
          <a:bodyPr/>
          <a:lstStyle/>
          <a:p>
            <a:fld id="{062F527A-0FBD-46FF-AFC8-39873D208232}" type="slidenum">
              <a:rPr lang="en-US" smtClean="0">
                <a:latin typeface="Times New Roman" pitchFamily="18" charset="0"/>
              </a:rPr>
              <a:pPr/>
              <a:t>51</a:t>
            </a:fld>
            <a:endParaRPr lang="en-US" smtClean="0">
              <a:latin typeface="Times New Roman" pitchFamily="18" charset="0"/>
            </a:endParaRPr>
          </a:p>
        </p:txBody>
      </p:sp>
      <p:graphicFrame>
        <p:nvGraphicFramePr>
          <p:cNvPr id="6" name="Object 0"/>
          <p:cNvGraphicFramePr>
            <a:graphicFrameLocks noChangeAspect="1"/>
          </p:cNvGraphicFramePr>
          <p:nvPr/>
        </p:nvGraphicFramePr>
        <p:xfrm>
          <a:off x="228600" y="152400"/>
          <a:ext cx="7543800" cy="962025"/>
        </p:xfrm>
        <a:graphic>
          <a:graphicData uri="http://schemas.openxmlformats.org/presentationml/2006/ole">
            <mc:AlternateContent xmlns:mc="http://schemas.openxmlformats.org/markup-compatibility/2006">
              <mc:Choice xmlns:v="urn:schemas-microsoft-com:vml" Requires="v">
                <p:oleObj spid="_x0000_s58450" name="Equation" r:id="rId3" imgW="9156600" imgH="1168200" progId="Equation.3">
                  <p:embed/>
                </p:oleObj>
              </mc:Choice>
              <mc:Fallback>
                <p:oleObj name="Equation" r:id="rId3" imgW="9156600" imgH="11682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
                        <a:ext cx="75438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4"/>
          <p:cNvSpPr>
            <a:spLocks noChangeArrowheads="1"/>
          </p:cNvSpPr>
          <p:nvPr/>
        </p:nvSpPr>
        <p:spPr bwMode="auto">
          <a:xfrm>
            <a:off x="5181600" y="12192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8" name="Object 1"/>
          <p:cNvGraphicFramePr>
            <a:graphicFrameLocks noChangeAspect="1"/>
          </p:cNvGraphicFramePr>
          <p:nvPr/>
        </p:nvGraphicFramePr>
        <p:xfrm>
          <a:off x="5257800" y="1295400"/>
          <a:ext cx="354013" cy="368300"/>
        </p:xfrm>
        <a:graphic>
          <a:graphicData uri="http://schemas.openxmlformats.org/presentationml/2006/ole">
            <mc:AlternateContent xmlns:mc="http://schemas.openxmlformats.org/markup-compatibility/2006">
              <mc:Choice xmlns:v="urn:schemas-microsoft-com:vml" Requires="v">
                <p:oleObj spid="_x0000_s58451" name="Equation" r:id="rId5" imgW="355320" imgH="368280" progId="Equation.3">
                  <p:embed/>
                </p:oleObj>
              </mc:Choice>
              <mc:Fallback>
                <p:oleObj name="Equation" r:id="rId5" imgW="355320" imgH="36828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295400"/>
                        <a:ext cx="3540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Oval 6"/>
          <p:cNvSpPr>
            <a:spLocks noChangeArrowheads="1"/>
          </p:cNvSpPr>
          <p:nvPr/>
        </p:nvSpPr>
        <p:spPr bwMode="auto">
          <a:xfrm>
            <a:off x="4038600" y="2209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0" name="Object 2"/>
          <p:cNvGraphicFramePr>
            <a:graphicFrameLocks noChangeAspect="1"/>
          </p:cNvGraphicFramePr>
          <p:nvPr/>
        </p:nvGraphicFramePr>
        <p:xfrm>
          <a:off x="4114800" y="2286000"/>
          <a:ext cx="354013" cy="368300"/>
        </p:xfrm>
        <a:graphic>
          <a:graphicData uri="http://schemas.openxmlformats.org/presentationml/2006/ole">
            <mc:AlternateContent xmlns:mc="http://schemas.openxmlformats.org/markup-compatibility/2006">
              <mc:Choice xmlns:v="urn:schemas-microsoft-com:vml" Requires="v">
                <p:oleObj spid="_x0000_s58452" name="Equation" r:id="rId7" imgW="355320" imgH="368280" progId="Equation.3">
                  <p:embed/>
                </p:oleObj>
              </mc:Choice>
              <mc:Fallback>
                <p:oleObj name="Equation" r:id="rId7" imgW="355320" imgH="36828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286000"/>
                        <a:ext cx="3540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8"/>
          <p:cNvSpPr>
            <a:spLocks noChangeArrowheads="1"/>
          </p:cNvSpPr>
          <p:nvPr/>
        </p:nvSpPr>
        <p:spPr bwMode="auto">
          <a:xfrm>
            <a:off x="6324600" y="2209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2" name="Object 3"/>
          <p:cNvGraphicFramePr>
            <a:graphicFrameLocks noChangeAspect="1"/>
          </p:cNvGraphicFramePr>
          <p:nvPr/>
        </p:nvGraphicFramePr>
        <p:xfrm>
          <a:off x="6477000" y="2286000"/>
          <a:ext cx="315913" cy="368300"/>
        </p:xfrm>
        <a:graphic>
          <a:graphicData uri="http://schemas.openxmlformats.org/presentationml/2006/ole">
            <mc:AlternateContent xmlns:mc="http://schemas.openxmlformats.org/markup-compatibility/2006">
              <mc:Choice xmlns:v="urn:schemas-microsoft-com:vml" Requires="v">
                <p:oleObj spid="_x0000_s58453" name="Equation" r:id="rId8" imgW="317160" imgH="368280" progId="Equation.3">
                  <p:embed/>
                </p:oleObj>
              </mc:Choice>
              <mc:Fallback>
                <p:oleObj name="Equation" r:id="rId8" imgW="317160" imgH="36828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0" y="2286000"/>
                        <a:ext cx="3159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Line 10"/>
          <p:cNvSpPr>
            <a:spLocks noChangeShapeType="1"/>
          </p:cNvSpPr>
          <p:nvPr/>
        </p:nvSpPr>
        <p:spPr bwMode="auto">
          <a:xfrm flipH="1">
            <a:off x="4343400" y="1600200"/>
            <a:ext cx="838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14" name="Line 11"/>
          <p:cNvSpPr>
            <a:spLocks noChangeShapeType="1"/>
          </p:cNvSpPr>
          <p:nvPr/>
        </p:nvSpPr>
        <p:spPr bwMode="auto">
          <a:xfrm>
            <a:off x="5715000" y="1600200"/>
            <a:ext cx="8382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15" name="Oval 12"/>
          <p:cNvSpPr>
            <a:spLocks noChangeArrowheads="1"/>
          </p:cNvSpPr>
          <p:nvPr/>
        </p:nvSpPr>
        <p:spPr bwMode="auto">
          <a:xfrm>
            <a:off x="5181600" y="2209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6" name="Object 4"/>
          <p:cNvGraphicFramePr>
            <a:graphicFrameLocks noChangeAspect="1"/>
          </p:cNvGraphicFramePr>
          <p:nvPr/>
        </p:nvGraphicFramePr>
        <p:xfrm>
          <a:off x="5334000" y="2362200"/>
          <a:ext cx="290513" cy="290513"/>
        </p:xfrm>
        <a:graphic>
          <a:graphicData uri="http://schemas.openxmlformats.org/presentationml/2006/ole">
            <mc:AlternateContent xmlns:mc="http://schemas.openxmlformats.org/markup-compatibility/2006">
              <mc:Choice xmlns:v="urn:schemas-microsoft-com:vml" Requires="v">
                <p:oleObj spid="_x0000_s58454" name="Equation" r:id="rId10" imgW="291960" imgH="291960" progId="Equation.3">
                  <p:embed/>
                </p:oleObj>
              </mc:Choice>
              <mc:Fallback>
                <p:oleObj name="Equation" r:id="rId10" imgW="291960" imgH="291960"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2362200"/>
                        <a:ext cx="29051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14"/>
          <p:cNvSpPr>
            <a:spLocks noChangeShapeType="1"/>
          </p:cNvSpPr>
          <p:nvPr/>
        </p:nvSpPr>
        <p:spPr bwMode="auto">
          <a:xfrm>
            <a:off x="5486400" y="1752600"/>
            <a:ext cx="0" cy="457200"/>
          </a:xfrm>
          <a:prstGeom prst="line">
            <a:avLst/>
          </a:prstGeom>
          <a:noFill/>
          <a:ln w="9525">
            <a:solidFill>
              <a:schemeClr val="tx1"/>
            </a:solidFill>
            <a:round/>
            <a:headEnd/>
            <a:tailEnd type="triangle" w="lg" len="lg"/>
          </a:ln>
        </p:spPr>
        <p:txBody>
          <a:bodyPr anchor="ctr">
            <a:spAutoFit/>
          </a:bodyPr>
          <a:lstStyle/>
          <a:p>
            <a:endParaRPr lang="en-US"/>
          </a:p>
        </p:txBody>
      </p:sp>
      <p:sp>
        <p:nvSpPr>
          <p:cNvPr id="18" name="Oval 15"/>
          <p:cNvSpPr>
            <a:spLocks noChangeArrowheads="1"/>
          </p:cNvSpPr>
          <p:nvPr/>
        </p:nvSpPr>
        <p:spPr bwMode="auto">
          <a:xfrm>
            <a:off x="5791200" y="3352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9" name="Object 5"/>
          <p:cNvGraphicFramePr>
            <a:graphicFrameLocks noChangeAspect="1"/>
          </p:cNvGraphicFramePr>
          <p:nvPr/>
        </p:nvGraphicFramePr>
        <p:xfrm>
          <a:off x="5943600" y="3429000"/>
          <a:ext cx="315913" cy="368300"/>
        </p:xfrm>
        <a:graphic>
          <a:graphicData uri="http://schemas.openxmlformats.org/presentationml/2006/ole">
            <mc:AlternateContent xmlns:mc="http://schemas.openxmlformats.org/markup-compatibility/2006">
              <mc:Choice xmlns:v="urn:schemas-microsoft-com:vml" Requires="v">
                <p:oleObj spid="_x0000_s58455" name="Equation" r:id="rId12" imgW="317160" imgH="368280" progId="Equation.3">
                  <p:embed/>
                </p:oleObj>
              </mc:Choice>
              <mc:Fallback>
                <p:oleObj name="Equation" r:id="rId12" imgW="317160" imgH="36828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3429000"/>
                        <a:ext cx="3159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Oval 17"/>
          <p:cNvSpPr>
            <a:spLocks noChangeArrowheads="1"/>
          </p:cNvSpPr>
          <p:nvPr/>
        </p:nvSpPr>
        <p:spPr bwMode="auto">
          <a:xfrm>
            <a:off x="6934200" y="3352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1" name="Object 6"/>
          <p:cNvGraphicFramePr>
            <a:graphicFrameLocks noChangeAspect="1"/>
          </p:cNvGraphicFramePr>
          <p:nvPr/>
        </p:nvGraphicFramePr>
        <p:xfrm>
          <a:off x="7124700" y="3530600"/>
          <a:ext cx="214313" cy="239713"/>
        </p:xfrm>
        <a:graphic>
          <a:graphicData uri="http://schemas.openxmlformats.org/presentationml/2006/ole">
            <mc:AlternateContent xmlns:mc="http://schemas.openxmlformats.org/markup-compatibility/2006">
              <mc:Choice xmlns:v="urn:schemas-microsoft-com:vml" Requires="v">
                <p:oleObj spid="_x0000_s58456" name="Equation" r:id="rId13" imgW="215640" imgH="241200" progId="Equation.3">
                  <p:embed/>
                </p:oleObj>
              </mc:Choice>
              <mc:Fallback>
                <p:oleObj name="Equation" r:id="rId13" imgW="215640" imgH="24120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24700" y="3530600"/>
                        <a:ext cx="214313"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Oval 19"/>
          <p:cNvSpPr>
            <a:spLocks noChangeArrowheads="1"/>
          </p:cNvSpPr>
          <p:nvPr/>
        </p:nvSpPr>
        <p:spPr bwMode="auto">
          <a:xfrm>
            <a:off x="8077200" y="3352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3" name="Object 7"/>
          <p:cNvGraphicFramePr>
            <a:graphicFrameLocks noChangeAspect="1"/>
          </p:cNvGraphicFramePr>
          <p:nvPr/>
        </p:nvGraphicFramePr>
        <p:xfrm>
          <a:off x="8204200" y="3429000"/>
          <a:ext cx="368300" cy="368300"/>
        </p:xfrm>
        <a:graphic>
          <a:graphicData uri="http://schemas.openxmlformats.org/presentationml/2006/ole">
            <mc:AlternateContent xmlns:mc="http://schemas.openxmlformats.org/markup-compatibility/2006">
              <mc:Choice xmlns:v="urn:schemas-microsoft-com:vml" Requires="v">
                <p:oleObj spid="_x0000_s58457" name="Equation" r:id="rId15" imgW="368280" imgH="368280" progId="Equation.3">
                  <p:embed/>
                </p:oleObj>
              </mc:Choice>
              <mc:Fallback>
                <p:oleObj name="Equation" r:id="rId15" imgW="368280" imgH="368280"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04200" y="3429000"/>
                        <a:ext cx="3683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Oval 21"/>
          <p:cNvSpPr>
            <a:spLocks noChangeArrowheads="1"/>
          </p:cNvSpPr>
          <p:nvPr/>
        </p:nvSpPr>
        <p:spPr bwMode="auto">
          <a:xfrm>
            <a:off x="5791200" y="45720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5" name="Object 8"/>
          <p:cNvGraphicFramePr>
            <a:graphicFrameLocks noChangeAspect="1"/>
          </p:cNvGraphicFramePr>
          <p:nvPr/>
        </p:nvGraphicFramePr>
        <p:xfrm>
          <a:off x="5918200" y="4648200"/>
          <a:ext cx="368300" cy="368300"/>
        </p:xfrm>
        <a:graphic>
          <a:graphicData uri="http://schemas.openxmlformats.org/presentationml/2006/ole">
            <mc:AlternateContent xmlns:mc="http://schemas.openxmlformats.org/markup-compatibility/2006">
              <mc:Choice xmlns:v="urn:schemas-microsoft-com:vml" Requires="v">
                <p:oleObj spid="_x0000_s58458" name="Equation" r:id="rId17" imgW="368280" imgH="368280" progId="Equation.3">
                  <p:embed/>
                </p:oleObj>
              </mc:Choice>
              <mc:Fallback>
                <p:oleObj name="Equation" r:id="rId17" imgW="368280" imgH="36828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18200" y="4648200"/>
                        <a:ext cx="3683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Oval 23"/>
          <p:cNvSpPr>
            <a:spLocks noChangeArrowheads="1"/>
          </p:cNvSpPr>
          <p:nvPr/>
        </p:nvSpPr>
        <p:spPr bwMode="auto">
          <a:xfrm>
            <a:off x="5791200" y="57912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7" name="Object 9"/>
          <p:cNvGraphicFramePr>
            <a:graphicFrameLocks noChangeAspect="1"/>
          </p:cNvGraphicFramePr>
          <p:nvPr/>
        </p:nvGraphicFramePr>
        <p:xfrm>
          <a:off x="5969000" y="5911850"/>
          <a:ext cx="265113" cy="279400"/>
        </p:xfrm>
        <a:graphic>
          <a:graphicData uri="http://schemas.openxmlformats.org/presentationml/2006/ole">
            <mc:AlternateContent xmlns:mc="http://schemas.openxmlformats.org/markup-compatibility/2006">
              <mc:Choice xmlns:v="urn:schemas-microsoft-com:vml" Requires="v">
                <p:oleObj spid="_x0000_s58459" name="Equation" r:id="rId18" imgW="266400" imgH="279360" progId="Equation.3">
                  <p:embed/>
                </p:oleObj>
              </mc:Choice>
              <mc:Fallback>
                <p:oleObj name="Equation" r:id="rId18" imgW="266400" imgH="279360" progId="Equation.3">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969000" y="591185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Oval 25"/>
          <p:cNvSpPr>
            <a:spLocks noChangeArrowheads="1"/>
          </p:cNvSpPr>
          <p:nvPr/>
        </p:nvSpPr>
        <p:spPr bwMode="auto">
          <a:xfrm>
            <a:off x="4038600" y="33528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29" name="Object 10"/>
          <p:cNvGraphicFramePr>
            <a:graphicFrameLocks noChangeAspect="1"/>
          </p:cNvGraphicFramePr>
          <p:nvPr/>
        </p:nvGraphicFramePr>
        <p:xfrm>
          <a:off x="4191000" y="3429000"/>
          <a:ext cx="315913" cy="368300"/>
        </p:xfrm>
        <a:graphic>
          <a:graphicData uri="http://schemas.openxmlformats.org/presentationml/2006/ole">
            <mc:AlternateContent xmlns:mc="http://schemas.openxmlformats.org/markup-compatibility/2006">
              <mc:Choice xmlns:v="urn:schemas-microsoft-com:vml" Requires="v">
                <p:oleObj spid="_x0000_s58460" name="Equation" r:id="rId20" imgW="317160" imgH="368280" progId="Equation.3">
                  <p:embed/>
                </p:oleObj>
              </mc:Choice>
              <mc:Fallback>
                <p:oleObj name="Equation" r:id="rId20" imgW="317160" imgH="36828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0" y="3429000"/>
                        <a:ext cx="3159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Oval 27"/>
          <p:cNvSpPr>
            <a:spLocks noChangeArrowheads="1"/>
          </p:cNvSpPr>
          <p:nvPr/>
        </p:nvSpPr>
        <p:spPr bwMode="auto">
          <a:xfrm>
            <a:off x="4038600" y="45720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1" name="Object 11"/>
          <p:cNvGraphicFramePr>
            <a:graphicFrameLocks noChangeAspect="1"/>
          </p:cNvGraphicFramePr>
          <p:nvPr/>
        </p:nvGraphicFramePr>
        <p:xfrm>
          <a:off x="4165600" y="4648200"/>
          <a:ext cx="368300" cy="368300"/>
        </p:xfrm>
        <a:graphic>
          <a:graphicData uri="http://schemas.openxmlformats.org/presentationml/2006/ole">
            <mc:AlternateContent xmlns:mc="http://schemas.openxmlformats.org/markup-compatibility/2006">
              <mc:Choice xmlns:v="urn:schemas-microsoft-com:vml" Requires="v">
                <p:oleObj spid="_x0000_s58461" name="Equation" r:id="rId21" imgW="368280" imgH="368280" progId="Equation.3">
                  <p:embed/>
                </p:oleObj>
              </mc:Choice>
              <mc:Fallback>
                <p:oleObj name="Equation" r:id="rId21" imgW="368280" imgH="36828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65600" y="4648200"/>
                        <a:ext cx="3683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Oval 29"/>
          <p:cNvSpPr>
            <a:spLocks noChangeArrowheads="1"/>
          </p:cNvSpPr>
          <p:nvPr/>
        </p:nvSpPr>
        <p:spPr bwMode="auto">
          <a:xfrm>
            <a:off x="4038600" y="57912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3" name="Object 12"/>
          <p:cNvGraphicFramePr>
            <a:graphicFrameLocks noChangeAspect="1"/>
          </p:cNvGraphicFramePr>
          <p:nvPr/>
        </p:nvGraphicFramePr>
        <p:xfrm>
          <a:off x="4216400" y="5911850"/>
          <a:ext cx="265113" cy="279400"/>
        </p:xfrm>
        <a:graphic>
          <a:graphicData uri="http://schemas.openxmlformats.org/presentationml/2006/ole">
            <mc:AlternateContent xmlns:mc="http://schemas.openxmlformats.org/markup-compatibility/2006">
              <mc:Choice xmlns:v="urn:schemas-microsoft-com:vml" Requires="v">
                <p:oleObj spid="_x0000_s58462" name="Equation" r:id="rId22" imgW="266400" imgH="279360" progId="Equation.3">
                  <p:embed/>
                </p:oleObj>
              </mc:Choice>
              <mc:Fallback>
                <p:oleObj name="Equation" r:id="rId22" imgW="266400" imgH="279360" progId="Equation.3">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16400" y="591185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Oval 31"/>
          <p:cNvSpPr>
            <a:spLocks noChangeArrowheads="1"/>
          </p:cNvSpPr>
          <p:nvPr/>
        </p:nvSpPr>
        <p:spPr bwMode="auto">
          <a:xfrm>
            <a:off x="8077200" y="4572000"/>
            <a:ext cx="533400" cy="5334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35" name="Object 13"/>
          <p:cNvGraphicFramePr>
            <a:graphicFrameLocks noChangeAspect="1"/>
          </p:cNvGraphicFramePr>
          <p:nvPr/>
        </p:nvGraphicFramePr>
        <p:xfrm>
          <a:off x="8255000" y="4692650"/>
          <a:ext cx="265113" cy="279400"/>
        </p:xfrm>
        <a:graphic>
          <a:graphicData uri="http://schemas.openxmlformats.org/presentationml/2006/ole">
            <mc:AlternateContent xmlns:mc="http://schemas.openxmlformats.org/markup-compatibility/2006">
              <mc:Choice xmlns:v="urn:schemas-microsoft-com:vml" Requires="v">
                <p:oleObj spid="_x0000_s58463" name="Equation" r:id="rId23" imgW="266400" imgH="279360" progId="Equation.3">
                  <p:embed/>
                </p:oleObj>
              </mc:Choice>
              <mc:Fallback>
                <p:oleObj name="Equation" r:id="rId23" imgW="266400" imgH="279360" progId="Equation.3">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55000" y="469265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Line 33"/>
          <p:cNvSpPr>
            <a:spLocks noChangeShapeType="1"/>
          </p:cNvSpPr>
          <p:nvPr/>
        </p:nvSpPr>
        <p:spPr bwMode="auto">
          <a:xfrm>
            <a:off x="4267200" y="2743200"/>
            <a:ext cx="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7" name="Line 34"/>
          <p:cNvSpPr>
            <a:spLocks noChangeShapeType="1"/>
          </p:cNvSpPr>
          <p:nvPr/>
        </p:nvSpPr>
        <p:spPr bwMode="auto">
          <a:xfrm>
            <a:off x="4267200" y="3886200"/>
            <a:ext cx="0" cy="6858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8" name="Line 35"/>
          <p:cNvSpPr>
            <a:spLocks noChangeShapeType="1"/>
          </p:cNvSpPr>
          <p:nvPr/>
        </p:nvSpPr>
        <p:spPr bwMode="auto">
          <a:xfrm>
            <a:off x="4267200" y="5105400"/>
            <a:ext cx="0" cy="6858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39" name="Line 36"/>
          <p:cNvSpPr>
            <a:spLocks noChangeShapeType="1"/>
          </p:cNvSpPr>
          <p:nvPr/>
        </p:nvSpPr>
        <p:spPr bwMode="auto">
          <a:xfrm flipH="1">
            <a:off x="6096000" y="2667000"/>
            <a:ext cx="304800" cy="6858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40" name="Line 37"/>
          <p:cNvSpPr>
            <a:spLocks noChangeShapeType="1"/>
          </p:cNvSpPr>
          <p:nvPr/>
        </p:nvSpPr>
        <p:spPr bwMode="auto">
          <a:xfrm>
            <a:off x="6705600" y="2743200"/>
            <a:ext cx="457200" cy="6096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41" name="Line 38"/>
          <p:cNvSpPr>
            <a:spLocks noChangeShapeType="1"/>
          </p:cNvSpPr>
          <p:nvPr/>
        </p:nvSpPr>
        <p:spPr bwMode="auto">
          <a:xfrm>
            <a:off x="6858000" y="2590800"/>
            <a:ext cx="1295400" cy="838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42" name="Line 39"/>
          <p:cNvSpPr>
            <a:spLocks noChangeShapeType="1"/>
          </p:cNvSpPr>
          <p:nvPr/>
        </p:nvSpPr>
        <p:spPr bwMode="auto">
          <a:xfrm>
            <a:off x="6096000" y="3886200"/>
            <a:ext cx="0" cy="6858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43" name="Line 40"/>
          <p:cNvSpPr>
            <a:spLocks noChangeShapeType="1"/>
          </p:cNvSpPr>
          <p:nvPr/>
        </p:nvSpPr>
        <p:spPr bwMode="auto">
          <a:xfrm>
            <a:off x="6096000" y="5105400"/>
            <a:ext cx="0" cy="6858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44" name="Line 41"/>
          <p:cNvSpPr>
            <a:spLocks noChangeShapeType="1"/>
          </p:cNvSpPr>
          <p:nvPr/>
        </p:nvSpPr>
        <p:spPr bwMode="auto">
          <a:xfrm>
            <a:off x="8382000" y="3886200"/>
            <a:ext cx="0" cy="6858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45" name="Object 14"/>
          <p:cNvGraphicFramePr>
            <a:graphicFrameLocks noChangeAspect="1"/>
          </p:cNvGraphicFramePr>
          <p:nvPr/>
        </p:nvGraphicFramePr>
        <p:xfrm>
          <a:off x="228600" y="1676400"/>
          <a:ext cx="2971800" cy="2182813"/>
        </p:xfrm>
        <a:graphic>
          <a:graphicData uri="http://schemas.openxmlformats.org/presentationml/2006/ole">
            <mc:AlternateContent xmlns:mc="http://schemas.openxmlformats.org/markup-compatibility/2006">
              <mc:Choice xmlns:v="urn:schemas-microsoft-com:vml" Requires="v">
                <p:oleObj spid="_x0000_s58464" name="Equation" r:id="rId24" imgW="2247840" imgH="1650960" progId="Equation.3">
                  <p:embed/>
                </p:oleObj>
              </mc:Choice>
              <mc:Fallback>
                <p:oleObj name="Equation" r:id="rId24" imgW="2247840" imgH="1650960" progId="Equation.3">
                  <p:embed/>
                  <p:pic>
                    <p:nvPicPr>
                      <p:cNvPr id="0" name="Object 1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8600" y="1676400"/>
                        <a:ext cx="2971800" cy="2182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 Box 45"/>
          <p:cNvSpPr txBox="1">
            <a:spLocks noChangeArrowheads="1"/>
          </p:cNvSpPr>
          <p:nvPr/>
        </p:nvSpPr>
        <p:spPr bwMode="auto">
          <a:xfrm>
            <a:off x="762000" y="4724400"/>
            <a:ext cx="3048000" cy="1747838"/>
          </a:xfrm>
          <a:prstGeom prst="rect">
            <a:avLst/>
          </a:prstGeom>
          <a:noFill/>
          <a:ln w="9525">
            <a:noFill/>
            <a:miter lim="800000"/>
            <a:headEnd/>
            <a:tailEnd type="none" w="lg" len="lg"/>
          </a:ln>
        </p:spPr>
        <p:txBody>
          <a:bodyPr wrap="none">
            <a:spAutoFit/>
          </a:bodyPr>
          <a:lstStyle/>
          <a:p>
            <a:r>
              <a:rPr lang="en-US">
                <a:solidFill>
                  <a:srgbClr val="FF0000"/>
                </a:solidFill>
              </a:rPr>
              <a:t>Unique </a:t>
            </a:r>
          </a:p>
          <a:p>
            <a:r>
              <a:rPr lang="en-US">
                <a:solidFill>
                  <a:srgbClr val="FF0000"/>
                </a:solidFill>
              </a:rPr>
              <a:t>derivation tree</a:t>
            </a:r>
          </a:p>
          <a:p>
            <a:r>
              <a:rPr lang="en-US">
                <a:solidFill>
                  <a:srgbClr val="FF0000"/>
                </a:solidFill>
              </a:rPr>
              <a:t>for</a:t>
            </a:r>
          </a:p>
        </p:txBody>
      </p:sp>
      <p:graphicFrame>
        <p:nvGraphicFramePr>
          <p:cNvPr id="47" name="Object 15"/>
          <p:cNvGraphicFramePr>
            <a:graphicFrameLocks noChangeAspect="1"/>
          </p:cNvGraphicFramePr>
          <p:nvPr/>
        </p:nvGraphicFramePr>
        <p:xfrm>
          <a:off x="1676400" y="6019800"/>
          <a:ext cx="1676400" cy="341313"/>
        </p:xfrm>
        <a:graphic>
          <a:graphicData uri="http://schemas.openxmlformats.org/presentationml/2006/ole">
            <mc:AlternateContent xmlns:mc="http://schemas.openxmlformats.org/markup-compatibility/2006">
              <mc:Choice xmlns:v="urn:schemas-microsoft-com:vml" Requires="v">
                <p:oleObj spid="_x0000_s58465" name="Equation" r:id="rId26" imgW="1676160" imgH="342720" progId="Equation.3">
                  <p:embed/>
                </p:oleObj>
              </mc:Choice>
              <mc:Fallback>
                <p:oleObj name="Equation" r:id="rId26" imgW="1676160" imgH="342720" progId="Equation.3">
                  <p:embed/>
                  <p:pic>
                    <p:nvPicPr>
                      <p:cNvPr id="0" name="Object 1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76400" y="6019800"/>
                        <a:ext cx="16764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Elimination of Left Recursion</a:t>
            </a:r>
            <a:endParaRPr lang="en-US" dirty="0"/>
          </a:p>
        </p:txBody>
      </p:sp>
      <p:sp>
        <p:nvSpPr>
          <p:cNvPr id="3" name="Content Placeholder 2"/>
          <p:cNvSpPr>
            <a:spLocks noGrp="1"/>
          </p:cNvSpPr>
          <p:nvPr>
            <p:ph idx="1"/>
          </p:nvPr>
        </p:nvSpPr>
        <p:spPr>
          <a:xfrm>
            <a:off x="457200" y="1600200"/>
            <a:ext cx="8534400" cy="4525963"/>
          </a:xfrm>
        </p:spPr>
        <p:txBody>
          <a:bodyPr>
            <a:normAutofit fontScale="85000" lnSpcReduction="10000"/>
          </a:bodyPr>
          <a:lstStyle/>
          <a:p>
            <a:pPr algn="just"/>
            <a:r>
              <a:rPr lang="en-US" dirty="0" smtClean="0"/>
              <a:t>A grammar is left recursive if it has a non-terminal A such that there is a derivation </a:t>
            </a:r>
            <a:r>
              <a:rPr lang="en-US" b="1" dirty="0" smtClean="0">
                <a:solidFill>
                  <a:srgbClr val="FF0000"/>
                </a:solidFill>
              </a:rPr>
              <a:t>A </a:t>
            </a:r>
            <a:r>
              <a:rPr lang="en-US" b="1" dirty="0" smtClean="0">
                <a:solidFill>
                  <a:srgbClr val="FF0000"/>
                </a:solidFill>
                <a:sym typeface="Symbol"/>
              </a:rPr>
              <a:t></a:t>
            </a:r>
            <a:r>
              <a:rPr lang="en-US" b="1" dirty="0" smtClean="0">
                <a:solidFill>
                  <a:srgbClr val="FF0000"/>
                </a:solidFill>
              </a:rPr>
              <a:t> A</a:t>
            </a:r>
            <a:r>
              <a:rPr lang="en-US" b="1" dirty="0" smtClean="0">
                <a:solidFill>
                  <a:srgbClr val="FF0000"/>
                </a:solidFill>
                <a:sym typeface="Symbol"/>
              </a:rPr>
              <a:t> </a:t>
            </a:r>
            <a:r>
              <a:rPr lang="en-US" b="1" dirty="0" smtClean="0">
                <a:solidFill>
                  <a:srgbClr val="FF0000"/>
                </a:solidFill>
              </a:rPr>
              <a:t> </a:t>
            </a:r>
            <a:r>
              <a:rPr lang="en-US" dirty="0" smtClean="0"/>
              <a:t>for some string </a:t>
            </a:r>
            <a:r>
              <a:rPr lang="en-US" b="1" dirty="0" smtClean="0">
                <a:solidFill>
                  <a:srgbClr val="FF0000"/>
                </a:solidFill>
                <a:sym typeface="Symbol"/>
              </a:rPr>
              <a:t> </a:t>
            </a:r>
            <a:r>
              <a:rPr lang="en-US" dirty="0" smtClean="0"/>
              <a:t>. </a:t>
            </a:r>
          </a:p>
          <a:p>
            <a:pPr algn="just"/>
            <a:r>
              <a:rPr lang="en-US" dirty="0" smtClean="0"/>
              <a:t>Top-down parsing methods cannot handle left-recursive grammars, so a transformation is needed to eliminate left recursion. </a:t>
            </a:r>
          </a:p>
          <a:p>
            <a:pPr algn="ctr"/>
            <a:r>
              <a:rPr lang="en-US" b="1" dirty="0" smtClean="0"/>
              <a:t>A </a:t>
            </a:r>
            <a:r>
              <a:rPr lang="en-US" b="1" dirty="0" smtClean="0">
                <a:sym typeface="Symbol"/>
              </a:rPr>
              <a:t> </a:t>
            </a:r>
            <a:r>
              <a:rPr lang="en-US" b="1" dirty="0" smtClean="0"/>
              <a:t>A</a:t>
            </a:r>
            <a:r>
              <a:rPr lang="en-US" b="1" dirty="0" smtClean="0">
                <a:solidFill>
                  <a:srgbClr val="FF0000"/>
                </a:solidFill>
                <a:sym typeface="Symbol"/>
              </a:rPr>
              <a:t>  |</a:t>
            </a:r>
            <a:r>
              <a:rPr lang="en-US" b="1" dirty="0" smtClean="0"/>
              <a:t> </a:t>
            </a:r>
            <a:r>
              <a:rPr lang="en-US" b="1" dirty="0" smtClean="0">
                <a:sym typeface="Symbol"/>
              </a:rPr>
              <a:t></a:t>
            </a:r>
            <a:endParaRPr lang="en-US" b="1" dirty="0" smtClean="0"/>
          </a:p>
          <a:p>
            <a:pPr algn="just">
              <a:buNone/>
            </a:pPr>
            <a:r>
              <a:rPr lang="en-US" dirty="0" smtClean="0"/>
              <a:t> replaced by the non-left-recursive productions:</a:t>
            </a:r>
          </a:p>
          <a:p>
            <a:pPr algn="ctr"/>
            <a:r>
              <a:rPr lang="en-US" b="1" dirty="0" smtClean="0">
                <a:solidFill>
                  <a:srgbClr val="0000FF"/>
                </a:solidFill>
              </a:rPr>
              <a:t>A</a:t>
            </a:r>
            <a:r>
              <a:rPr lang="en-US" b="1" dirty="0" smtClean="0">
                <a:solidFill>
                  <a:srgbClr val="0000FF"/>
                </a:solidFill>
                <a:sym typeface="Symbol"/>
              </a:rPr>
              <a:t>   </a:t>
            </a:r>
            <a:r>
              <a:rPr lang="en-US" b="1" dirty="0" smtClean="0">
                <a:solidFill>
                  <a:srgbClr val="0000FF"/>
                </a:solidFill>
              </a:rPr>
              <a:t>A'</a:t>
            </a:r>
          </a:p>
          <a:p>
            <a:pPr algn="ctr"/>
            <a:r>
              <a:rPr lang="en-US" b="1" dirty="0" smtClean="0">
                <a:solidFill>
                  <a:srgbClr val="0000FF"/>
                </a:solidFill>
              </a:rPr>
              <a:t>A'</a:t>
            </a:r>
            <a:r>
              <a:rPr lang="en-US" b="1" dirty="0" smtClean="0">
                <a:solidFill>
                  <a:srgbClr val="0000FF"/>
                </a:solidFill>
                <a:sym typeface="Symbol"/>
              </a:rPr>
              <a:t> </a:t>
            </a:r>
            <a:r>
              <a:rPr lang="en-US" b="1" dirty="0" smtClean="0">
                <a:solidFill>
                  <a:srgbClr val="0000FF"/>
                </a:solidFill>
              </a:rPr>
              <a:t> </a:t>
            </a:r>
            <a:r>
              <a:rPr lang="en-US" b="1" dirty="0" smtClean="0">
                <a:solidFill>
                  <a:srgbClr val="0000FF"/>
                </a:solidFill>
                <a:sym typeface="Symbol"/>
              </a:rPr>
              <a:t> </a:t>
            </a:r>
            <a:r>
              <a:rPr lang="en-US" b="1" dirty="0" smtClean="0">
                <a:solidFill>
                  <a:srgbClr val="0000FF"/>
                </a:solidFill>
              </a:rPr>
              <a:t>A' | </a:t>
            </a:r>
            <a:r>
              <a:rPr lang="en-US" b="1" dirty="0" smtClean="0">
                <a:solidFill>
                  <a:srgbClr val="0000FF"/>
                </a:solidFill>
                <a:sym typeface="Symbol"/>
              </a:rPr>
              <a:t></a:t>
            </a:r>
            <a:endParaRPr lang="en-US" b="1" dirty="0" smtClean="0">
              <a:solidFill>
                <a:srgbClr val="0000FF"/>
              </a:solidFill>
            </a:endParaRPr>
          </a:p>
          <a:p>
            <a:pPr algn="just"/>
            <a:r>
              <a:rPr lang="en-US" dirty="0" smtClean="0"/>
              <a:t>without changing the strings derivable from A. </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 The non-left-recursive expression grammar,</a:t>
            </a:r>
            <a:endParaRPr lang="en-US" dirty="0"/>
          </a:p>
        </p:txBody>
      </p:sp>
      <p:sp>
        <p:nvSpPr>
          <p:cNvPr id="3" name="Content Placeholder 2"/>
          <p:cNvSpPr>
            <a:spLocks noGrp="1"/>
          </p:cNvSpPr>
          <p:nvPr>
            <p:ph idx="1"/>
          </p:nvPr>
        </p:nvSpPr>
        <p:spPr>
          <a:xfrm>
            <a:off x="304800" y="3657600"/>
            <a:ext cx="8686800" cy="2971800"/>
          </a:xfrm>
        </p:spPr>
        <p:txBody>
          <a:bodyPr>
            <a:normAutofit/>
          </a:bodyPr>
          <a:lstStyle/>
          <a:p>
            <a:r>
              <a:rPr lang="en-US" dirty="0" smtClean="0"/>
              <a:t>eliminating immediate left recursion from the expression grammar. </a:t>
            </a:r>
          </a:p>
          <a:p>
            <a:pPr algn="just"/>
            <a:r>
              <a:rPr lang="en-US" dirty="0" smtClean="0"/>
              <a:t>The left-recursive pair of productions </a:t>
            </a:r>
          </a:p>
          <a:p>
            <a:pPr algn="ctr">
              <a:buNone/>
            </a:pPr>
            <a:r>
              <a:rPr lang="en-US" b="1" dirty="0" smtClean="0">
                <a:solidFill>
                  <a:srgbClr val="0000FF"/>
                </a:solidFill>
              </a:rPr>
              <a:t>E </a:t>
            </a:r>
            <a:r>
              <a:rPr lang="en-US" b="1" dirty="0" smtClean="0">
                <a:solidFill>
                  <a:srgbClr val="0000FF"/>
                </a:solidFill>
                <a:sym typeface="Symbol"/>
              </a:rPr>
              <a:t></a:t>
            </a:r>
            <a:r>
              <a:rPr lang="en-US" b="1" dirty="0" smtClean="0">
                <a:solidFill>
                  <a:srgbClr val="0000FF"/>
                </a:solidFill>
              </a:rPr>
              <a:t> E + T | T </a:t>
            </a:r>
            <a:r>
              <a:rPr lang="en-US" dirty="0" smtClean="0"/>
              <a:t>are replaced by </a:t>
            </a:r>
          </a:p>
          <a:p>
            <a:pPr algn="ctr">
              <a:buNone/>
            </a:pPr>
            <a:r>
              <a:rPr lang="en-US" dirty="0" smtClean="0">
                <a:solidFill>
                  <a:srgbClr val="C00000"/>
                </a:solidFill>
              </a:rPr>
              <a:t>E</a:t>
            </a:r>
            <a:r>
              <a:rPr lang="en-US" dirty="0" smtClean="0">
                <a:solidFill>
                  <a:srgbClr val="C00000"/>
                </a:solidFill>
                <a:sym typeface="Symbol"/>
              </a:rPr>
              <a:t> </a:t>
            </a:r>
            <a:r>
              <a:rPr lang="en-US" dirty="0" smtClean="0">
                <a:solidFill>
                  <a:srgbClr val="C00000"/>
                </a:solidFill>
              </a:rPr>
              <a:t>T E'</a:t>
            </a:r>
            <a:r>
              <a:rPr lang="en-US" dirty="0" smtClean="0"/>
              <a:t> and </a:t>
            </a:r>
            <a:r>
              <a:rPr lang="en-US" dirty="0" smtClean="0">
                <a:solidFill>
                  <a:srgbClr val="002060"/>
                </a:solidFill>
              </a:rPr>
              <a:t>E' </a:t>
            </a:r>
            <a:r>
              <a:rPr lang="en-US" dirty="0" smtClean="0">
                <a:solidFill>
                  <a:srgbClr val="002060"/>
                </a:solidFill>
                <a:sym typeface="Symbol"/>
              </a:rPr>
              <a:t> +</a:t>
            </a:r>
            <a:r>
              <a:rPr lang="en-US" dirty="0" smtClean="0">
                <a:solidFill>
                  <a:srgbClr val="002060"/>
                </a:solidFill>
              </a:rPr>
              <a:t>T E‘ | </a:t>
            </a:r>
            <a:r>
              <a:rPr lang="en-US" dirty="0" smtClean="0">
                <a:solidFill>
                  <a:srgbClr val="002060"/>
                </a:solidFill>
                <a:sym typeface="Symbol"/>
              </a:rPr>
              <a:t></a:t>
            </a:r>
            <a:r>
              <a:rPr lang="en-US" dirty="0" smtClean="0">
                <a:solidFill>
                  <a:srgbClr val="002060"/>
                </a:solidFill>
              </a:rPr>
              <a:t> </a:t>
            </a:r>
          </a:p>
        </p:txBody>
      </p:sp>
      <p:pic>
        <p:nvPicPr>
          <p:cNvPr id="67586" name="Picture 2"/>
          <p:cNvPicPr>
            <a:picLocks noChangeAspect="1" noChangeArrowheads="1"/>
          </p:cNvPicPr>
          <p:nvPr/>
        </p:nvPicPr>
        <p:blipFill>
          <a:blip r:embed="rId2" cstate="print"/>
          <a:srcRect/>
          <a:stretch>
            <a:fillRect/>
          </a:stretch>
        </p:blipFill>
        <p:spPr bwMode="auto">
          <a:xfrm>
            <a:off x="609600" y="2057400"/>
            <a:ext cx="4297680" cy="1085498"/>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6172200" y="1574800"/>
            <a:ext cx="2377440" cy="1917806"/>
          </a:xfrm>
          <a:prstGeom prst="rect">
            <a:avLst/>
          </a:prstGeom>
          <a:noFill/>
          <a:ln w="9525">
            <a:noFill/>
            <a:miter lim="800000"/>
            <a:headEnd/>
            <a:tailEnd/>
          </a:ln>
          <a:effectLst/>
        </p:spPr>
      </p:pic>
      <p:sp>
        <p:nvSpPr>
          <p:cNvPr id="6" name="Right Arrow 5"/>
          <p:cNvSpPr/>
          <p:nvPr/>
        </p:nvSpPr>
        <p:spPr>
          <a:xfrm>
            <a:off x="5029200" y="2514600"/>
            <a:ext cx="609600" cy="304800"/>
          </a:xfrm>
          <a:prstGeom prst="rightArrow">
            <a:avLst/>
          </a:prstGeom>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lgn="just"/>
            <a:r>
              <a:rPr lang="en-US" dirty="0" smtClean="0"/>
              <a:t>Immediate left recursion can be eliminated by the following technique, which works for any number of A-productions. </a:t>
            </a:r>
          </a:p>
          <a:p>
            <a:pPr algn="just"/>
            <a:r>
              <a:rPr lang="en-US" dirty="0" smtClean="0"/>
              <a:t>First, group the productions as</a:t>
            </a:r>
          </a:p>
          <a:p>
            <a:pPr algn="just"/>
            <a:endParaRPr lang="en-US" dirty="0" smtClean="0"/>
          </a:p>
          <a:p>
            <a:pPr algn="just"/>
            <a:r>
              <a:rPr lang="en-US" dirty="0" smtClean="0"/>
              <a:t>where no </a:t>
            </a:r>
            <a:r>
              <a:rPr lang="en-US" i="1" dirty="0" smtClean="0">
                <a:solidFill>
                  <a:srgbClr val="FF3399"/>
                </a:solidFill>
                <a:sym typeface="Symbol"/>
              </a:rPr>
              <a:t></a:t>
            </a:r>
            <a:r>
              <a:rPr lang="en-US" i="1" baseline="-25000" dirty="0" err="1" smtClean="0">
                <a:solidFill>
                  <a:srgbClr val="FF3399"/>
                </a:solidFill>
                <a:sym typeface="Symbol"/>
              </a:rPr>
              <a:t>i</a:t>
            </a:r>
            <a:r>
              <a:rPr lang="en-US" dirty="0" smtClean="0">
                <a:sym typeface="Symbol"/>
              </a:rPr>
              <a:t> </a:t>
            </a:r>
            <a:r>
              <a:rPr lang="en-US" dirty="0" smtClean="0"/>
              <a:t>begins with an A. Then, replace the A-productions by</a:t>
            </a:r>
          </a:p>
          <a:p>
            <a:pPr algn="just"/>
            <a:endParaRPr lang="en-US" dirty="0"/>
          </a:p>
        </p:txBody>
      </p:sp>
      <p:pic>
        <p:nvPicPr>
          <p:cNvPr id="68610" name="Picture 2"/>
          <p:cNvPicPr>
            <a:picLocks noChangeAspect="1" noChangeArrowheads="1"/>
          </p:cNvPicPr>
          <p:nvPr/>
        </p:nvPicPr>
        <p:blipFill>
          <a:blip r:embed="rId2" cstate="print"/>
          <a:srcRect/>
          <a:stretch>
            <a:fillRect/>
          </a:stretch>
        </p:blipFill>
        <p:spPr bwMode="auto">
          <a:xfrm>
            <a:off x="990600" y="3048000"/>
            <a:ext cx="6766560" cy="550126"/>
          </a:xfrm>
          <a:prstGeom prst="rect">
            <a:avLst/>
          </a:prstGeom>
          <a:noFill/>
          <a:ln w="9525">
            <a:solidFill>
              <a:srgbClr val="FF3399"/>
            </a:solid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2286000" y="4953000"/>
            <a:ext cx="5577840" cy="1050161"/>
          </a:xfrm>
          <a:prstGeom prst="rect">
            <a:avLst/>
          </a:prstGeom>
          <a:noFill/>
          <a:ln w="9525">
            <a:solidFill>
              <a:srgbClr val="FF3399"/>
            </a:solid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100" y="787400"/>
            <a:ext cx="8458200" cy="2677656"/>
          </a:xfrm>
          <a:prstGeom prst="rect">
            <a:avLst/>
          </a:prstGeom>
        </p:spPr>
        <p:txBody>
          <a:bodyPr wrap="square">
            <a:spAutoFit/>
          </a:bodyPr>
          <a:lstStyle/>
          <a:p>
            <a:pPr algn="just">
              <a:buFont typeface="Wingdings" pitchFamily="2" charset="2"/>
              <a:buChar char="q"/>
            </a:pPr>
            <a:r>
              <a:rPr lang="en-US" sz="2800" dirty="0" smtClean="0"/>
              <a:t>The non-terminal A generates the same strings as before but is no longer left recursive. </a:t>
            </a:r>
          </a:p>
          <a:p>
            <a:pPr algn="just">
              <a:buFont typeface="Wingdings" pitchFamily="2" charset="2"/>
              <a:buChar char="q"/>
            </a:pPr>
            <a:r>
              <a:rPr lang="en-US" sz="2800" dirty="0" smtClean="0"/>
              <a:t>This procedure eliminates all left recursion from the A and A' productions (provided no </a:t>
            </a:r>
            <a:r>
              <a:rPr lang="en-US" sz="2800" dirty="0" smtClean="0">
                <a:sym typeface="Symbol"/>
              </a:rPr>
              <a:t></a:t>
            </a:r>
            <a:r>
              <a:rPr lang="en-US" sz="2800" baseline="-25000" dirty="0" err="1" smtClean="0"/>
              <a:t>i</a:t>
            </a:r>
            <a:r>
              <a:rPr lang="en-US" sz="2800" dirty="0" smtClean="0"/>
              <a:t> is </a:t>
            </a:r>
            <a:r>
              <a:rPr lang="en-US" sz="2800" dirty="0" smtClean="0">
                <a:sym typeface="Symbol"/>
              </a:rPr>
              <a:t></a:t>
            </a:r>
            <a:r>
              <a:rPr lang="en-US" sz="2800" dirty="0" smtClean="0"/>
              <a:t>) , </a:t>
            </a:r>
            <a:r>
              <a:rPr lang="en-US" sz="2800" dirty="0" smtClean="0">
                <a:solidFill>
                  <a:srgbClr val="FF3399"/>
                </a:solidFill>
              </a:rPr>
              <a:t>but it does not eliminate left recursion involving derivations of two or more steps</a:t>
            </a:r>
            <a:r>
              <a:rPr lang="en-US" sz="2800" dirty="0" smtClean="0"/>
              <a:t>. </a:t>
            </a:r>
            <a:endParaRPr lang="en-US" sz="2800" dirty="0"/>
          </a:p>
        </p:txBody>
      </p:sp>
      <p:pic>
        <p:nvPicPr>
          <p:cNvPr id="5" name="Picture 4"/>
          <p:cNvPicPr>
            <a:picLocks noChangeAspect="1" noChangeArrowheads="1"/>
          </p:cNvPicPr>
          <p:nvPr/>
        </p:nvPicPr>
        <p:blipFill>
          <a:blip r:embed="rId2" cstate="print"/>
          <a:srcRect/>
          <a:stretch>
            <a:fillRect/>
          </a:stretch>
        </p:blipFill>
        <p:spPr bwMode="auto">
          <a:xfrm>
            <a:off x="2590800" y="3352800"/>
            <a:ext cx="4035755" cy="1280160"/>
          </a:xfrm>
          <a:prstGeom prst="rect">
            <a:avLst/>
          </a:prstGeom>
          <a:noFill/>
          <a:ln w="9525">
            <a:solidFill>
              <a:srgbClr val="00B050"/>
            </a:solidFill>
            <a:miter lim="800000"/>
            <a:headEnd/>
            <a:tailEnd/>
          </a:ln>
          <a:effectLst/>
        </p:spPr>
      </p:pic>
      <p:sp>
        <p:nvSpPr>
          <p:cNvPr id="6" name="Rectangle 5"/>
          <p:cNvSpPr/>
          <p:nvPr/>
        </p:nvSpPr>
        <p:spPr>
          <a:xfrm>
            <a:off x="342900" y="4876800"/>
            <a:ext cx="8610600" cy="1384995"/>
          </a:xfrm>
          <a:prstGeom prst="rect">
            <a:avLst/>
          </a:prstGeom>
        </p:spPr>
        <p:txBody>
          <a:bodyPr wrap="square">
            <a:spAutoFit/>
          </a:bodyPr>
          <a:lstStyle/>
          <a:p>
            <a:r>
              <a:rPr lang="en-US" sz="2800" dirty="0" smtClean="0"/>
              <a:t>The non-terminal </a:t>
            </a:r>
            <a:r>
              <a:rPr lang="en-US" sz="2800" b="1" dirty="0" smtClean="0">
                <a:solidFill>
                  <a:srgbClr val="00B050"/>
                </a:solidFill>
              </a:rPr>
              <a:t>S</a:t>
            </a:r>
            <a:r>
              <a:rPr lang="en-US" sz="2800" dirty="0" smtClean="0"/>
              <a:t> is left recursive because </a:t>
            </a:r>
          </a:p>
          <a:p>
            <a:pPr algn="ctr"/>
            <a:r>
              <a:rPr lang="en-US" sz="2800" b="1" dirty="0" smtClean="0">
                <a:solidFill>
                  <a:srgbClr val="0000FF"/>
                </a:solidFill>
              </a:rPr>
              <a:t>S </a:t>
            </a:r>
            <a:r>
              <a:rPr lang="en-US" sz="2800" b="1" dirty="0" smtClean="0">
                <a:solidFill>
                  <a:srgbClr val="0000FF"/>
                </a:solidFill>
                <a:sym typeface="Symbol"/>
              </a:rPr>
              <a:t> </a:t>
            </a:r>
            <a:r>
              <a:rPr lang="en-US" sz="2800" b="1" dirty="0" err="1" smtClean="0">
                <a:solidFill>
                  <a:srgbClr val="0000FF"/>
                </a:solidFill>
              </a:rPr>
              <a:t>Aa</a:t>
            </a:r>
            <a:r>
              <a:rPr lang="en-US" sz="2800" b="1" dirty="0" smtClean="0">
                <a:solidFill>
                  <a:srgbClr val="0000FF"/>
                </a:solidFill>
              </a:rPr>
              <a:t> </a:t>
            </a:r>
            <a:r>
              <a:rPr lang="en-US" sz="2800" b="1" dirty="0" smtClean="0">
                <a:solidFill>
                  <a:srgbClr val="0000FF"/>
                </a:solidFill>
                <a:sym typeface="Symbol"/>
              </a:rPr>
              <a:t></a:t>
            </a:r>
            <a:r>
              <a:rPr lang="en-US" sz="2800" b="1" dirty="0" smtClean="0">
                <a:solidFill>
                  <a:srgbClr val="0000FF"/>
                </a:solidFill>
              </a:rPr>
              <a:t> </a:t>
            </a:r>
            <a:r>
              <a:rPr lang="en-US" sz="2800" b="1" dirty="0" err="1" smtClean="0">
                <a:solidFill>
                  <a:srgbClr val="0000FF"/>
                </a:solidFill>
              </a:rPr>
              <a:t>Sda</a:t>
            </a:r>
            <a:r>
              <a:rPr lang="en-US" sz="2800" b="1" dirty="0" smtClean="0">
                <a:solidFill>
                  <a:srgbClr val="0000FF"/>
                </a:solidFill>
              </a:rPr>
              <a:t> </a:t>
            </a:r>
          </a:p>
          <a:p>
            <a:r>
              <a:rPr lang="en-US" sz="2800" dirty="0" smtClean="0"/>
              <a:t>but it is not </a:t>
            </a:r>
            <a:r>
              <a:rPr lang="en-US" sz="2800" dirty="0" smtClean="0">
                <a:solidFill>
                  <a:srgbClr val="00B050"/>
                </a:solidFill>
              </a:rPr>
              <a:t>immediately left recursive</a:t>
            </a:r>
            <a:r>
              <a:rPr lang="en-US" sz="2800" dirty="0" smtClean="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cstate="print"/>
          <a:srcRect/>
          <a:stretch>
            <a:fillRect/>
          </a:stretch>
        </p:blipFill>
        <p:spPr bwMode="auto">
          <a:xfrm>
            <a:off x="152400" y="990600"/>
            <a:ext cx="8686800" cy="5269726"/>
          </a:xfrm>
          <a:prstGeom prst="rect">
            <a:avLst/>
          </a:prstGeom>
          <a:noFill/>
          <a:ln w="9525">
            <a:solidFill>
              <a:srgbClr val="00B050"/>
            </a:solid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0" y="274638"/>
            <a:ext cx="3810000" cy="1143000"/>
          </a:xfrm>
        </p:spPr>
        <p:txBody>
          <a:bodyPr/>
          <a:lstStyle/>
          <a:p>
            <a:r>
              <a:rPr lang="en-US" u="sng" dirty="0" smtClean="0"/>
              <a:t>Example </a:t>
            </a:r>
            <a:endParaRPr lang="en-US" u="sng" dirty="0"/>
          </a:p>
        </p:txBody>
      </p:sp>
      <p:sp>
        <p:nvSpPr>
          <p:cNvPr id="3" name="Content Placeholder 2"/>
          <p:cNvSpPr>
            <a:spLocks noGrp="1"/>
          </p:cNvSpPr>
          <p:nvPr>
            <p:ph idx="1"/>
          </p:nvPr>
        </p:nvSpPr>
        <p:spPr>
          <a:xfrm>
            <a:off x="228600" y="1600200"/>
            <a:ext cx="8686800" cy="4525963"/>
          </a:xfrm>
        </p:spPr>
        <p:txBody>
          <a:bodyPr>
            <a:normAutofit/>
          </a:bodyPr>
          <a:lstStyle/>
          <a:p>
            <a:pPr algn="just"/>
            <a:r>
              <a:rPr lang="en-US" dirty="0" smtClean="0"/>
              <a:t>Order the non-terminals: </a:t>
            </a:r>
            <a:r>
              <a:rPr lang="en-US" b="1" dirty="0" smtClean="0">
                <a:solidFill>
                  <a:srgbClr val="0000FF"/>
                </a:solidFill>
              </a:rPr>
              <a:t>S, A</a:t>
            </a:r>
            <a:r>
              <a:rPr lang="en-US" dirty="0" smtClean="0"/>
              <a:t>. </a:t>
            </a:r>
          </a:p>
          <a:p>
            <a:pPr algn="just">
              <a:buFont typeface="Wingdings" pitchFamily="2" charset="2"/>
              <a:buChar char="q"/>
            </a:pPr>
            <a:r>
              <a:rPr lang="en-US" dirty="0" smtClean="0"/>
              <a:t>No immediate left recursion among the S-productions, so nothing happens during the outer loop </a:t>
            </a:r>
            <a:r>
              <a:rPr lang="en-US" dirty="0" smtClean="0">
                <a:solidFill>
                  <a:srgbClr val="0000FF"/>
                </a:solidFill>
              </a:rPr>
              <a:t>for </a:t>
            </a:r>
            <a:r>
              <a:rPr lang="en-US" dirty="0" err="1" smtClean="0">
                <a:solidFill>
                  <a:srgbClr val="0000FF"/>
                </a:solidFill>
              </a:rPr>
              <a:t>i</a:t>
            </a:r>
            <a:r>
              <a:rPr lang="en-US" dirty="0" smtClean="0">
                <a:solidFill>
                  <a:srgbClr val="0000FF"/>
                </a:solidFill>
              </a:rPr>
              <a:t> =1</a:t>
            </a:r>
            <a:r>
              <a:rPr lang="en-US" dirty="0" smtClean="0"/>
              <a:t>.</a:t>
            </a:r>
          </a:p>
          <a:p>
            <a:pPr algn="just">
              <a:buFont typeface="Wingdings" pitchFamily="2" charset="2"/>
              <a:buChar char="q"/>
            </a:pPr>
            <a:r>
              <a:rPr lang="en-US" dirty="0" smtClean="0"/>
              <a:t>For </a:t>
            </a:r>
            <a:r>
              <a:rPr lang="en-US" dirty="0" err="1" smtClean="0">
                <a:solidFill>
                  <a:srgbClr val="0000FF"/>
                </a:solidFill>
              </a:rPr>
              <a:t>i</a:t>
            </a:r>
            <a:r>
              <a:rPr lang="en-US" dirty="0" smtClean="0">
                <a:solidFill>
                  <a:srgbClr val="0000FF"/>
                </a:solidFill>
              </a:rPr>
              <a:t> = 2</a:t>
            </a:r>
            <a:r>
              <a:rPr lang="en-US" dirty="0" smtClean="0"/>
              <a:t>, Substitute for S in </a:t>
            </a:r>
            <a:r>
              <a:rPr lang="en-US" b="1" dirty="0" smtClean="0">
                <a:solidFill>
                  <a:srgbClr val="C00000"/>
                </a:solidFill>
              </a:rPr>
              <a:t>A</a:t>
            </a:r>
            <a:r>
              <a:rPr lang="en-US" b="1" dirty="0" smtClean="0">
                <a:solidFill>
                  <a:srgbClr val="C00000"/>
                </a:solidFill>
                <a:sym typeface="Symbol"/>
              </a:rPr>
              <a:t></a:t>
            </a:r>
            <a:r>
              <a:rPr lang="en-US" b="1" dirty="0" smtClean="0">
                <a:solidFill>
                  <a:srgbClr val="C00000"/>
                </a:solidFill>
              </a:rPr>
              <a:t>S d </a:t>
            </a:r>
            <a:r>
              <a:rPr lang="en-US" dirty="0" smtClean="0"/>
              <a:t>to obtain the following A-productions: </a:t>
            </a:r>
            <a:r>
              <a:rPr lang="it-IT" b="1" dirty="0" smtClean="0">
                <a:solidFill>
                  <a:srgbClr val="0000FF"/>
                </a:solidFill>
              </a:rPr>
              <a:t>A</a:t>
            </a:r>
            <a:r>
              <a:rPr lang="en-US" b="1" dirty="0" smtClean="0">
                <a:solidFill>
                  <a:srgbClr val="0000FF"/>
                </a:solidFill>
                <a:sym typeface="Symbol"/>
              </a:rPr>
              <a:t>  </a:t>
            </a:r>
            <a:r>
              <a:rPr lang="it-IT" b="1" dirty="0" smtClean="0">
                <a:solidFill>
                  <a:srgbClr val="0000FF"/>
                </a:solidFill>
              </a:rPr>
              <a:t>A</a:t>
            </a:r>
            <a:r>
              <a:rPr lang="it-IT" b="1" dirty="0" smtClean="0">
                <a:solidFill>
                  <a:srgbClr val="00B050"/>
                </a:solidFill>
              </a:rPr>
              <a:t>c</a:t>
            </a:r>
            <a:r>
              <a:rPr lang="it-IT" b="1" dirty="0" smtClean="0">
                <a:solidFill>
                  <a:srgbClr val="0000FF"/>
                </a:solidFill>
              </a:rPr>
              <a:t> I A</a:t>
            </a:r>
            <a:r>
              <a:rPr lang="it-IT" b="1" dirty="0" smtClean="0">
                <a:solidFill>
                  <a:srgbClr val="00B050"/>
                </a:solidFill>
              </a:rPr>
              <a:t>ad</a:t>
            </a:r>
            <a:r>
              <a:rPr lang="it-IT" b="1" dirty="0" smtClean="0">
                <a:solidFill>
                  <a:srgbClr val="0000FF"/>
                </a:solidFill>
              </a:rPr>
              <a:t> I </a:t>
            </a:r>
            <a:r>
              <a:rPr lang="it-IT" b="1" dirty="0" smtClean="0">
                <a:solidFill>
                  <a:schemeClr val="accent6">
                    <a:lumMod val="75000"/>
                  </a:schemeClr>
                </a:solidFill>
              </a:rPr>
              <a:t>bd</a:t>
            </a:r>
            <a:r>
              <a:rPr lang="it-IT" b="1" dirty="0" smtClean="0">
                <a:solidFill>
                  <a:srgbClr val="0000FF"/>
                </a:solidFill>
              </a:rPr>
              <a:t> I </a:t>
            </a:r>
            <a:r>
              <a:rPr lang="it-IT" b="1" dirty="0" smtClean="0">
                <a:solidFill>
                  <a:schemeClr val="accent6">
                    <a:lumMod val="75000"/>
                  </a:schemeClr>
                </a:solidFill>
                <a:sym typeface="Symbol"/>
              </a:rPr>
              <a:t></a:t>
            </a:r>
            <a:endParaRPr lang="it-IT" b="1" dirty="0" smtClean="0">
              <a:solidFill>
                <a:schemeClr val="accent6">
                  <a:lumMod val="75000"/>
                </a:schemeClr>
              </a:solidFill>
            </a:endParaRPr>
          </a:p>
          <a:p>
            <a:pPr algn="just"/>
            <a:r>
              <a:rPr lang="en-US" dirty="0" smtClean="0"/>
              <a:t>Eliminating the immediate left recursion:</a:t>
            </a:r>
          </a:p>
          <a:p>
            <a:pPr algn="just">
              <a:buNone/>
            </a:pPr>
            <a:endParaRPr lang="en-US" dirty="0"/>
          </a:p>
        </p:txBody>
      </p:sp>
      <p:pic>
        <p:nvPicPr>
          <p:cNvPr id="62466" name="Picture 2"/>
          <p:cNvPicPr>
            <a:picLocks noChangeAspect="1" noChangeArrowheads="1"/>
          </p:cNvPicPr>
          <p:nvPr/>
        </p:nvPicPr>
        <p:blipFill>
          <a:blip r:embed="rId2" cstate="print"/>
          <a:srcRect/>
          <a:stretch>
            <a:fillRect/>
          </a:stretch>
        </p:blipFill>
        <p:spPr bwMode="auto">
          <a:xfrm>
            <a:off x="5562599" y="5333991"/>
            <a:ext cx="3474720" cy="1366828"/>
          </a:xfrm>
          <a:prstGeom prst="rect">
            <a:avLst/>
          </a:prstGeom>
          <a:noFill/>
          <a:ln w="9525">
            <a:solidFill>
              <a:srgbClr val="00B050"/>
            </a:solidFill>
            <a:miter lim="800000"/>
            <a:headEnd/>
            <a:tailEnd/>
          </a:ln>
          <a:effectLst/>
        </p:spPr>
      </p:pic>
      <p:pic>
        <p:nvPicPr>
          <p:cNvPr id="69634" name="Picture 2"/>
          <p:cNvPicPr>
            <a:picLocks noChangeAspect="1" noChangeArrowheads="1"/>
          </p:cNvPicPr>
          <p:nvPr/>
        </p:nvPicPr>
        <p:blipFill>
          <a:blip r:embed="rId3" cstate="print"/>
          <a:srcRect/>
          <a:stretch>
            <a:fillRect/>
          </a:stretch>
        </p:blipFill>
        <p:spPr bwMode="auto">
          <a:xfrm>
            <a:off x="762000" y="381000"/>
            <a:ext cx="3753134" cy="1005840"/>
          </a:xfrm>
          <a:prstGeom prst="rect">
            <a:avLst/>
          </a:prstGeom>
          <a:noFill/>
          <a:ln w="9525">
            <a:solidFill>
              <a:srgbClr val="00B050"/>
            </a:solidFill>
            <a:miter lim="800000"/>
            <a:headEnd/>
            <a:tailEnd/>
          </a:ln>
          <a:effectLst/>
        </p:spPr>
      </p:pic>
      <p:pic>
        <p:nvPicPr>
          <p:cNvPr id="6" name="Picture 3"/>
          <p:cNvPicPr>
            <a:picLocks noChangeAspect="1" noChangeArrowheads="1"/>
          </p:cNvPicPr>
          <p:nvPr/>
        </p:nvPicPr>
        <p:blipFill>
          <a:blip r:embed="rId4" cstate="print"/>
          <a:srcRect/>
          <a:stretch>
            <a:fillRect/>
          </a:stretch>
        </p:blipFill>
        <p:spPr bwMode="auto">
          <a:xfrm>
            <a:off x="101600" y="5410200"/>
            <a:ext cx="5181600" cy="1050161"/>
          </a:xfrm>
          <a:prstGeom prst="rect">
            <a:avLst/>
          </a:prstGeom>
          <a:noFill/>
          <a:ln w="9525">
            <a:solidFill>
              <a:srgbClr val="FF3399"/>
            </a:solidFill>
            <a:miter lim="800000"/>
            <a:headEnd/>
            <a:tailEnd/>
          </a:ln>
          <a:effectLst/>
        </p:spPr>
      </p:pic>
      <p:cxnSp>
        <p:nvCxnSpPr>
          <p:cNvPr id="8" name="Straight Arrow Connector 7"/>
          <p:cNvCxnSpPr/>
          <p:nvPr/>
        </p:nvCxnSpPr>
        <p:spPr>
          <a:xfrm rot="10800000" flipV="1">
            <a:off x="1066800" y="4648200"/>
            <a:ext cx="4876800" cy="1447800"/>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914400" y="4724400"/>
            <a:ext cx="6477000" cy="838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1981200" y="4724400"/>
            <a:ext cx="6172200" cy="8382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2209800" y="4724400"/>
            <a:ext cx="4495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Factoring</a:t>
            </a:r>
            <a:endParaRPr lang="en-US" dirty="0"/>
          </a:p>
        </p:txBody>
      </p:sp>
      <p:sp>
        <p:nvSpPr>
          <p:cNvPr id="3" name="Content Placeholder 2"/>
          <p:cNvSpPr>
            <a:spLocks noGrp="1"/>
          </p:cNvSpPr>
          <p:nvPr>
            <p:ph idx="1"/>
          </p:nvPr>
        </p:nvSpPr>
        <p:spPr>
          <a:xfrm>
            <a:off x="304800" y="1600200"/>
            <a:ext cx="8534400" cy="4525963"/>
          </a:xfrm>
        </p:spPr>
        <p:txBody>
          <a:bodyPr>
            <a:normAutofit/>
          </a:bodyPr>
          <a:lstStyle/>
          <a:p>
            <a:pPr algn="just"/>
            <a:r>
              <a:rPr lang="en-US" dirty="0" smtClean="0"/>
              <a:t>Left factoring is a grammar transformation that is useful for producing a grammar suitable for predictive, or top-down, parsing. </a:t>
            </a:r>
          </a:p>
          <a:p>
            <a:pPr algn="just"/>
            <a:r>
              <a:rPr lang="en-US" dirty="0" smtClean="0"/>
              <a:t>When the choice between two alternative A-productions is not clear, we may be able to rewrite the productions to defer the decision until enough of the input has been seen that we can make the right choice.</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84200" y="-205560"/>
              <a:ext cx="2643480" cy="1348920"/>
            </p14:xfrm>
          </p:contentPart>
        </mc:Choice>
        <mc:Fallback xmlns="">
          <p:pic>
            <p:nvPicPr>
              <p:cNvPr id="4" name="Ink 3"/>
              <p:cNvPicPr/>
              <p:nvPr/>
            </p:nvPicPr>
            <p:blipFill>
              <a:blip r:embed="rId3"/>
              <a:stretch>
                <a:fillRect/>
              </a:stretch>
            </p:blipFill>
            <p:spPr>
              <a:xfrm>
                <a:off x="1374840" y="-214920"/>
                <a:ext cx="2662200" cy="1367640"/>
              </a:xfrm>
              <a:prstGeom prst="rect">
                <a:avLst/>
              </a:prstGeom>
            </p:spPr>
          </p:pic>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we have the two productions</a:t>
            </a:r>
            <a:endParaRPr lang="en-US" dirty="0"/>
          </a:p>
        </p:txBody>
      </p:sp>
      <p:sp>
        <p:nvSpPr>
          <p:cNvPr id="3" name="Content Placeholder 2"/>
          <p:cNvSpPr>
            <a:spLocks noGrp="1"/>
          </p:cNvSpPr>
          <p:nvPr>
            <p:ph idx="1"/>
          </p:nvPr>
        </p:nvSpPr>
        <p:spPr>
          <a:xfrm>
            <a:off x="457200" y="3276600"/>
            <a:ext cx="8229600" cy="2849563"/>
          </a:xfrm>
        </p:spPr>
        <p:txBody>
          <a:bodyPr/>
          <a:lstStyle/>
          <a:p>
            <a:pPr algn="just"/>
            <a:r>
              <a:rPr lang="en-US" dirty="0" smtClean="0"/>
              <a:t>on seeing the input </a:t>
            </a:r>
            <a:r>
              <a:rPr lang="en-US" b="1" dirty="0" smtClean="0">
                <a:solidFill>
                  <a:schemeClr val="accent6">
                    <a:lumMod val="75000"/>
                  </a:schemeClr>
                </a:solidFill>
              </a:rPr>
              <a:t>if</a:t>
            </a:r>
            <a:r>
              <a:rPr lang="en-US" dirty="0" smtClean="0"/>
              <a:t>, we cannot immediately tell which production to choose to expand </a:t>
            </a:r>
            <a:r>
              <a:rPr lang="en-US" i="1" dirty="0" smtClean="0">
                <a:solidFill>
                  <a:srgbClr val="0000FF"/>
                </a:solidFill>
              </a:rPr>
              <a:t>stmt</a:t>
            </a:r>
            <a:r>
              <a:rPr lang="en-US" dirty="0" smtClean="0"/>
              <a: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371600" y="1447800"/>
            <a:ext cx="5943600" cy="909336"/>
          </a:xfrm>
          <a:prstGeom prst="rect">
            <a:avLst/>
          </a:prstGeom>
          <a:noFill/>
          <a:ln w="9525">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Syntax Error Handling</a:t>
            </a:r>
          </a:p>
        </p:txBody>
      </p:sp>
      <p:sp>
        <p:nvSpPr>
          <p:cNvPr id="3" name="Content Placeholder 2"/>
          <p:cNvSpPr>
            <a:spLocks noGrp="1"/>
          </p:cNvSpPr>
          <p:nvPr>
            <p:ph idx="1"/>
          </p:nvPr>
        </p:nvSpPr>
        <p:spPr>
          <a:xfrm>
            <a:off x="457200" y="1219200"/>
            <a:ext cx="8458200" cy="5486400"/>
          </a:xfrm>
        </p:spPr>
        <p:txBody>
          <a:bodyPr>
            <a:normAutofit fontScale="70000" lnSpcReduction="20000"/>
          </a:bodyPr>
          <a:lstStyle/>
          <a:p>
            <a:pPr algn="just"/>
            <a:r>
              <a:rPr lang="en-US" b="1" u="sng" dirty="0">
                <a:solidFill>
                  <a:srgbClr val="0000FF"/>
                </a:solidFill>
              </a:rPr>
              <a:t>Common </a:t>
            </a:r>
            <a:r>
              <a:rPr lang="en-US" b="1" u="sng" dirty="0" smtClean="0">
                <a:solidFill>
                  <a:srgbClr val="0000FF"/>
                </a:solidFill>
              </a:rPr>
              <a:t>programming errors</a:t>
            </a:r>
          </a:p>
          <a:p>
            <a:pPr algn="just"/>
            <a:r>
              <a:rPr lang="en-US" i="1" dirty="0">
                <a:solidFill>
                  <a:srgbClr val="FF0000"/>
                </a:solidFill>
              </a:rPr>
              <a:t>Lexical errors </a:t>
            </a:r>
            <a:r>
              <a:rPr lang="en-US" dirty="0"/>
              <a:t>include misspellings of identifiers, keywords, or </a:t>
            </a:r>
            <a:r>
              <a:rPr lang="en-US" dirty="0" smtClean="0"/>
              <a:t>operators</a:t>
            </a:r>
          </a:p>
          <a:p>
            <a:pPr indent="-731520" algn="just">
              <a:buFont typeface="Wingdings" pitchFamily="2" charset="2"/>
              <a:buChar char="Ø"/>
            </a:pPr>
            <a:r>
              <a:rPr lang="en-US" dirty="0" smtClean="0"/>
              <a:t>the </a:t>
            </a:r>
            <a:r>
              <a:rPr lang="en-US" dirty="0"/>
              <a:t>use of an identifier </a:t>
            </a:r>
            <a:r>
              <a:rPr lang="en-US" dirty="0" err="1" smtClean="0">
                <a:latin typeface="Aharoni" pitchFamily="2" charset="-79"/>
                <a:cs typeface="Aharoni" pitchFamily="2" charset="-79"/>
              </a:rPr>
              <a:t>elipseSize</a:t>
            </a:r>
            <a:r>
              <a:rPr lang="en-US" dirty="0" smtClean="0">
                <a:latin typeface="Aharoni" pitchFamily="2" charset="-79"/>
                <a:cs typeface="Aharoni" pitchFamily="2" charset="-79"/>
              </a:rPr>
              <a:t> </a:t>
            </a:r>
            <a:r>
              <a:rPr lang="en-US" dirty="0"/>
              <a:t>instead of </a:t>
            </a:r>
            <a:r>
              <a:rPr lang="en-US" dirty="0" err="1" smtClean="0">
                <a:latin typeface="Aharoni" pitchFamily="2" charset="-79"/>
                <a:cs typeface="Aharoni" pitchFamily="2" charset="-79"/>
              </a:rPr>
              <a:t>ellipseSize</a:t>
            </a:r>
            <a:r>
              <a:rPr lang="en-US" dirty="0" smtClean="0">
                <a:latin typeface="Aharoni" pitchFamily="2" charset="-79"/>
                <a:cs typeface="Aharoni" pitchFamily="2" charset="-79"/>
              </a:rPr>
              <a:t> </a:t>
            </a:r>
            <a:r>
              <a:rPr lang="en-US" dirty="0" smtClean="0"/>
              <a:t>– and missing </a:t>
            </a:r>
            <a:r>
              <a:rPr lang="en-US" dirty="0"/>
              <a:t>quotes around text intended as a string.</a:t>
            </a:r>
          </a:p>
          <a:p>
            <a:pPr algn="just"/>
            <a:r>
              <a:rPr lang="en-US" i="1" dirty="0" smtClean="0">
                <a:solidFill>
                  <a:srgbClr val="FF0000"/>
                </a:solidFill>
              </a:rPr>
              <a:t>Syntactic </a:t>
            </a:r>
            <a:r>
              <a:rPr lang="en-US" i="1" dirty="0">
                <a:solidFill>
                  <a:srgbClr val="FF0000"/>
                </a:solidFill>
              </a:rPr>
              <a:t>errors </a:t>
            </a:r>
            <a:r>
              <a:rPr lang="en-US" dirty="0"/>
              <a:t>include misplaced semicolons or extra or missing braces</a:t>
            </a:r>
            <a:r>
              <a:rPr lang="en-US" dirty="0" smtClean="0"/>
              <a:t>; that </a:t>
            </a:r>
            <a:r>
              <a:rPr lang="en-US" dirty="0"/>
              <a:t>is, </a:t>
            </a:r>
            <a:r>
              <a:rPr lang="en-US" dirty="0">
                <a:solidFill>
                  <a:srgbClr val="0000FF"/>
                </a:solidFill>
              </a:rPr>
              <a:t>"{" or "}." </a:t>
            </a:r>
            <a:endParaRPr lang="en-US" dirty="0" smtClean="0">
              <a:solidFill>
                <a:srgbClr val="0000FF"/>
              </a:solidFill>
            </a:endParaRPr>
          </a:p>
          <a:p>
            <a:pPr indent="-731520" algn="just">
              <a:buFont typeface="Wingdings" pitchFamily="2" charset="2"/>
              <a:buChar char="Ø"/>
            </a:pPr>
            <a:r>
              <a:rPr lang="en-US" dirty="0" smtClean="0"/>
              <a:t>As </a:t>
            </a:r>
            <a:r>
              <a:rPr lang="en-US" dirty="0"/>
              <a:t>another example, in C or Java, the </a:t>
            </a:r>
            <a:r>
              <a:rPr lang="en-US" dirty="0" smtClean="0"/>
              <a:t>appearance of </a:t>
            </a:r>
            <a:r>
              <a:rPr lang="en-US" dirty="0"/>
              <a:t>a case statement without an enclosing </a:t>
            </a:r>
            <a:r>
              <a:rPr lang="en-US" dirty="0" smtClean="0">
                <a:latin typeface="Aharoni" pitchFamily="2" charset="-79"/>
                <a:cs typeface="Aharoni" pitchFamily="2" charset="-79"/>
              </a:rPr>
              <a:t>switch</a:t>
            </a:r>
            <a:r>
              <a:rPr lang="en-US" dirty="0" smtClean="0"/>
              <a:t> </a:t>
            </a:r>
            <a:r>
              <a:rPr lang="en-US" dirty="0"/>
              <a:t>is a syntactic </a:t>
            </a:r>
            <a:r>
              <a:rPr lang="en-US" dirty="0" smtClean="0"/>
              <a:t>error</a:t>
            </a:r>
            <a:endParaRPr lang="en-US" dirty="0"/>
          </a:p>
          <a:p>
            <a:pPr algn="just"/>
            <a:r>
              <a:rPr lang="en-US" i="1" dirty="0" smtClean="0">
                <a:solidFill>
                  <a:srgbClr val="FF0000"/>
                </a:solidFill>
              </a:rPr>
              <a:t>Semantic </a:t>
            </a:r>
            <a:r>
              <a:rPr lang="en-US" i="1" dirty="0">
                <a:solidFill>
                  <a:srgbClr val="FF0000"/>
                </a:solidFill>
              </a:rPr>
              <a:t>errors </a:t>
            </a:r>
            <a:r>
              <a:rPr lang="en-US" dirty="0"/>
              <a:t>include type mismatches between operators </a:t>
            </a:r>
            <a:r>
              <a:rPr lang="en-US" dirty="0" smtClean="0"/>
              <a:t>&amp; operands. </a:t>
            </a:r>
          </a:p>
          <a:p>
            <a:pPr indent="-640080" algn="just">
              <a:buFont typeface="Wingdings" pitchFamily="2" charset="2"/>
              <a:buChar char="Ø"/>
            </a:pPr>
            <a:r>
              <a:rPr lang="en-US" dirty="0" smtClean="0"/>
              <a:t>An </a:t>
            </a:r>
            <a:r>
              <a:rPr lang="en-US" dirty="0"/>
              <a:t>example is a </a:t>
            </a:r>
            <a:r>
              <a:rPr lang="en-US" dirty="0">
                <a:latin typeface="Aharoni" pitchFamily="2" charset="-79"/>
                <a:cs typeface="Aharoni" pitchFamily="2" charset="-79"/>
              </a:rPr>
              <a:t>return</a:t>
            </a:r>
            <a:r>
              <a:rPr lang="en-US" dirty="0"/>
              <a:t> statement in a </a:t>
            </a:r>
            <a:r>
              <a:rPr lang="en-US" dirty="0">
                <a:solidFill>
                  <a:srgbClr val="0000FF"/>
                </a:solidFill>
              </a:rPr>
              <a:t>Java</a:t>
            </a:r>
            <a:r>
              <a:rPr lang="en-US" dirty="0"/>
              <a:t> method with result type </a:t>
            </a:r>
            <a:r>
              <a:rPr lang="en-US" dirty="0">
                <a:latin typeface="Aharoni" pitchFamily="2" charset="-79"/>
                <a:cs typeface="Aharoni" pitchFamily="2" charset="-79"/>
              </a:rPr>
              <a:t>void</a:t>
            </a:r>
            <a:r>
              <a:rPr lang="en-US" dirty="0"/>
              <a:t>.</a:t>
            </a:r>
          </a:p>
          <a:p>
            <a:pPr algn="just"/>
            <a:r>
              <a:rPr lang="en-US" i="1" dirty="0" smtClean="0">
                <a:solidFill>
                  <a:srgbClr val="FF0000"/>
                </a:solidFill>
              </a:rPr>
              <a:t>Logical </a:t>
            </a:r>
            <a:r>
              <a:rPr lang="en-US" i="1" dirty="0">
                <a:solidFill>
                  <a:srgbClr val="FF0000"/>
                </a:solidFill>
              </a:rPr>
              <a:t>errors </a:t>
            </a:r>
            <a:r>
              <a:rPr lang="en-US" dirty="0"/>
              <a:t>can be anything from incorrect reasoning on the part </a:t>
            </a:r>
            <a:r>
              <a:rPr lang="en-US" dirty="0" smtClean="0"/>
              <a:t>of the </a:t>
            </a:r>
            <a:r>
              <a:rPr lang="en-US" dirty="0"/>
              <a:t>programmer to the use in a C program of the </a:t>
            </a:r>
            <a:r>
              <a:rPr lang="en-US" dirty="0">
                <a:solidFill>
                  <a:srgbClr val="0000FF"/>
                </a:solidFill>
              </a:rPr>
              <a:t>assignment operator </a:t>
            </a:r>
            <a:r>
              <a:rPr lang="en-US" dirty="0" smtClean="0">
                <a:solidFill>
                  <a:srgbClr val="0000FF"/>
                </a:solidFill>
              </a:rPr>
              <a:t>= </a:t>
            </a:r>
            <a:r>
              <a:rPr lang="en-US" dirty="0" smtClean="0"/>
              <a:t>instead </a:t>
            </a:r>
            <a:r>
              <a:rPr lang="en-US" dirty="0"/>
              <a:t>of the </a:t>
            </a:r>
            <a:r>
              <a:rPr lang="en-US" dirty="0">
                <a:solidFill>
                  <a:srgbClr val="0000FF"/>
                </a:solidFill>
              </a:rPr>
              <a:t>comparison operator ==. </a:t>
            </a:r>
            <a:endParaRPr lang="en-US" dirty="0" smtClean="0">
              <a:solidFill>
                <a:srgbClr val="0000FF"/>
              </a:solidFill>
            </a:endParaRPr>
          </a:p>
          <a:p>
            <a:pPr indent="-822960" algn="just">
              <a:buFont typeface="Wingdings" pitchFamily="2" charset="2"/>
              <a:buChar char="Ø"/>
            </a:pPr>
            <a:r>
              <a:rPr lang="en-US" dirty="0" smtClean="0"/>
              <a:t>The </a:t>
            </a:r>
            <a:r>
              <a:rPr lang="en-US" dirty="0"/>
              <a:t>program containing </a:t>
            </a:r>
            <a:r>
              <a:rPr lang="en-US" dirty="0">
                <a:solidFill>
                  <a:srgbClr val="0000FF"/>
                </a:solidFill>
              </a:rPr>
              <a:t>=</a:t>
            </a:r>
            <a:r>
              <a:rPr lang="en-US" dirty="0"/>
              <a:t> </a:t>
            </a:r>
            <a:r>
              <a:rPr lang="en-US" dirty="0" smtClean="0"/>
              <a:t>may be </a:t>
            </a:r>
            <a:r>
              <a:rPr lang="en-US" dirty="0"/>
              <a:t>well formed; however, it may not reflect the programmer's intent.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09600"/>
            <a:ext cx="8610600" cy="3539430"/>
          </a:xfrm>
          <a:prstGeom prst="rect">
            <a:avLst/>
          </a:prstGeom>
        </p:spPr>
        <p:txBody>
          <a:bodyPr wrap="square">
            <a:spAutoFit/>
          </a:bodyPr>
          <a:lstStyle/>
          <a:p>
            <a:pPr algn="just">
              <a:buFont typeface="Wingdings" pitchFamily="2" charset="2"/>
              <a:buChar char="§"/>
            </a:pPr>
            <a:r>
              <a:rPr lang="en-US" sz="3200" dirty="0" smtClean="0"/>
              <a:t>if </a:t>
            </a:r>
            <a:r>
              <a:rPr lang="en-US" sz="3200" dirty="0" smtClean="0">
                <a:solidFill>
                  <a:srgbClr val="0000FF"/>
                </a:solidFill>
              </a:rPr>
              <a:t>A </a:t>
            </a:r>
            <a:r>
              <a:rPr lang="en-US" sz="3200" dirty="0" smtClean="0">
                <a:solidFill>
                  <a:srgbClr val="0000FF"/>
                </a:solidFill>
                <a:sym typeface="Symbol"/>
              </a:rPr>
              <a:t> </a:t>
            </a:r>
            <a:r>
              <a:rPr lang="en-US" sz="3200" baseline="-25000" dirty="0" smtClean="0">
                <a:solidFill>
                  <a:srgbClr val="0000FF"/>
                </a:solidFill>
                <a:sym typeface="Symbol"/>
              </a:rPr>
              <a:t>1</a:t>
            </a:r>
            <a:r>
              <a:rPr lang="en-US" sz="3200" dirty="0" smtClean="0">
                <a:solidFill>
                  <a:srgbClr val="0000FF"/>
                </a:solidFill>
                <a:sym typeface="Symbol"/>
              </a:rPr>
              <a:t> |</a:t>
            </a:r>
            <a:r>
              <a:rPr lang="en-US" sz="3200" dirty="0" smtClean="0">
                <a:solidFill>
                  <a:srgbClr val="0000FF"/>
                </a:solidFill>
              </a:rPr>
              <a:t> </a:t>
            </a:r>
            <a:r>
              <a:rPr lang="en-US" sz="3200" dirty="0" smtClean="0">
                <a:solidFill>
                  <a:srgbClr val="0000FF"/>
                </a:solidFill>
                <a:sym typeface="Symbol"/>
              </a:rPr>
              <a:t></a:t>
            </a:r>
            <a:r>
              <a:rPr lang="en-US" sz="3200" baseline="-25000" dirty="0" smtClean="0">
                <a:solidFill>
                  <a:srgbClr val="0000FF"/>
                </a:solidFill>
                <a:sym typeface="Symbol"/>
              </a:rPr>
              <a:t>2 </a:t>
            </a:r>
            <a:r>
              <a:rPr lang="en-US" sz="3200" dirty="0" smtClean="0"/>
              <a:t>are two A-productions, &amp; input begins with a nonempty string derived from </a:t>
            </a:r>
            <a:r>
              <a:rPr lang="en-US" sz="3200" dirty="0" smtClean="0">
                <a:solidFill>
                  <a:srgbClr val="0000FF"/>
                </a:solidFill>
                <a:sym typeface="Symbol"/>
              </a:rPr>
              <a:t></a:t>
            </a:r>
            <a:r>
              <a:rPr lang="en-US" sz="3200" dirty="0" smtClean="0"/>
              <a:t>, </a:t>
            </a:r>
          </a:p>
          <a:p>
            <a:pPr algn="just">
              <a:buFont typeface="Wingdings" pitchFamily="2" charset="2"/>
              <a:buChar char="§"/>
            </a:pPr>
            <a:r>
              <a:rPr lang="en-US" sz="3200" dirty="0" smtClean="0"/>
              <a:t>Whether to expand </a:t>
            </a:r>
            <a:r>
              <a:rPr lang="en-US" sz="3200" dirty="0" smtClean="0">
                <a:solidFill>
                  <a:srgbClr val="0000FF"/>
                </a:solidFill>
              </a:rPr>
              <a:t>A to </a:t>
            </a:r>
            <a:r>
              <a:rPr lang="en-US" sz="3200" dirty="0" smtClean="0">
                <a:solidFill>
                  <a:srgbClr val="0000FF"/>
                </a:solidFill>
                <a:sym typeface="Symbol"/>
              </a:rPr>
              <a:t></a:t>
            </a:r>
            <a:r>
              <a:rPr lang="en-US" sz="3200" baseline="-25000" dirty="0" smtClean="0">
                <a:solidFill>
                  <a:srgbClr val="0000FF"/>
                </a:solidFill>
                <a:sym typeface="Symbol"/>
              </a:rPr>
              <a:t>1 </a:t>
            </a:r>
            <a:r>
              <a:rPr lang="en-US" sz="3200" dirty="0" smtClean="0">
                <a:solidFill>
                  <a:srgbClr val="0000FF"/>
                </a:solidFill>
              </a:rPr>
              <a:t>or </a:t>
            </a:r>
            <a:r>
              <a:rPr lang="en-US" sz="3200" dirty="0" smtClean="0">
                <a:solidFill>
                  <a:srgbClr val="0000FF"/>
                </a:solidFill>
                <a:sym typeface="Symbol"/>
              </a:rPr>
              <a:t></a:t>
            </a:r>
            <a:r>
              <a:rPr lang="en-US" sz="3200" baseline="-25000" dirty="0" smtClean="0">
                <a:solidFill>
                  <a:srgbClr val="0000FF"/>
                </a:solidFill>
                <a:sym typeface="Symbol"/>
              </a:rPr>
              <a:t>2</a:t>
            </a:r>
            <a:r>
              <a:rPr lang="en-US" sz="3200" dirty="0" smtClean="0">
                <a:solidFill>
                  <a:srgbClr val="FF0000"/>
                </a:solidFill>
                <a:sym typeface="Symbol"/>
              </a:rPr>
              <a:t>!!!</a:t>
            </a:r>
            <a:endParaRPr lang="en-US" sz="3200" dirty="0" smtClean="0"/>
          </a:p>
          <a:p>
            <a:pPr algn="just">
              <a:buFont typeface="Wingdings" pitchFamily="2" charset="2"/>
              <a:buChar char="§"/>
            </a:pPr>
            <a:r>
              <a:rPr lang="en-US" sz="3200" dirty="0" smtClean="0"/>
              <a:t>We may defer the decision by expanding </a:t>
            </a:r>
            <a:r>
              <a:rPr lang="en-US" sz="3200" dirty="0" smtClean="0">
                <a:solidFill>
                  <a:srgbClr val="FF0000"/>
                </a:solidFill>
              </a:rPr>
              <a:t>A to </a:t>
            </a:r>
            <a:r>
              <a:rPr lang="en-US" sz="3200" dirty="0" smtClean="0">
                <a:solidFill>
                  <a:srgbClr val="FF0000"/>
                </a:solidFill>
                <a:sym typeface="Symbol"/>
              </a:rPr>
              <a:t>A` </a:t>
            </a:r>
          </a:p>
          <a:p>
            <a:pPr algn="just">
              <a:buFont typeface="Wingdings" pitchFamily="2" charset="2"/>
              <a:buChar char="§"/>
            </a:pPr>
            <a:r>
              <a:rPr lang="en-US" sz="3200" dirty="0" smtClean="0"/>
              <a:t>Then, after seeing the input derived from </a:t>
            </a:r>
            <a:r>
              <a:rPr lang="en-US" sz="3200" dirty="0" smtClean="0">
                <a:sym typeface="Symbol"/>
              </a:rPr>
              <a:t></a:t>
            </a:r>
            <a:r>
              <a:rPr lang="en-US" sz="3200" dirty="0" smtClean="0"/>
              <a:t>, Expand </a:t>
            </a:r>
            <a:r>
              <a:rPr lang="en-US" sz="3200" dirty="0" smtClean="0">
                <a:solidFill>
                  <a:srgbClr val="FF0000"/>
                </a:solidFill>
              </a:rPr>
              <a:t>A` to </a:t>
            </a:r>
            <a:r>
              <a:rPr lang="en-US" sz="3200" dirty="0" smtClean="0">
                <a:solidFill>
                  <a:srgbClr val="FF0000"/>
                </a:solidFill>
                <a:sym typeface="Symbol"/>
              </a:rPr>
              <a:t></a:t>
            </a:r>
            <a:r>
              <a:rPr lang="en-US" sz="3200" baseline="-25000" dirty="0" smtClean="0">
                <a:solidFill>
                  <a:srgbClr val="FF0000"/>
                </a:solidFill>
                <a:sym typeface="Symbol"/>
              </a:rPr>
              <a:t>1 </a:t>
            </a:r>
            <a:r>
              <a:rPr lang="en-US" sz="3200" dirty="0" smtClean="0">
                <a:solidFill>
                  <a:srgbClr val="FF0000"/>
                </a:solidFill>
              </a:rPr>
              <a:t>or </a:t>
            </a:r>
            <a:r>
              <a:rPr lang="en-US" sz="3200" dirty="0" smtClean="0">
                <a:solidFill>
                  <a:srgbClr val="FF0000"/>
                </a:solidFill>
                <a:sym typeface="Symbol"/>
              </a:rPr>
              <a:t></a:t>
            </a:r>
            <a:r>
              <a:rPr lang="en-US" sz="3200" baseline="-25000" dirty="0" smtClean="0">
                <a:solidFill>
                  <a:srgbClr val="FF0000"/>
                </a:solidFill>
                <a:sym typeface="Symbol"/>
              </a:rPr>
              <a:t>2</a:t>
            </a:r>
            <a:r>
              <a:rPr lang="en-US" sz="3200" dirty="0" smtClean="0"/>
              <a:t>. </a:t>
            </a:r>
          </a:p>
          <a:p>
            <a:pPr algn="just">
              <a:buFont typeface="Wingdings" pitchFamily="2" charset="2"/>
              <a:buChar char="§"/>
            </a:pPr>
            <a:r>
              <a:rPr lang="en-US" sz="3200" i="1" dirty="0" smtClean="0">
                <a:solidFill>
                  <a:srgbClr val="0000FF"/>
                </a:solidFill>
              </a:rPr>
              <a:t>Left-factored:</a:t>
            </a:r>
            <a:endParaRPr lang="en-US" sz="3200" i="1" dirty="0">
              <a:solidFill>
                <a:srgbClr val="0000FF"/>
              </a:solidFill>
            </a:endParaRPr>
          </a:p>
        </p:txBody>
      </p:sp>
      <p:pic>
        <p:nvPicPr>
          <p:cNvPr id="71682" name="Picture 2"/>
          <p:cNvPicPr>
            <a:picLocks noChangeAspect="1" noChangeArrowheads="1"/>
          </p:cNvPicPr>
          <p:nvPr/>
        </p:nvPicPr>
        <p:blipFill>
          <a:blip r:embed="rId2" cstate="print"/>
          <a:srcRect/>
          <a:stretch>
            <a:fillRect/>
          </a:stretch>
        </p:blipFill>
        <p:spPr bwMode="auto">
          <a:xfrm>
            <a:off x="3581400" y="4419600"/>
            <a:ext cx="3657600" cy="1493351"/>
          </a:xfrm>
          <a:prstGeom prst="rect">
            <a:avLst/>
          </a:prstGeom>
          <a:noFill/>
          <a:ln w="9525">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pPr algn="l"/>
            <a:r>
              <a:rPr lang="en-US" sz="3100" b="1" dirty="0" smtClean="0"/>
              <a:t>Algorithm:</a:t>
            </a:r>
            <a:r>
              <a:rPr lang="en-US" sz="3100" dirty="0" smtClean="0"/>
              <a:t> Left factoring a grammar.</a:t>
            </a:r>
            <a:br>
              <a:rPr lang="en-US" sz="3100" dirty="0" smtClean="0"/>
            </a:br>
            <a:r>
              <a:rPr lang="en-US" sz="3100" b="1" dirty="0" smtClean="0"/>
              <a:t>INPUT</a:t>
            </a:r>
            <a:r>
              <a:rPr lang="en-US" sz="3100" dirty="0" smtClean="0"/>
              <a:t>: Grammar G</a:t>
            </a:r>
            <a:br>
              <a:rPr lang="en-US" sz="3100" dirty="0" smtClean="0"/>
            </a:br>
            <a:r>
              <a:rPr lang="en-US" sz="3100" b="1" dirty="0" smtClean="0"/>
              <a:t>OUTPUT</a:t>
            </a:r>
            <a:r>
              <a:rPr lang="en-US" sz="3100" dirty="0" smtClean="0"/>
              <a:t>: An equivalent left-factored </a:t>
            </a:r>
            <a:r>
              <a:rPr lang="en-US" dirty="0" smtClean="0"/>
              <a:t>grammar.</a:t>
            </a:r>
            <a:endParaRPr lang="en-US" dirty="0"/>
          </a:p>
        </p:txBody>
      </p:sp>
      <p:pic>
        <p:nvPicPr>
          <p:cNvPr id="72706" name="Picture 2"/>
          <p:cNvPicPr>
            <a:picLocks noChangeAspect="1" noChangeArrowheads="1"/>
          </p:cNvPicPr>
          <p:nvPr/>
        </p:nvPicPr>
        <p:blipFill>
          <a:blip r:embed="rId3" cstate="print"/>
          <a:srcRect/>
          <a:stretch>
            <a:fillRect/>
          </a:stretch>
        </p:blipFill>
        <p:spPr bwMode="auto">
          <a:xfrm>
            <a:off x="106362" y="2109788"/>
            <a:ext cx="8961120" cy="2849861"/>
          </a:xfrm>
          <a:prstGeom prst="rect">
            <a:avLst/>
          </a:prstGeom>
          <a:noFill/>
          <a:ln w="9525">
            <a:solidFill>
              <a:srgbClr val="FF3399"/>
            </a:solid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81000" y="2667000"/>
            <a:ext cx="4648200" cy="2239963"/>
          </a:xfrm>
        </p:spPr>
        <p:txBody>
          <a:bodyPr/>
          <a:lstStyle/>
          <a:p>
            <a:pPr algn="just"/>
            <a:r>
              <a:rPr lang="en-US" dirty="0" smtClean="0"/>
              <a:t>Here, </a:t>
            </a:r>
            <a:r>
              <a:rPr lang="en-US" dirty="0" err="1" smtClean="0"/>
              <a:t>i</a:t>
            </a:r>
            <a:r>
              <a:rPr lang="en-US" dirty="0" smtClean="0"/>
              <a:t>, t, and e stand for </a:t>
            </a:r>
            <a:r>
              <a:rPr lang="en-US" b="1" dirty="0" smtClean="0"/>
              <a:t>if,</a:t>
            </a:r>
            <a:r>
              <a:rPr lang="en-US" dirty="0" smtClean="0"/>
              <a:t> </a:t>
            </a:r>
            <a:r>
              <a:rPr lang="en-US" b="1" dirty="0" smtClean="0"/>
              <a:t>then</a:t>
            </a:r>
            <a:r>
              <a:rPr lang="en-US" dirty="0" smtClean="0"/>
              <a:t>, and </a:t>
            </a:r>
            <a:r>
              <a:rPr lang="en-US" b="1" dirty="0" smtClean="0"/>
              <a:t>else</a:t>
            </a:r>
            <a:r>
              <a:rPr lang="en-US" dirty="0" smtClean="0"/>
              <a:t>; </a:t>
            </a:r>
          </a:p>
          <a:p>
            <a:pPr algn="just"/>
            <a:r>
              <a:rPr lang="en-US" dirty="0" smtClean="0"/>
              <a:t>E: conditional expression S: Conditional statement</a:t>
            </a:r>
          </a:p>
          <a:p>
            <a:pPr algn="just"/>
            <a:endParaRPr lang="en-US" dirty="0"/>
          </a:p>
        </p:txBody>
      </p:sp>
      <p:pic>
        <p:nvPicPr>
          <p:cNvPr id="73730" name="Picture 2"/>
          <p:cNvPicPr>
            <a:picLocks noChangeAspect="1" noChangeArrowheads="1"/>
          </p:cNvPicPr>
          <p:nvPr/>
        </p:nvPicPr>
        <p:blipFill>
          <a:blip r:embed="rId2" cstate="print"/>
          <a:srcRect/>
          <a:stretch>
            <a:fillRect/>
          </a:stretch>
        </p:blipFill>
        <p:spPr bwMode="auto">
          <a:xfrm>
            <a:off x="5105400" y="2209800"/>
            <a:ext cx="3474720" cy="1352034"/>
          </a:xfrm>
          <a:prstGeom prst="rect">
            <a:avLst/>
          </a:prstGeom>
          <a:noFill/>
          <a:ln w="9525">
            <a:noFill/>
            <a:miter lim="800000"/>
            <a:headEnd/>
            <a:tailEnd/>
          </a:ln>
          <a:effectLst/>
        </p:spPr>
      </p:pic>
      <p:pic>
        <p:nvPicPr>
          <p:cNvPr id="73731" name="Picture 3"/>
          <p:cNvPicPr>
            <a:picLocks noChangeAspect="1" noChangeArrowheads="1"/>
          </p:cNvPicPr>
          <p:nvPr/>
        </p:nvPicPr>
        <p:blipFill>
          <a:blip r:embed="rId3" cstate="print"/>
          <a:srcRect/>
          <a:stretch>
            <a:fillRect/>
          </a:stretch>
        </p:blipFill>
        <p:spPr bwMode="auto">
          <a:xfrm>
            <a:off x="304800" y="1523999"/>
            <a:ext cx="4297680" cy="927641"/>
          </a:xfrm>
          <a:prstGeom prst="rect">
            <a:avLst/>
          </a:prstGeom>
          <a:noFill/>
          <a:ln w="9525">
            <a:noFill/>
            <a:miter lim="800000"/>
            <a:headEnd/>
            <a:tailEnd/>
          </a:ln>
          <a:effectLst/>
        </p:spPr>
      </p:pic>
      <p:sp>
        <p:nvSpPr>
          <p:cNvPr id="6" name="Rectangle 5"/>
          <p:cNvSpPr/>
          <p:nvPr/>
        </p:nvSpPr>
        <p:spPr>
          <a:xfrm>
            <a:off x="5638800" y="1524000"/>
            <a:ext cx="3271921" cy="461665"/>
          </a:xfrm>
          <a:prstGeom prst="rect">
            <a:avLst/>
          </a:prstGeom>
        </p:spPr>
        <p:txBody>
          <a:bodyPr wrap="none">
            <a:spAutoFit/>
          </a:bodyPr>
          <a:lstStyle/>
          <a:p>
            <a:r>
              <a:rPr lang="en-US" sz="2400" b="1" dirty="0" smtClean="0">
                <a:solidFill>
                  <a:srgbClr val="FF0000"/>
                </a:solidFill>
              </a:rPr>
              <a:t>Left-factored grammars:</a:t>
            </a:r>
            <a:endParaRPr lang="en-US" sz="2400" b="1" dirty="0">
              <a:solidFill>
                <a:srgbClr val="FF0000"/>
              </a:solidFill>
            </a:endParaRPr>
          </a:p>
        </p:txBody>
      </p:sp>
      <p:sp>
        <p:nvSpPr>
          <p:cNvPr id="9" name="TextBox 8"/>
          <p:cNvSpPr txBox="1"/>
          <p:nvPr/>
        </p:nvSpPr>
        <p:spPr>
          <a:xfrm>
            <a:off x="5562600" y="4114800"/>
            <a:ext cx="2973250" cy="461665"/>
          </a:xfrm>
          <a:prstGeom prst="rect">
            <a:avLst/>
          </a:prstGeom>
          <a:noFill/>
        </p:spPr>
        <p:txBody>
          <a:bodyPr wrap="none" rtlCol="0">
            <a:spAutoFit/>
          </a:bodyPr>
          <a:lstStyle/>
          <a:p>
            <a:r>
              <a:rPr lang="en-US" sz="2400" b="1" dirty="0" smtClean="0"/>
              <a:t>Longest common</a:t>
            </a:r>
            <a:r>
              <a:rPr lang="en-US" sz="2400" dirty="0" smtClean="0"/>
              <a:t>: </a:t>
            </a:r>
            <a:r>
              <a:rPr lang="en-US" sz="2400" dirty="0" err="1" smtClean="0">
                <a:solidFill>
                  <a:srgbClr val="FF0000"/>
                </a:solidFill>
              </a:rPr>
              <a:t>iEtS</a:t>
            </a:r>
            <a:endParaRPr lang="en-US" sz="2400" dirty="0">
              <a:solidFill>
                <a:srgbClr val="FF0000"/>
              </a:solidFill>
            </a:endParaRPr>
          </a:p>
        </p:txBody>
      </p:sp>
      <p:pic>
        <p:nvPicPr>
          <p:cNvPr id="73734" name="Picture 6"/>
          <p:cNvPicPr>
            <a:picLocks noChangeAspect="1" noChangeArrowheads="1"/>
          </p:cNvPicPr>
          <p:nvPr/>
        </p:nvPicPr>
        <p:blipFill>
          <a:blip r:embed="rId4" cstate="print"/>
          <a:srcRect/>
          <a:stretch>
            <a:fillRect/>
          </a:stretch>
        </p:blipFill>
        <p:spPr bwMode="auto">
          <a:xfrm>
            <a:off x="5410200" y="5638800"/>
            <a:ext cx="1571625" cy="657225"/>
          </a:xfrm>
          <a:prstGeom prst="rect">
            <a:avLst/>
          </a:prstGeom>
          <a:noFill/>
          <a:ln w="9525">
            <a:noFill/>
            <a:miter lim="800000"/>
            <a:headEnd/>
            <a:tailEnd/>
          </a:ln>
          <a:effectLst/>
        </p:spPr>
      </p:pic>
      <p:pic>
        <p:nvPicPr>
          <p:cNvPr id="73735" name="Picture 7"/>
          <p:cNvPicPr>
            <a:picLocks noChangeAspect="1" noChangeArrowheads="1"/>
          </p:cNvPicPr>
          <p:nvPr/>
        </p:nvPicPr>
        <p:blipFill>
          <a:blip r:embed="rId5" cstate="print"/>
          <a:srcRect/>
          <a:stretch>
            <a:fillRect/>
          </a:stretch>
        </p:blipFill>
        <p:spPr bwMode="auto">
          <a:xfrm>
            <a:off x="5486400" y="5181600"/>
            <a:ext cx="1638300" cy="257175"/>
          </a:xfrm>
          <a:prstGeom prst="rect">
            <a:avLst/>
          </a:prstGeom>
          <a:noFill/>
          <a:ln w="9525">
            <a:noFill/>
            <a:miter lim="800000"/>
            <a:headEnd/>
            <a:tailEnd/>
          </a:ln>
          <a:effectLst/>
        </p:spPr>
      </p:pic>
      <p:sp>
        <p:nvSpPr>
          <p:cNvPr id="12" name="Rectangle 11"/>
          <p:cNvSpPr/>
          <p:nvPr/>
        </p:nvSpPr>
        <p:spPr>
          <a:xfrm>
            <a:off x="1066800" y="1676400"/>
            <a:ext cx="914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336800" y="1676400"/>
            <a:ext cx="1066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2" idx="0"/>
          </p:cNvCxnSpPr>
          <p:nvPr/>
        </p:nvCxnSpPr>
        <p:spPr>
          <a:xfrm rot="5400000" flipH="1" flipV="1">
            <a:off x="1219200" y="1295400"/>
            <a:ext cx="685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0"/>
          </p:cNvCxnSpPr>
          <p:nvPr/>
        </p:nvCxnSpPr>
        <p:spPr>
          <a:xfrm rot="16200000" flipV="1">
            <a:off x="1930400" y="736600"/>
            <a:ext cx="609600" cy="127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97000" y="495300"/>
            <a:ext cx="476412" cy="646331"/>
          </a:xfrm>
          <a:prstGeom prst="rect">
            <a:avLst/>
          </a:prstGeom>
          <a:noFill/>
        </p:spPr>
        <p:txBody>
          <a:bodyPr wrap="none" rtlCol="0">
            <a:spAutoFit/>
          </a:bodyPr>
          <a:lstStyle/>
          <a:p>
            <a:r>
              <a:rPr lang="en-US" sz="3600" b="1" dirty="0" smtClean="0">
                <a:sym typeface="Symbol"/>
              </a:rPr>
              <a:t></a:t>
            </a:r>
            <a:endParaRPr lang="en-US" sz="3600"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Parsing</a:t>
            </a:r>
            <a:endParaRPr lang="en-US" dirty="0"/>
          </a:p>
        </p:txBody>
      </p:sp>
      <p:sp>
        <p:nvSpPr>
          <p:cNvPr id="3" name="Content Placeholder 2"/>
          <p:cNvSpPr>
            <a:spLocks noGrp="1"/>
          </p:cNvSpPr>
          <p:nvPr>
            <p:ph idx="1"/>
          </p:nvPr>
        </p:nvSpPr>
        <p:spPr/>
        <p:txBody>
          <a:bodyPr>
            <a:normAutofit/>
          </a:bodyPr>
          <a:lstStyle/>
          <a:p>
            <a:pPr algn="just"/>
            <a:r>
              <a:rPr lang="en-US" dirty="0" smtClean="0"/>
              <a:t>Constructing a parse tree</a:t>
            </a:r>
          </a:p>
          <a:p>
            <a:pPr algn="just"/>
            <a:r>
              <a:rPr lang="en-US" dirty="0" smtClean="0"/>
              <a:t>Starting from the root and creating the nodes of the parse tree in preorder (depth-first) </a:t>
            </a:r>
          </a:p>
          <a:p>
            <a:pPr algn="just"/>
            <a:endParaRPr lang="en-US" dirty="0" smtClean="0"/>
          </a:p>
          <a:p>
            <a:pPr algn="just"/>
            <a:r>
              <a:rPr lang="en-US" dirty="0" smtClean="0">
                <a:solidFill>
                  <a:srgbClr val="FF0000"/>
                </a:solidFill>
              </a:rPr>
              <a:t>Equivalent to a leftmost derivation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t>
            </a:r>
            <a:r>
              <a:rPr lang="en-US" dirty="0" err="1" smtClean="0">
                <a:solidFill>
                  <a:srgbClr val="FF0000"/>
                </a:solidFill>
              </a:rPr>
              <a:t>id+id</a:t>
            </a:r>
            <a:r>
              <a:rPr lang="en-US" dirty="0" smtClean="0">
                <a:solidFill>
                  <a:srgbClr val="FF0000"/>
                </a:solidFill>
              </a:rPr>
              <a:t>*id</a:t>
            </a:r>
            <a:endParaRPr lang="en-US" dirty="0">
              <a:solidFill>
                <a:srgbClr val="FF0000"/>
              </a:solidFill>
            </a:endParaRPr>
          </a:p>
        </p:txBody>
      </p:sp>
      <p:pic>
        <p:nvPicPr>
          <p:cNvPr id="68610" name="Picture 2"/>
          <p:cNvPicPr>
            <a:picLocks noChangeAspect="1" noChangeArrowheads="1"/>
          </p:cNvPicPr>
          <p:nvPr/>
        </p:nvPicPr>
        <p:blipFill>
          <a:blip r:embed="rId2" cstate="print"/>
          <a:srcRect/>
          <a:stretch>
            <a:fillRect/>
          </a:stretch>
        </p:blipFill>
        <p:spPr bwMode="auto">
          <a:xfrm>
            <a:off x="685799" y="1371600"/>
            <a:ext cx="3657600" cy="2070571"/>
          </a:xfrm>
          <a:prstGeom prst="rect">
            <a:avLst/>
          </a:prstGeom>
          <a:noFill/>
          <a:ln w="9525">
            <a:solidFill>
              <a:schemeClr val="accent1"/>
            </a:solidFill>
            <a:miter lim="800000"/>
            <a:headEnd/>
            <a:tailEnd/>
          </a:ln>
          <a:effectLst/>
        </p:spPr>
      </p:pic>
      <p:pic>
        <p:nvPicPr>
          <p:cNvPr id="68611" name="Picture 3"/>
          <p:cNvPicPr>
            <a:picLocks noChangeAspect="1" noChangeArrowheads="1"/>
          </p:cNvPicPr>
          <p:nvPr/>
        </p:nvPicPr>
        <p:blipFill>
          <a:blip r:embed="rId3" cstate="print"/>
          <a:srcRect l="25584"/>
          <a:stretch>
            <a:fillRect/>
          </a:stretch>
        </p:blipFill>
        <p:spPr bwMode="auto">
          <a:xfrm>
            <a:off x="990599" y="4038599"/>
            <a:ext cx="7659856" cy="2468880"/>
          </a:xfrm>
          <a:prstGeom prst="rect">
            <a:avLst/>
          </a:prstGeom>
          <a:noFill/>
          <a:ln w="9525">
            <a:noFill/>
            <a:miter lim="800000"/>
            <a:headEnd/>
            <a:tailEnd/>
          </a:ln>
          <a:effectLst/>
        </p:spPr>
      </p:pic>
      <p:pic>
        <p:nvPicPr>
          <p:cNvPr id="68612" name="Picture 4"/>
          <p:cNvPicPr>
            <a:picLocks noChangeAspect="1" noChangeArrowheads="1"/>
          </p:cNvPicPr>
          <p:nvPr/>
        </p:nvPicPr>
        <p:blipFill>
          <a:blip r:embed="rId4" cstate="print"/>
          <a:srcRect/>
          <a:stretch>
            <a:fillRect/>
          </a:stretch>
        </p:blipFill>
        <p:spPr bwMode="auto">
          <a:xfrm>
            <a:off x="4953000" y="1676400"/>
            <a:ext cx="2992779" cy="2377440"/>
          </a:xfrm>
          <a:prstGeom prst="rect">
            <a:avLst/>
          </a:prstGeom>
          <a:noFill/>
          <a:ln w="9525">
            <a:noFill/>
            <a:miter lim="800000"/>
            <a:headEnd/>
            <a:tailEnd/>
          </a:ln>
          <a:effectLst/>
        </p:spPr>
      </p:pic>
      <p:sp>
        <p:nvSpPr>
          <p:cNvPr id="7" name="Freeform 6"/>
          <p:cNvSpPr/>
          <p:nvPr/>
        </p:nvSpPr>
        <p:spPr>
          <a:xfrm>
            <a:off x="228600" y="2681817"/>
            <a:ext cx="8610600" cy="2004483"/>
          </a:xfrm>
          <a:custGeom>
            <a:avLst/>
            <a:gdLst>
              <a:gd name="connsiteX0" fmla="*/ 8494183 w 10521950"/>
              <a:gd name="connsiteY0" fmla="*/ 86783 h 2004483"/>
              <a:gd name="connsiteX1" fmla="*/ 9306983 w 10521950"/>
              <a:gd name="connsiteY1" fmla="*/ 226483 h 2004483"/>
              <a:gd name="connsiteX2" fmla="*/ 1204383 w 10521950"/>
              <a:gd name="connsiteY2" fmla="*/ 1445683 h 2004483"/>
              <a:gd name="connsiteX3" fmla="*/ 2080683 w 10521950"/>
              <a:gd name="connsiteY3" fmla="*/ 2004483 h 2004483"/>
              <a:gd name="connsiteX4" fmla="*/ 2080683 w 10521950"/>
              <a:gd name="connsiteY4" fmla="*/ 2004483 h 2004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1950" h="2004483">
                <a:moveTo>
                  <a:pt x="8494183" y="86783"/>
                </a:moveTo>
                <a:cubicBezTo>
                  <a:pt x="9508066" y="43391"/>
                  <a:pt x="10521950" y="0"/>
                  <a:pt x="9306983" y="226483"/>
                </a:cubicBezTo>
                <a:cubicBezTo>
                  <a:pt x="8092016" y="452966"/>
                  <a:pt x="2408766" y="1149350"/>
                  <a:pt x="1204383" y="1445683"/>
                </a:cubicBezTo>
                <a:cubicBezTo>
                  <a:pt x="0" y="1742016"/>
                  <a:pt x="2080683" y="2004483"/>
                  <a:pt x="2080683" y="2004483"/>
                </a:cubicBezTo>
                <a:lnTo>
                  <a:pt x="2080683" y="2004483"/>
                </a:lnTo>
              </a:path>
            </a:pathLst>
          </a:cu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cstate="print"/>
          <a:srcRect/>
          <a:stretch>
            <a:fillRect/>
          </a:stretch>
        </p:blipFill>
        <p:spPr bwMode="auto">
          <a:xfrm>
            <a:off x="203200" y="863600"/>
            <a:ext cx="8720550" cy="2468880"/>
          </a:xfrm>
          <a:prstGeom prst="rect">
            <a:avLst/>
          </a:prstGeom>
          <a:noFill/>
          <a:ln w="9525">
            <a:solidFill>
              <a:srgbClr val="00B050"/>
            </a:solidFill>
            <a:miter lim="800000"/>
            <a:headEnd/>
            <a:tailEnd/>
          </a:ln>
          <a:effectLst/>
        </p:spPr>
      </p:pic>
      <p:pic>
        <p:nvPicPr>
          <p:cNvPr id="69635" name="Picture 3"/>
          <p:cNvPicPr>
            <a:picLocks noChangeAspect="1" noChangeArrowheads="1"/>
          </p:cNvPicPr>
          <p:nvPr/>
        </p:nvPicPr>
        <p:blipFill>
          <a:blip r:embed="rId3" cstate="print"/>
          <a:srcRect/>
          <a:stretch>
            <a:fillRect/>
          </a:stretch>
        </p:blipFill>
        <p:spPr bwMode="auto">
          <a:xfrm>
            <a:off x="228600" y="3429000"/>
            <a:ext cx="8686800" cy="2782739"/>
          </a:xfrm>
          <a:prstGeom prst="rect">
            <a:avLst/>
          </a:prstGeom>
          <a:noFill/>
          <a:ln w="9525">
            <a:solidFill>
              <a:srgbClr val="00B0F0"/>
            </a:solid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Recursive-Descent Parsing</a:t>
            </a:r>
            <a:endParaRPr lang="en-US" dirty="0"/>
          </a:p>
        </p:txBody>
      </p:sp>
      <p:pic>
        <p:nvPicPr>
          <p:cNvPr id="70658" name="Picture 2"/>
          <p:cNvPicPr>
            <a:picLocks noChangeAspect="1" noChangeArrowheads="1"/>
          </p:cNvPicPr>
          <p:nvPr/>
        </p:nvPicPr>
        <p:blipFill>
          <a:blip r:embed="rId2" cstate="print"/>
          <a:srcRect/>
          <a:stretch>
            <a:fillRect/>
          </a:stretch>
        </p:blipFill>
        <p:spPr bwMode="auto">
          <a:xfrm>
            <a:off x="609600" y="1905000"/>
            <a:ext cx="8138160" cy="3597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US" dirty="0" smtClean="0"/>
              <a:t>A recursive-descent parsing program consists of a set of procedures, one for each </a:t>
            </a:r>
            <a:r>
              <a:rPr lang="en-US" dirty="0" err="1" smtClean="0"/>
              <a:t>nonterminal</a:t>
            </a:r>
            <a:r>
              <a:rPr lang="en-US" dirty="0" smtClean="0"/>
              <a:t>. </a:t>
            </a:r>
          </a:p>
          <a:p>
            <a:pPr algn="just"/>
            <a:r>
              <a:rPr lang="en-US" dirty="0" smtClean="0"/>
              <a:t>Execution begins with the procedure for the start symbol, which halts and announces success if its procedure body scans the entire input string.</a:t>
            </a:r>
          </a:p>
          <a:p>
            <a:pPr algn="just"/>
            <a:r>
              <a:rPr lang="en-US" dirty="0" smtClean="0"/>
              <a:t>General recursive-descent may require backtracking; that is, it may require repeated scans over the input. </a:t>
            </a:r>
          </a:p>
          <a:p>
            <a:pPr algn="just"/>
            <a:r>
              <a:rPr lang="en-US" dirty="0" smtClean="0"/>
              <a:t>However, backtracking is rarely needed to parse programming language constructs, so backtracking parsers are not seen frequently.</a:t>
            </a:r>
          </a:p>
          <a:p>
            <a:pPr algn="just"/>
            <a:r>
              <a:rPr lang="en-US" dirty="0" smtClean="0"/>
              <a:t>Even for situations like natural language parsing, backtracking is not very efficient</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Modify Recursive-Descent Parsing</a:t>
            </a:r>
            <a:endParaRPr lang="en-US"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lgn="just"/>
            <a:r>
              <a:rPr lang="en-US" dirty="0" smtClean="0"/>
              <a:t>To allow backtracking, recursive decent parsing algorithm needs to be modified. </a:t>
            </a:r>
          </a:p>
          <a:p>
            <a:pPr algn="just"/>
            <a:r>
              <a:rPr lang="en-US" dirty="0" smtClean="0"/>
              <a:t>First, we cannot choose a unique A-production at line ( 1 ) , so we must try each of several productions in some order. </a:t>
            </a:r>
          </a:p>
          <a:p>
            <a:pPr algn="just"/>
            <a:r>
              <a:rPr lang="en-US" dirty="0" smtClean="0"/>
              <a:t>Then, failure at line (7) is not ultimate failure, but suggests only that we need to return to line (1) and try another A-production.</a:t>
            </a:r>
          </a:p>
          <a:p>
            <a:pPr algn="just"/>
            <a:r>
              <a:rPr lang="en-US" dirty="0" smtClean="0"/>
              <a:t>Only if there are no more A-productions to try do we declare that an input error has been found. </a:t>
            </a:r>
          </a:p>
          <a:p>
            <a:pPr algn="just"/>
            <a:r>
              <a:rPr lang="en-US" dirty="0" smtClean="0"/>
              <a:t>In order to try another A-production, we need to be able to reset the input pointer to where it was when we first reached line (1) . </a:t>
            </a:r>
          </a:p>
          <a:p>
            <a:pPr algn="just"/>
            <a:r>
              <a:rPr lang="en-US" dirty="0" smtClean="0"/>
              <a:t>Thus, a local variable is needed to store this input pointer for future use.</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48400" y="457200"/>
            <a:ext cx="1828800" cy="609600"/>
          </a:xfrm>
        </p:spPr>
        <p:txBody>
          <a:bodyPr/>
          <a:lstStyle/>
          <a:p>
            <a:r>
              <a:rPr lang="en-US" i="1" dirty="0" smtClean="0">
                <a:solidFill>
                  <a:srgbClr val="FF0000"/>
                </a:solidFill>
              </a:rPr>
              <a:t>w=cad</a:t>
            </a:r>
            <a:endParaRPr lang="en-US" i="1" dirty="0">
              <a:solidFill>
                <a:srgbClr val="FF0000"/>
              </a:solidFill>
            </a:endParaRPr>
          </a:p>
        </p:txBody>
      </p:sp>
      <p:pic>
        <p:nvPicPr>
          <p:cNvPr id="71682" name="Picture 2"/>
          <p:cNvPicPr>
            <a:picLocks noChangeAspect="1" noChangeArrowheads="1"/>
          </p:cNvPicPr>
          <p:nvPr/>
        </p:nvPicPr>
        <p:blipFill>
          <a:blip r:embed="rId2" cstate="print"/>
          <a:srcRect/>
          <a:stretch>
            <a:fillRect/>
          </a:stretch>
        </p:blipFill>
        <p:spPr bwMode="auto">
          <a:xfrm>
            <a:off x="3124199" y="380997"/>
            <a:ext cx="2560320" cy="979294"/>
          </a:xfrm>
          <a:prstGeom prst="rect">
            <a:avLst/>
          </a:prstGeom>
          <a:noFill/>
          <a:ln w="9525">
            <a:noFill/>
            <a:miter lim="800000"/>
            <a:headEnd/>
            <a:tailEnd/>
          </a:ln>
          <a:effectLst/>
        </p:spPr>
      </p:pic>
      <p:pic>
        <p:nvPicPr>
          <p:cNvPr id="71683" name="Picture 3"/>
          <p:cNvPicPr>
            <a:picLocks noChangeAspect="1" noChangeArrowheads="1"/>
          </p:cNvPicPr>
          <p:nvPr/>
        </p:nvPicPr>
        <p:blipFill>
          <a:blip r:embed="rId3" cstate="print"/>
          <a:srcRect/>
          <a:stretch>
            <a:fillRect/>
          </a:stretch>
        </p:blipFill>
        <p:spPr bwMode="auto">
          <a:xfrm>
            <a:off x="0" y="914400"/>
            <a:ext cx="2814762" cy="1371600"/>
          </a:xfrm>
          <a:prstGeom prst="rect">
            <a:avLst/>
          </a:prstGeom>
          <a:noFill/>
          <a:ln w="9525">
            <a:noFill/>
            <a:miter lim="800000"/>
            <a:headEnd/>
            <a:tailEnd/>
          </a:ln>
          <a:effectLst/>
        </p:spPr>
      </p:pic>
      <p:pic>
        <p:nvPicPr>
          <p:cNvPr id="71684" name="Picture 4"/>
          <p:cNvPicPr>
            <a:picLocks noChangeAspect="1" noChangeArrowheads="1"/>
          </p:cNvPicPr>
          <p:nvPr/>
        </p:nvPicPr>
        <p:blipFill>
          <a:blip r:embed="rId4" cstate="print"/>
          <a:srcRect/>
          <a:stretch>
            <a:fillRect/>
          </a:stretch>
        </p:blipFill>
        <p:spPr bwMode="auto">
          <a:xfrm>
            <a:off x="63500" y="2438400"/>
            <a:ext cx="2377440" cy="1777076"/>
          </a:xfrm>
          <a:prstGeom prst="rect">
            <a:avLst/>
          </a:prstGeom>
          <a:noFill/>
          <a:ln w="9525">
            <a:noFill/>
            <a:miter lim="800000"/>
            <a:headEnd/>
            <a:tailEnd/>
          </a:ln>
          <a:effectLst/>
        </p:spPr>
      </p:pic>
      <p:pic>
        <p:nvPicPr>
          <p:cNvPr id="71685" name="Picture 5"/>
          <p:cNvPicPr>
            <a:picLocks noChangeAspect="1" noChangeArrowheads="1"/>
          </p:cNvPicPr>
          <p:nvPr/>
        </p:nvPicPr>
        <p:blipFill>
          <a:blip r:embed="rId5" cstate="print"/>
          <a:srcRect/>
          <a:stretch>
            <a:fillRect/>
          </a:stretch>
        </p:blipFill>
        <p:spPr bwMode="auto">
          <a:xfrm>
            <a:off x="6766560" y="4038600"/>
            <a:ext cx="2377440" cy="1719606"/>
          </a:xfrm>
          <a:prstGeom prst="rect">
            <a:avLst/>
          </a:prstGeom>
          <a:noFill/>
          <a:ln w="9525">
            <a:noFill/>
            <a:miter lim="800000"/>
            <a:headEnd/>
            <a:tailEnd/>
          </a:ln>
          <a:effectLst/>
        </p:spPr>
      </p:pic>
      <p:sp>
        <p:nvSpPr>
          <p:cNvPr id="8" name="Rectangle 7"/>
          <p:cNvSpPr/>
          <p:nvPr/>
        </p:nvSpPr>
        <p:spPr>
          <a:xfrm>
            <a:off x="241300" y="4724400"/>
            <a:ext cx="6553200" cy="1323439"/>
          </a:xfrm>
          <a:prstGeom prst="rect">
            <a:avLst/>
          </a:prstGeom>
        </p:spPr>
        <p:txBody>
          <a:bodyPr wrap="square">
            <a:spAutoFit/>
          </a:bodyPr>
          <a:lstStyle/>
          <a:p>
            <a:pPr algn="just">
              <a:buFont typeface="Wingdings" pitchFamily="2" charset="2"/>
              <a:buChar char="q"/>
            </a:pPr>
            <a:r>
              <a:rPr lang="en-US" sz="2000" dirty="0" smtClean="0"/>
              <a:t>In going back to A, Reset the input pointer to position 2 , the position it had when we first came to A, </a:t>
            </a:r>
          </a:p>
          <a:p>
            <a:pPr algn="just"/>
            <a:r>
              <a:rPr lang="en-US" sz="2000" dirty="0" smtClean="0"/>
              <a:t>-which means that the procedure for A must store the input pointer in a local variable.</a:t>
            </a:r>
          </a:p>
        </p:txBody>
      </p:sp>
      <p:sp>
        <p:nvSpPr>
          <p:cNvPr id="9" name="Rectangle 8"/>
          <p:cNvSpPr/>
          <p:nvPr/>
        </p:nvSpPr>
        <p:spPr>
          <a:xfrm>
            <a:off x="2286000" y="1905000"/>
            <a:ext cx="6858000" cy="1938992"/>
          </a:xfrm>
          <a:prstGeom prst="rect">
            <a:avLst/>
          </a:prstGeom>
        </p:spPr>
        <p:txBody>
          <a:bodyPr wrap="square">
            <a:spAutoFit/>
          </a:bodyPr>
          <a:lstStyle/>
          <a:p>
            <a:pPr>
              <a:buFont typeface="Wingdings" pitchFamily="2" charset="2"/>
              <a:buChar char="q"/>
            </a:pPr>
            <a:r>
              <a:rPr lang="en-US" sz="2000" dirty="0" smtClean="0"/>
              <a:t>Match for the second input symbol, </a:t>
            </a:r>
            <a:r>
              <a:rPr lang="en-US" sz="2000" dirty="0" smtClean="0">
                <a:solidFill>
                  <a:srgbClr val="FF0000"/>
                </a:solidFill>
              </a:rPr>
              <a:t>a</a:t>
            </a:r>
            <a:r>
              <a:rPr lang="en-US" sz="2000" dirty="0" smtClean="0"/>
              <a:t>, so advance the input pointer to </a:t>
            </a:r>
            <a:r>
              <a:rPr lang="en-US" sz="2000" b="1" dirty="0" smtClean="0">
                <a:solidFill>
                  <a:srgbClr val="FF0000"/>
                </a:solidFill>
              </a:rPr>
              <a:t>d</a:t>
            </a:r>
            <a:r>
              <a:rPr lang="en-US" sz="2000" dirty="0" smtClean="0"/>
              <a:t>, the third input symbol,</a:t>
            </a:r>
          </a:p>
          <a:p>
            <a:r>
              <a:rPr lang="en-US" sz="2000" dirty="0" smtClean="0"/>
              <a:t>     -compare </a:t>
            </a:r>
            <a:r>
              <a:rPr lang="en-US" sz="2000" i="1" dirty="0" smtClean="0">
                <a:solidFill>
                  <a:srgbClr val="FF0000"/>
                </a:solidFill>
              </a:rPr>
              <a:t>d</a:t>
            </a:r>
            <a:r>
              <a:rPr lang="en-US" sz="2000" dirty="0" smtClean="0"/>
              <a:t> against the next leaf, labeled </a:t>
            </a:r>
            <a:r>
              <a:rPr lang="en-US" sz="2000" b="1" dirty="0" smtClean="0">
                <a:solidFill>
                  <a:srgbClr val="FF0000"/>
                </a:solidFill>
              </a:rPr>
              <a:t>b</a:t>
            </a:r>
            <a:r>
              <a:rPr lang="en-US" sz="2000" dirty="0" smtClean="0"/>
              <a:t>. </a:t>
            </a:r>
          </a:p>
          <a:p>
            <a:r>
              <a:rPr lang="en-US" sz="2000" dirty="0" smtClean="0"/>
              <a:t>-Since </a:t>
            </a:r>
            <a:r>
              <a:rPr lang="en-US" sz="2000" b="1" dirty="0" smtClean="0">
                <a:solidFill>
                  <a:srgbClr val="FF0000"/>
                </a:solidFill>
              </a:rPr>
              <a:t>b</a:t>
            </a:r>
            <a:r>
              <a:rPr lang="en-US" sz="2000" dirty="0" smtClean="0"/>
              <a:t> does not match </a:t>
            </a:r>
            <a:r>
              <a:rPr lang="en-US" sz="2000" b="1" dirty="0" smtClean="0">
                <a:solidFill>
                  <a:srgbClr val="FF0000"/>
                </a:solidFill>
              </a:rPr>
              <a:t>d</a:t>
            </a:r>
            <a:r>
              <a:rPr lang="en-US" sz="2000" dirty="0" smtClean="0"/>
              <a:t>, </a:t>
            </a:r>
          </a:p>
          <a:p>
            <a:r>
              <a:rPr lang="en-US" sz="2000" dirty="0" smtClean="0"/>
              <a:t>-report failure and go back to A to see whether there is another alternative for A that has not been tried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Error-Recovery </a:t>
            </a:r>
            <a:r>
              <a:rPr lang="en-US" dirty="0" smtClean="0"/>
              <a:t>Strategies</a:t>
            </a:r>
            <a:endParaRPr lang="en-US" dirty="0"/>
          </a:p>
        </p:txBody>
      </p:sp>
      <p:sp>
        <p:nvSpPr>
          <p:cNvPr id="3" name="Content Placeholder 2"/>
          <p:cNvSpPr>
            <a:spLocks noGrp="1"/>
          </p:cNvSpPr>
          <p:nvPr>
            <p:ph idx="1"/>
          </p:nvPr>
        </p:nvSpPr>
        <p:spPr/>
        <p:txBody>
          <a:bodyPr/>
          <a:lstStyle/>
          <a:p>
            <a:r>
              <a:rPr lang="en-US" dirty="0">
                <a:solidFill>
                  <a:srgbClr val="0000FF"/>
                </a:solidFill>
              </a:rPr>
              <a:t>Panic-Mode </a:t>
            </a:r>
            <a:r>
              <a:rPr lang="en-US" dirty="0" smtClean="0">
                <a:solidFill>
                  <a:srgbClr val="0000FF"/>
                </a:solidFill>
              </a:rPr>
              <a:t>Recovery</a:t>
            </a:r>
          </a:p>
          <a:p>
            <a:r>
              <a:rPr lang="en-US" dirty="0">
                <a:solidFill>
                  <a:srgbClr val="0000FF"/>
                </a:solidFill>
              </a:rPr>
              <a:t>Phrase-Level </a:t>
            </a:r>
            <a:r>
              <a:rPr lang="en-US" dirty="0" smtClean="0">
                <a:solidFill>
                  <a:srgbClr val="0000FF"/>
                </a:solidFill>
              </a:rPr>
              <a:t>Recovery</a:t>
            </a:r>
          </a:p>
          <a:p>
            <a:r>
              <a:rPr lang="en-US" dirty="0">
                <a:solidFill>
                  <a:srgbClr val="0000FF"/>
                </a:solidFill>
              </a:rPr>
              <a:t>Error </a:t>
            </a:r>
            <a:r>
              <a:rPr lang="en-US" dirty="0" smtClean="0">
                <a:solidFill>
                  <a:srgbClr val="0000FF"/>
                </a:solidFill>
              </a:rPr>
              <a:t>Productions</a:t>
            </a:r>
          </a:p>
          <a:p>
            <a:r>
              <a:rPr lang="en-US" dirty="0">
                <a:solidFill>
                  <a:srgbClr val="0000FF"/>
                </a:solidFill>
              </a:rPr>
              <a:t>Global </a:t>
            </a:r>
            <a:r>
              <a:rPr lang="en-US" dirty="0" smtClean="0">
                <a:solidFill>
                  <a:srgbClr val="0000FF"/>
                </a:solidFill>
              </a:rPr>
              <a:t>Correction</a:t>
            </a:r>
          </a:p>
          <a:p>
            <a:endParaRPr lang="en-US" dirty="0">
              <a:solidFill>
                <a:srgbClr val="0000FF"/>
              </a:solidFill>
            </a:endParaRPr>
          </a:p>
          <a:p>
            <a:r>
              <a:rPr lang="en-US" dirty="0" smtClean="0">
                <a:solidFill>
                  <a:srgbClr val="FF0000"/>
                </a:solidFill>
              </a:rPr>
              <a:t>See details in the Book</a:t>
            </a:r>
            <a:endParaRPr lang="en-US" dirty="0">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and FOLLOW</a:t>
            </a:r>
            <a:endParaRPr lang="en-US" dirty="0"/>
          </a:p>
        </p:txBody>
      </p:sp>
      <p:sp>
        <p:nvSpPr>
          <p:cNvPr id="3" name="Content Placeholder 2"/>
          <p:cNvSpPr>
            <a:spLocks noGrp="1"/>
          </p:cNvSpPr>
          <p:nvPr>
            <p:ph idx="1"/>
          </p:nvPr>
        </p:nvSpPr>
        <p:spPr/>
        <p:txBody>
          <a:bodyPr/>
          <a:lstStyle/>
          <a:p>
            <a:pPr algn="just"/>
            <a:r>
              <a:rPr lang="en-US" dirty="0" smtClean="0"/>
              <a:t>The construction of both top-down and bottom-up parsers is aided by two functions: </a:t>
            </a:r>
          </a:p>
          <a:p>
            <a:pPr algn="just"/>
            <a:r>
              <a:rPr lang="en-US" b="1" dirty="0" smtClean="0">
                <a:solidFill>
                  <a:srgbClr val="FF0000"/>
                </a:solidFill>
              </a:rPr>
              <a:t>FIRST</a:t>
            </a:r>
          </a:p>
          <a:p>
            <a:pPr algn="just"/>
            <a:r>
              <a:rPr lang="en-US" b="1" dirty="0" smtClean="0">
                <a:solidFill>
                  <a:srgbClr val="0000FF"/>
                </a:solidFill>
              </a:rPr>
              <a:t>FOLLOW</a:t>
            </a:r>
            <a:r>
              <a:rPr lang="en-US" dirty="0" smtClean="0"/>
              <a:t>, </a:t>
            </a:r>
          </a:p>
          <a:p>
            <a:pPr algn="just"/>
            <a:r>
              <a:rPr lang="en-US" dirty="0" smtClean="0"/>
              <a:t>During top-down parsing, FIRST and FOLLOW allow us to choose </a:t>
            </a:r>
            <a:r>
              <a:rPr lang="en-US" dirty="0" smtClean="0">
                <a:solidFill>
                  <a:srgbClr val="0000FF"/>
                </a:solidFill>
              </a:rPr>
              <a:t>which production to apply, based on the next input symbol</a:t>
            </a:r>
            <a:r>
              <a:rPr lang="en-US" dirty="0" smtClean="0"/>
              <a:t>.</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0000FF"/>
                </a:solidFill>
              </a:rPr>
              <a:t>FIRST</a:t>
            </a:r>
            <a:endParaRPr lang="en-US" dirty="0">
              <a:solidFill>
                <a:srgbClr val="0000FF"/>
              </a:solidFill>
            </a:endParaRPr>
          </a:p>
        </p:txBody>
      </p:sp>
      <p:sp>
        <p:nvSpPr>
          <p:cNvPr id="3" name="Content Placeholder 2"/>
          <p:cNvSpPr>
            <a:spLocks noGrp="1"/>
          </p:cNvSpPr>
          <p:nvPr>
            <p:ph idx="1"/>
          </p:nvPr>
        </p:nvSpPr>
        <p:spPr/>
        <p:txBody>
          <a:bodyPr/>
          <a:lstStyle/>
          <a:p>
            <a:pPr algn="just"/>
            <a:r>
              <a:rPr lang="en-US" dirty="0" smtClean="0"/>
              <a:t>Define </a:t>
            </a:r>
            <a:r>
              <a:rPr lang="en-US" b="1" dirty="0" smtClean="0">
                <a:solidFill>
                  <a:srgbClr val="0000FF"/>
                </a:solidFill>
              </a:rPr>
              <a:t>FIRST(</a:t>
            </a:r>
            <a:r>
              <a:rPr lang="en-US" b="1" dirty="0" smtClean="0">
                <a:solidFill>
                  <a:srgbClr val="0000FF"/>
                </a:solidFill>
                <a:sym typeface="Symbol"/>
              </a:rPr>
              <a:t></a:t>
            </a:r>
            <a:r>
              <a:rPr lang="en-US" b="1" dirty="0" smtClean="0">
                <a:solidFill>
                  <a:srgbClr val="0000FF"/>
                </a:solidFill>
              </a:rPr>
              <a:t>)</a:t>
            </a:r>
            <a:r>
              <a:rPr lang="en-US" dirty="0" smtClean="0"/>
              <a:t>, where </a:t>
            </a:r>
            <a:r>
              <a:rPr lang="en-US" dirty="0" smtClean="0">
                <a:sym typeface="Symbol"/>
              </a:rPr>
              <a:t></a:t>
            </a:r>
            <a:r>
              <a:rPr lang="en-US" dirty="0" smtClean="0"/>
              <a:t> is any string of grammar symbols, to be the </a:t>
            </a:r>
            <a:r>
              <a:rPr lang="en-US" i="1" dirty="0" smtClean="0">
                <a:solidFill>
                  <a:srgbClr val="FF0000"/>
                </a:solidFill>
              </a:rPr>
              <a:t>set of terminals </a:t>
            </a:r>
            <a:r>
              <a:rPr lang="en-US" dirty="0" smtClean="0"/>
              <a:t>that begin strings derived from </a:t>
            </a:r>
            <a:r>
              <a:rPr lang="en-US" dirty="0" smtClean="0">
                <a:sym typeface="Symbol"/>
              </a:rPr>
              <a:t></a:t>
            </a:r>
            <a:r>
              <a:rPr lang="en-US" dirty="0" smtClean="0"/>
              <a:t>. </a:t>
            </a:r>
          </a:p>
          <a:p>
            <a:pPr algn="just"/>
            <a:r>
              <a:rPr lang="en-US" dirty="0" smtClean="0"/>
              <a:t>If </a:t>
            </a:r>
            <a:r>
              <a:rPr lang="en-US" dirty="0" smtClean="0">
                <a:sym typeface="Symbol"/>
              </a:rPr>
              <a:t></a:t>
            </a:r>
            <a:r>
              <a:rPr lang="en-US" dirty="0" smtClean="0"/>
              <a:t> </a:t>
            </a:r>
            <a:r>
              <a:rPr lang="en-US" dirty="0" smtClean="0">
                <a:sym typeface="Symbol"/>
              </a:rPr>
              <a:t></a:t>
            </a:r>
            <a:r>
              <a:rPr lang="en-US" dirty="0" smtClean="0"/>
              <a:t>* </a:t>
            </a:r>
            <a:r>
              <a:rPr lang="en-US" dirty="0" smtClean="0">
                <a:sym typeface="Symbol"/>
              </a:rPr>
              <a:t></a:t>
            </a:r>
            <a:r>
              <a:rPr lang="en-US" dirty="0" smtClean="0"/>
              <a:t>, then </a:t>
            </a:r>
            <a:r>
              <a:rPr lang="en-US" dirty="0" smtClean="0">
                <a:sym typeface="Symbol"/>
              </a:rPr>
              <a:t></a:t>
            </a:r>
            <a:r>
              <a:rPr lang="en-US" dirty="0" smtClean="0"/>
              <a:t> is also in FIRST(</a:t>
            </a:r>
            <a:r>
              <a:rPr lang="en-US" dirty="0" smtClean="0">
                <a:sym typeface="Symbol"/>
              </a:rPr>
              <a:t></a:t>
            </a:r>
            <a:r>
              <a:rPr lang="en-US" dirty="0" smtClean="0"/>
              <a:t>).</a:t>
            </a:r>
          </a:p>
          <a:p>
            <a:pPr algn="just"/>
            <a:endParaRPr lang="en-US" dirty="0" smtClean="0"/>
          </a:p>
          <a:p>
            <a:pPr algn="just"/>
            <a:r>
              <a:rPr lang="en-US" dirty="0" smtClean="0">
                <a:solidFill>
                  <a:srgbClr val="FF3399"/>
                </a:solidFill>
              </a:rPr>
              <a:t>A </a:t>
            </a:r>
            <a:r>
              <a:rPr lang="en-US" dirty="0" smtClean="0">
                <a:solidFill>
                  <a:srgbClr val="FF3399"/>
                </a:solidFill>
                <a:sym typeface="Symbol"/>
              </a:rPr>
              <a:t></a:t>
            </a:r>
            <a:r>
              <a:rPr lang="en-US" dirty="0" smtClean="0">
                <a:solidFill>
                  <a:srgbClr val="FF3399"/>
                </a:solidFill>
              </a:rPr>
              <a:t>* c</a:t>
            </a:r>
            <a:r>
              <a:rPr lang="en-US" dirty="0" smtClean="0">
                <a:solidFill>
                  <a:srgbClr val="FF3399"/>
                </a:solidFill>
                <a:sym typeface="Symbol"/>
              </a:rPr>
              <a:t></a:t>
            </a:r>
            <a:r>
              <a:rPr lang="en-US" dirty="0" smtClean="0">
                <a:solidFill>
                  <a:srgbClr val="FF3399"/>
                </a:solidFill>
              </a:rPr>
              <a:t>, </a:t>
            </a:r>
          </a:p>
          <a:p>
            <a:pPr algn="just"/>
            <a:r>
              <a:rPr lang="en-US" dirty="0" smtClean="0">
                <a:solidFill>
                  <a:srgbClr val="0070C0"/>
                </a:solidFill>
              </a:rPr>
              <a:t>FIRST(A) ={c}</a:t>
            </a:r>
            <a:endParaRPr lang="en-US" dirty="0">
              <a:solidFill>
                <a:srgbClr val="0070C0"/>
              </a:solidFill>
            </a:endParaRPr>
          </a:p>
        </p:txBody>
      </p:sp>
      <p:pic>
        <p:nvPicPr>
          <p:cNvPr id="72706" name="Picture 2"/>
          <p:cNvPicPr>
            <a:picLocks noChangeAspect="1" noChangeArrowheads="1"/>
          </p:cNvPicPr>
          <p:nvPr/>
        </p:nvPicPr>
        <p:blipFill>
          <a:blip r:embed="rId2" cstate="print"/>
          <a:srcRect/>
          <a:stretch>
            <a:fillRect/>
          </a:stretch>
        </p:blipFill>
        <p:spPr bwMode="auto">
          <a:xfrm>
            <a:off x="3276600" y="3886200"/>
            <a:ext cx="5212080" cy="2519581"/>
          </a:xfrm>
          <a:prstGeom prst="rect">
            <a:avLst/>
          </a:prstGeom>
          <a:noFill/>
          <a:ln w="9525">
            <a:solidFill>
              <a:srgbClr val="00B050"/>
            </a:solid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819400" cy="944562"/>
          </a:xfrm>
        </p:spPr>
        <p:txBody>
          <a:bodyPr/>
          <a:lstStyle/>
          <a:p>
            <a:r>
              <a:rPr lang="en-US" b="1" dirty="0" smtClean="0"/>
              <a:t>FOLLOW</a:t>
            </a:r>
            <a:endParaRPr lang="en-US" b="1" dirty="0"/>
          </a:p>
        </p:txBody>
      </p:sp>
      <p:sp>
        <p:nvSpPr>
          <p:cNvPr id="3" name="Content Placeholder 2"/>
          <p:cNvSpPr>
            <a:spLocks noGrp="1"/>
          </p:cNvSpPr>
          <p:nvPr>
            <p:ph idx="1"/>
          </p:nvPr>
        </p:nvSpPr>
        <p:spPr>
          <a:xfrm>
            <a:off x="457200" y="2095500"/>
            <a:ext cx="8229600" cy="4221163"/>
          </a:xfrm>
        </p:spPr>
        <p:txBody>
          <a:bodyPr>
            <a:normAutofit fontScale="77500" lnSpcReduction="20000"/>
          </a:bodyPr>
          <a:lstStyle/>
          <a:p>
            <a:pPr algn="just"/>
            <a:r>
              <a:rPr lang="en-US" dirty="0" smtClean="0"/>
              <a:t>FOLLOW(A) for non-terminal A to be the set of terminals </a:t>
            </a:r>
            <a:r>
              <a:rPr lang="en-US" i="1" dirty="0" smtClean="0">
                <a:solidFill>
                  <a:srgbClr val="FF0000"/>
                </a:solidFill>
              </a:rPr>
              <a:t>a</a:t>
            </a:r>
            <a:r>
              <a:rPr lang="en-US" dirty="0" smtClean="0"/>
              <a:t> that can appear immediately to the right of A in some sentential form ; that is; the set of terminals </a:t>
            </a:r>
            <a:r>
              <a:rPr lang="en-US" b="1" i="1" dirty="0" smtClean="0">
                <a:solidFill>
                  <a:srgbClr val="FF0000"/>
                </a:solidFill>
              </a:rPr>
              <a:t>a</a:t>
            </a:r>
            <a:r>
              <a:rPr lang="en-US" dirty="0" smtClean="0"/>
              <a:t> such that there exists a derivation of the form S </a:t>
            </a:r>
            <a:r>
              <a:rPr lang="en-US" dirty="0" smtClean="0">
                <a:sym typeface="Symbol"/>
              </a:rPr>
              <a:t></a:t>
            </a:r>
            <a:r>
              <a:rPr lang="en-US" dirty="0" smtClean="0"/>
              <a:t>* </a:t>
            </a:r>
            <a:r>
              <a:rPr lang="en-US" dirty="0" smtClean="0">
                <a:sym typeface="Symbol"/>
              </a:rPr>
              <a:t></a:t>
            </a:r>
            <a:r>
              <a:rPr lang="en-US" dirty="0" err="1" smtClean="0">
                <a:sym typeface="Symbol"/>
              </a:rPr>
              <a:t>A</a:t>
            </a:r>
            <a:r>
              <a:rPr lang="en-US" b="1" dirty="0" err="1" smtClean="0">
                <a:solidFill>
                  <a:srgbClr val="FF0000"/>
                </a:solidFill>
              </a:rPr>
              <a:t>a</a:t>
            </a:r>
            <a:r>
              <a:rPr lang="en-US" dirty="0" smtClean="0">
                <a:sym typeface="Symbol"/>
              </a:rPr>
              <a:t></a:t>
            </a:r>
            <a:r>
              <a:rPr lang="en-US" dirty="0" smtClean="0"/>
              <a:t>, for some </a:t>
            </a:r>
            <a:r>
              <a:rPr lang="en-US" dirty="0" smtClean="0">
                <a:sym typeface="Symbol"/>
              </a:rPr>
              <a:t></a:t>
            </a:r>
            <a:r>
              <a:rPr lang="en-US" dirty="0" smtClean="0"/>
              <a:t> and </a:t>
            </a:r>
            <a:r>
              <a:rPr lang="en-US" dirty="0" smtClean="0">
                <a:sym typeface="Symbol"/>
              </a:rPr>
              <a:t></a:t>
            </a:r>
            <a:r>
              <a:rPr lang="en-US" dirty="0" smtClean="0"/>
              <a:t>. </a:t>
            </a:r>
          </a:p>
          <a:p>
            <a:pPr algn="just"/>
            <a:r>
              <a:rPr lang="en-US" dirty="0" smtClean="0"/>
              <a:t>Note that there may have been symbols between </a:t>
            </a:r>
            <a:r>
              <a:rPr lang="en-US" b="1" dirty="0" smtClean="0">
                <a:solidFill>
                  <a:srgbClr val="FF0000"/>
                </a:solidFill>
              </a:rPr>
              <a:t>A</a:t>
            </a:r>
            <a:r>
              <a:rPr lang="en-US" dirty="0" smtClean="0"/>
              <a:t> &amp; </a:t>
            </a:r>
            <a:r>
              <a:rPr lang="en-US" b="1" i="1" dirty="0" smtClean="0">
                <a:solidFill>
                  <a:srgbClr val="FF0000"/>
                </a:solidFill>
              </a:rPr>
              <a:t>a</a:t>
            </a:r>
            <a:r>
              <a:rPr lang="en-US" dirty="0" smtClean="0"/>
              <a:t>, at some time during the derivation, but if so, they derived </a:t>
            </a:r>
            <a:r>
              <a:rPr lang="en-US" b="1" dirty="0" smtClean="0">
                <a:solidFill>
                  <a:srgbClr val="0000FF"/>
                </a:solidFill>
                <a:sym typeface="Symbol"/>
              </a:rPr>
              <a:t></a:t>
            </a:r>
            <a:r>
              <a:rPr lang="en-US" dirty="0" smtClean="0">
                <a:sym typeface="Symbol"/>
              </a:rPr>
              <a:t> &amp; </a:t>
            </a:r>
            <a:r>
              <a:rPr lang="en-US" dirty="0" smtClean="0">
                <a:solidFill>
                  <a:srgbClr val="0000FF"/>
                </a:solidFill>
              </a:rPr>
              <a:t>disappeared</a:t>
            </a:r>
            <a:r>
              <a:rPr lang="en-US" dirty="0" smtClean="0"/>
              <a:t>.</a:t>
            </a:r>
          </a:p>
          <a:p>
            <a:pPr algn="just"/>
            <a:r>
              <a:rPr lang="en-US" dirty="0" smtClean="0"/>
              <a:t>If </a:t>
            </a:r>
            <a:r>
              <a:rPr lang="en-US" b="1" dirty="0" smtClean="0">
                <a:solidFill>
                  <a:srgbClr val="0000FF"/>
                </a:solidFill>
              </a:rPr>
              <a:t>A</a:t>
            </a:r>
            <a:r>
              <a:rPr lang="en-US" dirty="0" smtClean="0"/>
              <a:t> can be the rightmost symbol in some sentential form, then $ is in FOLLOW(A) ; </a:t>
            </a:r>
          </a:p>
          <a:p>
            <a:pPr algn="just"/>
            <a:r>
              <a:rPr lang="en-US" dirty="0" smtClean="0"/>
              <a:t>$ is a special "</a:t>
            </a:r>
            <a:r>
              <a:rPr lang="en-US" dirty="0" err="1" smtClean="0"/>
              <a:t>endmarker</a:t>
            </a:r>
            <a:r>
              <a:rPr lang="en-US" dirty="0" smtClean="0"/>
              <a:t>" symbol that is assumed not to be a symbol of any grammar.</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4660900" y="38105"/>
            <a:ext cx="4206240" cy="2033348"/>
          </a:xfrm>
          <a:prstGeom prst="rect">
            <a:avLst/>
          </a:prstGeom>
          <a:noFill/>
          <a:ln w="9525">
            <a:solidFill>
              <a:srgbClr val="00B050"/>
            </a:solid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458200" cy="5592763"/>
          </a:xfrm>
        </p:spPr>
        <p:txBody>
          <a:bodyPr/>
          <a:lstStyle/>
          <a:p>
            <a:pPr algn="just"/>
            <a:r>
              <a:rPr lang="en-US" dirty="0" smtClean="0"/>
              <a:t>To compute FIRST(X) for all grammar symbols X, apply the following rules until no more terminals or </a:t>
            </a:r>
            <a:r>
              <a:rPr lang="en-US" dirty="0" smtClean="0">
                <a:sym typeface="Symbol"/>
              </a:rPr>
              <a:t></a:t>
            </a:r>
            <a:r>
              <a:rPr lang="en-US" dirty="0" smtClean="0"/>
              <a:t> can be added to any FIRST set .</a:t>
            </a:r>
            <a:endParaRPr lang="en-US" dirty="0"/>
          </a:p>
        </p:txBody>
      </p:sp>
      <p:pic>
        <p:nvPicPr>
          <p:cNvPr id="73730" name="Picture 2"/>
          <p:cNvPicPr>
            <a:picLocks noChangeAspect="1" noChangeArrowheads="1"/>
          </p:cNvPicPr>
          <p:nvPr/>
        </p:nvPicPr>
        <p:blipFill>
          <a:blip r:embed="rId2" cstate="print"/>
          <a:srcRect/>
          <a:stretch>
            <a:fillRect/>
          </a:stretch>
        </p:blipFill>
        <p:spPr bwMode="auto">
          <a:xfrm>
            <a:off x="147320" y="2463800"/>
            <a:ext cx="8869680" cy="3340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516563"/>
          </a:xfrm>
        </p:spPr>
        <p:txBody>
          <a:bodyPr/>
          <a:lstStyle/>
          <a:p>
            <a:pPr algn="just"/>
            <a:r>
              <a:rPr lang="en-US" dirty="0" smtClean="0"/>
              <a:t>To compute FOLLOW(A) for all non-terminals A, apply the following rules until nothing can be added to any FOLLOW set.</a:t>
            </a:r>
            <a:endParaRPr lang="en-US" dirty="0"/>
          </a:p>
        </p:txBody>
      </p:sp>
      <p:pic>
        <p:nvPicPr>
          <p:cNvPr id="74754" name="Picture 2"/>
          <p:cNvPicPr>
            <a:picLocks noChangeAspect="1" noChangeArrowheads="1"/>
          </p:cNvPicPr>
          <p:nvPr/>
        </p:nvPicPr>
        <p:blipFill>
          <a:blip r:embed="rId2" cstate="print"/>
          <a:srcRect/>
          <a:stretch>
            <a:fillRect/>
          </a:stretch>
        </p:blipFill>
        <p:spPr bwMode="auto">
          <a:xfrm>
            <a:off x="158750" y="2571750"/>
            <a:ext cx="8869680" cy="642730"/>
          </a:xfrm>
          <a:prstGeom prst="rect">
            <a:avLst/>
          </a:prstGeom>
          <a:noFill/>
          <a:ln w="9525">
            <a:noFill/>
            <a:miter lim="800000"/>
            <a:headEnd/>
            <a:tailEnd/>
          </a:ln>
          <a:effectLst/>
        </p:spPr>
      </p:pic>
      <p:pic>
        <p:nvPicPr>
          <p:cNvPr id="74755" name="Picture 3"/>
          <p:cNvPicPr>
            <a:picLocks noChangeAspect="1" noChangeArrowheads="1"/>
          </p:cNvPicPr>
          <p:nvPr/>
        </p:nvPicPr>
        <p:blipFill>
          <a:blip r:embed="rId3" cstate="print"/>
          <a:srcRect/>
          <a:stretch>
            <a:fillRect/>
          </a:stretch>
        </p:blipFill>
        <p:spPr bwMode="auto">
          <a:xfrm>
            <a:off x="63499" y="3657600"/>
            <a:ext cx="8961120" cy="16036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cstate="print"/>
          <a:srcRect/>
          <a:stretch>
            <a:fillRect/>
          </a:stretch>
        </p:blipFill>
        <p:spPr bwMode="auto">
          <a:xfrm>
            <a:off x="342900" y="139700"/>
            <a:ext cx="3200400" cy="1744735"/>
          </a:xfrm>
          <a:prstGeom prst="rect">
            <a:avLst/>
          </a:prstGeom>
          <a:noFill/>
          <a:ln w="9525">
            <a:noFill/>
            <a:miter lim="800000"/>
            <a:headEnd/>
            <a:tailEnd/>
          </a:ln>
          <a:effectLst/>
        </p:spPr>
      </p:pic>
      <p:pic>
        <p:nvPicPr>
          <p:cNvPr id="75779" name="Picture 3"/>
          <p:cNvPicPr>
            <a:picLocks noChangeAspect="1" noChangeArrowheads="1"/>
          </p:cNvPicPr>
          <p:nvPr/>
        </p:nvPicPr>
        <p:blipFill>
          <a:blip r:embed="rId3" cstate="print"/>
          <a:srcRect/>
          <a:stretch>
            <a:fillRect/>
          </a:stretch>
        </p:blipFill>
        <p:spPr bwMode="auto">
          <a:xfrm>
            <a:off x="207962" y="1998658"/>
            <a:ext cx="8869680" cy="3456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cstate="print"/>
          <a:srcRect/>
          <a:stretch>
            <a:fillRect/>
          </a:stretch>
        </p:blipFill>
        <p:spPr bwMode="auto">
          <a:xfrm>
            <a:off x="304800" y="1854200"/>
            <a:ext cx="8503920" cy="4923324"/>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342900" y="139700"/>
            <a:ext cx="3200400" cy="17447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 ( 1 ) Grammars</a:t>
            </a:r>
            <a:endParaRPr lang="en-US" dirty="0"/>
          </a:p>
        </p:txBody>
      </p:sp>
      <p:sp>
        <p:nvSpPr>
          <p:cNvPr id="3" name="Content Placeholder 2"/>
          <p:cNvSpPr>
            <a:spLocks noGrp="1"/>
          </p:cNvSpPr>
          <p:nvPr>
            <p:ph idx="1"/>
          </p:nvPr>
        </p:nvSpPr>
        <p:spPr>
          <a:xfrm>
            <a:off x="381000" y="1600200"/>
            <a:ext cx="8534400" cy="4525963"/>
          </a:xfrm>
        </p:spPr>
        <p:txBody>
          <a:bodyPr>
            <a:normAutofit/>
          </a:bodyPr>
          <a:lstStyle/>
          <a:p>
            <a:pPr algn="just"/>
            <a:r>
              <a:rPr lang="en-US" dirty="0" smtClean="0"/>
              <a:t>Predictive parsers (recursive-descent) needing no backtracking, </a:t>
            </a:r>
          </a:p>
          <a:p>
            <a:pPr algn="just"/>
            <a:r>
              <a:rPr lang="en-US" dirty="0" smtClean="0"/>
              <a:t>can be constructed for a class of grammars called </a:t>
            </a:r>
            <a:r>
              <a:rPr lang="en-US" b="1" dirty="0" smtClean="0">
                <a:solidFill>
                  <a:srgbClr val="FF0000"/>
                </a:solidFill>
              </a:rPr>
              <a:t>LL(1):</a:t>
            </a:r>
          </a:p>
          <a:p>
            <a:pPr algn="just"/>
            <a:r>
              <a:rPr lang="en-US" dirty="0" smtClean="0"/>
              <a:t>"L" : for scanning the input from left to right, </a:t>
            </a:r>
          </a:p>
          <a:p>
            <a:pPr algn="just"/>
            <a:r>
              <a:rPr lang="en-US" dirty="0" smtClean="0"/>
              <a:t>"L" : for producing a leftmost derivation,</a:t>
            </a:r>
          </a:p>
          <a:p>
            <a:pPr algn="just"/>
            <a:r>
              <a:rPr lang="en-US" dirty="0" smtClean="0"/>
              <a:t>“1“: for using one input symbol of look-ahead at each step </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A grammar G is LL(1) if and only if whenever A</a:t>
            </a:r>
            <a:r>
              <a:rPr lang="en-US" dirty="0" smtClean="0">
                <a:sym typeface="Symbol"/>
              </a:rPr>
              <a:t>|</a:t>
            </a:r>
            <a:r>
              <a:rPr lang="en-US" dirty="0" smtClean="0"/>
              <a:t> are two distinct productions of G, the following conditions hold:</a:t>
            </a:r>
            <a:endParaRPr lang="en-US" dirty="0"/>
          </a:p>
        </p:txBody>
      </p:sp>
      <p:pic>
        <p:nvPicPr>
          <p:cNvPr id="68610" name="Picture 2"/>
          <p:cNvPicPr>
            <a:picLocks noChangeAspect="1" noChangeArrowheads="1"/>
          </p:cNvPicPr>
          <p:nvPr/>
        </p:nvPicPr>
        <p:blipFill>
          <a:blip r:embed="rId2" cstate="print"/>
          <a:srcRect/>
          <a:stretch>
            <a:fillRect/>
          </a:stretch>
        </p:blipFill>
        <p:spPr bwMode="auto">
          <a:xfrm>
            <a:off x="203199" y="3809998"/>
            <a:ext cx="8869680" cy="2135878"/>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cstate="print"/>
          <a:srcRect/>
          <a:stretch>
            <a:fillRect/>
          </a:stretch>
        </p:blipFill>
        <p:spPr bwMode="auto">
          <a:xfrm>
            <a:off x="381000" y="990600"/>
            <a:ext cx="8503920" cy="3016265"/>
          </a:xfrm>
          <a:prstGeom prst="rect">
            <a:avLst/>
          </a:prstGeom>
          <a:noFill/>
          <a:ln w="9525">
            <a:noFill/>
            <a:miter lim="800000"/>
            <a:headEnd/>
            <a:tailEnd/>
          </a:ln>
          <a:effectLst/>
        </p:spPr>
      </p:pic>
      <p:pic>
        <p:nvPicPr>
          <p:cNvPr id="69635" name="Picture 3"/>
          <p:cNvPicPr>
            <a:picLocks noChangeAspect="1" noChangeArrowheads="1"/>
          </p:cNvPicPr>
          <p:nvPr/>
        </p:nvPicPr>
        <p:blipFill>
          <a:blip r:embed="rId3" cstate="print"/>
          <a:srcRect/>
          <a:stretch>
            <a:fillRect/>
          </a:stretch>
        </p:blipFill>
        <p:spPr bwMode="auto">
          <a:xfrm>
            <a:off x="304800" y="4724400"/>
            <a:ext cx="8412480" cy="954194"/>
          </a:xfrm>
          <a:prstGeom prst="rect">
            <a:avLst/>
          </a:prstGeom>
          <a:noFill/>
          <a:ln w="9525">
            <a:solidFill>
              <a:srgbClr val="FF3399"/>
            </a:solid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Context-Free Grammars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algn="just"/>
            <a:r>
              <a:rPr lang="en-US" dirty="0" smtClean="0"/>
              <a:t>Grammars systematically describe the syntax of programming language constructs like expressions &amp; statements. </a:t>
            </a:r>
          </a:p>
          <a:p>
            <a:pPr algn="just"/>
            <a:r>
              <a:rPr lang="en-US" dirty="0" smtClean="0"/>
              <a:t>Using a syntactic variable </a:t>
            </a:r>
            <a:r>
              <a:rPr lang="en-US" i="1" dirty="0" smtClean="0">
                <a:solidFill>
                  <a:srgbClr val="FF0000"/>
                </a:solidFill>
              </a:rPr>
              <a:t>stmt </a:t>
            </a:r>
            <a:r>
              <a:rPr lang="en-US" dirty="0" smtClean="0"/>
              <a:t>to denote statements &amp; variable </a:t>
            </a:r>
            <a:r>
              <a:rPr lang="en-US" i="1" dirty="0" err="1" smtClean="0">
                <a:solidFill>
                  <a:srgbClr val="FF0000"/>
                </a:solidFill>
              </a:rPr>
              <a:t>expr</a:t>
            </a:r>
            <a:r>
              <a:rPr lang="en-US" dirty="0" smtClean="0"/>
              <a:t> to denote expressions, the production</a:t>
            </a:r>
          </a:p>
          <a:p>
            <a:pPr algn="ctr">
              <a:buNone/>
            </a:pPr>
            <a:r>
              <a:rPr lang="en-US" dirty="0" smtClean="0">
                <a:solidFill>
                  <a:srgbClr val="0000FF"/>
                </a:solidFill>
              </a:rPr>
              <a:t>stmt </a:t>
            </a:r>
            <a:r>
              <a:rPr lang="en-US" dirty="0" smtClean="0">
                <a:solidFill>
                  <a:srgbClr val="0000FF"/>
                </a:solidFill>
                <a:sym typeface="Symbol"/>
              </a:rPr>
              <a:t> </a:t>
            </a:r>
            <a:r>
              <a:rPr lang="en-US" dirty="0" smtClean="0">
                <a:solidFill>
                  <a:srgbClr val="0000FF"/>
                </a:solidFill>
              </a:rPr>
              <a:t>if ( </a:t>
            </a:r>
            <a:r>
              <a:rPr lang="en-US" dirty="0" err="1" smtClean="0">
                <a:solidFill>
                  <a:srgbClr val="0000FF"/>
                </a:solidFill>
              </a:rPr>
              <a:t>expr</a:t>
            </a:r>
            <a:r>
              <a:rPr lang="en-US" dirty="0" smtClean="0">
                <a:solidFill>
                  <a:srgbClr val="0000FF"/>
                </a:solidFill>
              </a:rPr>
              <a:t> ) stmt else stmt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cstate="print"/>
          <a:srcRect/>
          <a:stretch>
            <a:fillRect/>
          </a:stretch>
        </p:blipFill>
        <p:spPr bwMode="auto">
          <a:xfrm>
            <a:off x="5943600" y="304800"/>
            <a:ext cx="2790825" cy="1571625"/>
          </a:xfrm>
          <a:prstGeom prst="rect">
            <a:avLst/>
          </a:prstGeom>
          <a:noFill/>
          <a:ln w="9525">
            <a:solidFill>
              <a:srgbClr val="0070C0"/>
            </a:solidFill>
            <a:miter lim="800000"/>
            <a:headEnd/>
            <a:tailEnd/>
          </a:ln>
          <a:effectLst/>
        </p:spPr>
      </p:pic>
      <p:pic>
        <p:nvPicPr>
          <p:cNvPr id="70659" name="Picture 3"/>
          <p:cNvPicPr>
            <a:picLocks noChangeAspect="1" noChangeArrowheads="1"/>
          </p:cNvPicPr>
          <p:nvPr/>
        </p:nvPicPr>
        <p:blipFill>
          <a:blip r:embed="rId3" cstate="print"/>
          <a:srcRect/>
          <a:stretch>
            <a:fillRect/>
          </a:stretch>
        </p:blipFill>
        <p:spPr bwMode="auto">
          <a:xfrm>
            <a:off x="165100" y="3289300"/>
            <a:ext cx="8869680" cy="3198898"/>
          </a:xfrm>
          <a:prstGeom prst="rect">
            <a:avLst/>
          </a:prstGeom>
          <a:noFill/>
          <a:ln w="9525">
            <a:noFill/>
            <a:miter lim="800000"/>
            <a:headEnd/>
            <a:tailEnd/>
          </a:ln>
          <a:effectLst/>
        </p:spPr>
      </p:pic>
      <p:sp>
        <p:nvSpPr>
          <p:cNvPr id="6" name="Content Placeholder 2"/>
          <p:cNvSpPr txBox="1">
            <a:spLocks/>
          </p:cNvSpPr>
          <p:nvPr/>
        </p:nvSpPr>
        <p:spPr>
          <a:xfrm>
            <a:off x="381000" y="304800"/>
            <a:ext cx="4419600" cy="1371599"/>
          </a:xfrm>
          <a:prstGeom prst="rect">
            <a:avLst/>
          </a:prstGeom>
          <a:ln>
            <a:solidFill>
              <a:srgbClr val="0070C0"/>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FIRST(F)=FIRST(T)=FIRST(E)={(, </a:t>
            </a:r>
            <a:r>
              <a:rPr kumimoji="0" lang="en-US" sz="2400" b="1" i="0" u="none" strike="noStrike" kern="1200" cap="none" spc="0" normalizeH="0" baseline="0" noProof="0" smtClean="0">
                <a:ln>
                  <a:noFill/>
                </a:ln>
                <a:solidFill>
                  <a:schemeClr val="tx1"/>
                </a:solidFill>
                <a:effectLst/>
                <a:uLnTx/>
                <a:uFillTx/>
                <a:latin typeface="+mn-lt"/>
                <a:ea typeface="+mn-ea"/>
                <a:cs typeface="+mn-cs"/>
              </a:rPr>
              <a:t>id</a:t>
            </a:r>
            <a:r>
              <a:rPr kumimoji="0" lang="en-US" sz="2400" b="0" i="0" u="none" strike="noStrike" kern="1200" cap="none" spc="0" normalizeH="0" baseline="0" noProof="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FIRST (E`) = {+,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a:rPr>
              <a:t>FIRST(T`) =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457200" y="1828800"/>
            <a:ext cx="4419600" cy="1295400"/>
          </a:xfrm>
          <a:prstGeom prst="rect">
            <a:avLst/>
          </a:prstGeom>
          <a:ln>
            <a:solidFill>
              <a:srgbClr val="FF0000"/>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a:rPr>
              <a:t>FOLLOW(E)=FOLLOW(E`) ={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a:rPr>
              <a:t>FOLLOW(T)=FOLLOW(T`) ={+,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a:rPr>
              <a:t>FOLLOW(F)= {+, *,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cstate="print"/>
          <a:srcRect/>
          <a:stretch>
            <a:fillRect/>
          </a:stretch>
        </p:blipFill>
        <p:spPr bwMode="auto">
          <a:xfrm>
            <a:off x="165100" y="2438400"/>
            <a:ext cx="8778240" cy="19748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cstate="print"/>
          <a:srcRect/>
          <a:stretch>
            <a:fillRect/>
          </a:stretch>
        </p:blipFill>
        <p:spPr bwMode="auto">
          <a:xfrm>
            <a:off x="1676400" y="1143000"/>
            <a:ext cx="2324100" cy="904875"/>
          </a:xfrm>
          <a:prstGeom prst="rect">
            <a:avLst/>
          </a:prstGeom>
          <a:noFill/>
          <a:ln w="9525">
            <a:noFill/>
            <a:miter lim="800000"/>
            <a:headEnd/>
            <a:tailEnd/>
          </a:ln>
          <a:effectLst/>
        </p:spPr>
      </p:pic>
      <p:pic>
        <p:nvPicPr>
          <p:cNvPr id="72707" name="Picture 3"/>
          <p:cNvPicPr>
            <a:picLocks noChangeAspect="1" noChangeArrowheads="1"/>
          </p:cNvPicPr>
          <p:nvPr/>
        </p:nvPicPr>
        <p:blipFill>
          <a:blip r:embed="rId3" cstate="print"/>
          <a:srcRect/>
          <a:stretch>
            <a:fillRect/>
          </a:stretch>
        </p:blipFill>
        <p:spPr bwMode="auto">
          <a:xfrm>
            <a:off x="504825" y="2152650"/>
            <a:ext cx="8134350" cy="2552700"/>
          </a:xfrm>
          <a:prstGeom prst="rect">
            <a:avLst/>
          </a:prstGeom>
          <a:noFill/>
          <a:ln w="9525">
            <a:noFill/>
            <a:miter lim="800000"/>
            <a:headEnd/>
            <a:tailEnd/>
          </a:ln>
          <a:effectLst/>
        </p:spPr>
      </p:pic>
      <p:sp>
        <p:nvSpPr>
          <p:cNvPr id="4" name="Oval 3"/>
          <p:cNvSpPr/>
          <p:nvPr/>
        </p:nvSpPr>
        <p:spPr>
          <a:xfrm>
            <a:off x="3962400" y="3429000"/>
            <a:ext cx="990600" cy="762000"/>
          </a:xfrm>
          <a:prstGeom prst="ellipse">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rot="5400000" flipH="1" flipV="1">
            <a:off x="4305300" y="1943100"/>
            <a:ext cx="1828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43600" y="1524000"/>
            <a:ext cx="2761333" cy="369332"/>
          </a:xfrm>
          <a:prstGeom prst="rect">
            <a:avLst/>
          </a:prstGeom>
          <a:noFill/>
        </p:spPr>
        <p:txBody>
          <a:bodyPr wrap="none" rtlCol="0">
            <a:spAutoFit/>
          </a:bodyPr>
          <a:lstStyle/>
          <a:p>
            <a:r>
              <a:rPr lang="en-US" dirty="0" smtClean="0"/>
              <a:t>Ambiguous (</a:t>
            </a:r>
            <a:r>
              <a:rPr lang="en-US" dirty="0" smtClean="0">
                <a:solidFill>
                  <a:srgbClr val="0000FF"/>
                </a:solidFill>
              </a:rPr>
              <a:t>multiple Entry)</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Non-recursive Predictive Parsing</a:t>
            </a:r>
            <a:endParaRPr lang="en-US" dirty="0"/>
          </a:p>
        </p:txBody>
      </p:sp>
      <p:pic>
        <p:nvPicPr>
          <p:cNvPr id="73732" name="Picture 4"/>
          <p:cNvPicPr>
            <a:picLocks noChangeAspect="1" noChangeArrowheads="1"/>
          </p:cNvPicPr>
          <p:nvPr/>
        </p:nvPicPr>
        <p:blipFill>
          <a:blip r:embed="rId2" cstate="print"/>
          <a:srcRect/>
          <a:stretch>
            <a:fillRect/>
          </a:stretch>
        </p:blipFill>
        <p:spPr bwMode="auto">
          <a:xfrm>
            <a:off x="1143000" y="1371600"/>
            <a:ext cx="6600825" cy="3657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609600" y="5124450"/>
            <a:ext cx="8124825"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609600" y="1295400"/>
            <a:ext cx="8229600" cy="523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Grp="1" noChangeAspect="1" noChangeArrowheads="1"/>
          </p:cNvPicPr>
          <p:nvPr>
            <p:ph idx="1"/>
          </p:nvPr>
        </p:nvPicPr>
        <p:blipFill>
          <a:blip r:embed="rId2" cstate="print"/>
          <a:srcRect/>
          <a:stretch>
            <a:fillRect/>
          </a:stretch>
        </p:blipFill>
        <p:spPr bwMode="auto">
          <a:xfrm>
            <a:off x="203200" y="3429000"/>
            <a:ext cx="8865788" cy="1920240"/>
          </a:xfrm>
          <a:prstGeom prst="rect">
            <a:avLst/>
          </a:prstGeom>
          <a:noFill/>
          <a:ln w="9525">
            <a:noFill/>
            <a:miter lim="800000"/>
            <a:headEnd/>
            <a:tailEnd/>
          </a:ln>
          <a:effectLst/>
        </p:spPr>
      </p:pic>
      <p:pic>
        <p:nvPicPr>
          <p:cNvPr id="68610" name="Picture 2"/>
          <p:cNvPicPr>
            <a:picLocks noChangeAspect="1" noChangeArrowheads="1"/>
          </p:cNvPicPr>
          <p:nvPr/>
        </p:nvPicPr>
        <p:blipFill>
          <a:blip r:embed="rId3" cstate="print"/>
          <a:srcRect/>
          <a:stretch>
            <a:fillRect/>
          </a:stretch>
        </p:blipFill>
        <p:spPr bwMode="auto">
          <a:xfrm>
            <a:off x="3962400" y="381000"/>
            <a:ext cx="4278002" cy="2194560"/>
          </a:xfrm>
          <a:prstGeom prst="rect">
            <a:avLst/>
          </a:prstGeom>
          <a:noFill/>
          <a:ln w="9525">
            <a:solidFill>
              <a:srgbClr val="FF3399"/>
            </a:solidFill>
            <a:miter lim="800000"/>
            <a:headEnd/>
            <a:tailEnd/>
          </a:ln>
        </p:spPr>
      </p:pic>
      <p:sp>
        <p:nvSpPr>
          <p:cNvPr id="5" name="Rectangle 4"/>
          <p:cNvSpPr/>
          <p:nvPr/>
        </p:nvSpPr>
        <p:spPr>
          <a:xfrm>
            <a:off x="3581400" y="3746500"/>
            <a:ext cx="1463040"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cstate="print"/>
          <a:srcRect/>
          <a:stretch>
            <a:fillRect/>
          </a:stretch>
        </p:blipFill>
        <p:spPr bwMode="auto">
          <a:xfrm>
            <a:off x="517525" y="261932"/>
            <a:ext cx="8229600" cy="6506875"/>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Recovery in Predictive Parsing</a:t>
            </a:r>
            <a:endParaRPr lang="en-US" dirty="0"/>
          </a:p>
        </p:txBody>
      </p:sp>
      <p:pic>
        <p:nvPicPr>
          <p:cNvPr id="76802" name="Picture 2"/>
          <p:cNvPicPr>
            <a:picLocks noGrp="1" noChangeAspect="1" noChangeArrowheads="1"/>
          </p:cNvPicPr>
          <p:nvPr>
            <p:ph idx="1"/>
          </p:nvPr>
        </p:nvPicPr>
        <p:blipFill>
          <a:blip r:embed="rId2" cstate="print"/>
          <a:srcRect/>
          <a:stretch>
            <a:fillRect/>
          </a:stretch>
        </p:blipFill>
        <p:spPr bwMode="auto">
          <a:xfrm>
            <a:off x="457200" y="1397000"/>
            <a:ext cx="8229600" cy="1691273"/>
          </a:xfrm>
          <a:prstGeom prst="rect">
            <a:avLst/>
          </a:prstGeom>
          <a:noFill/>
          <a:ln w="9525">
            <a:noFill/>
            <a:miter lim="800000"/>
            <a:headEnd/>
            <a:tailEnd/>
          </a:ln>
          <a:effectLst/>
        </p:spPr>
      </p:pic>
      <p:pic>
        <p:nvPicPr>
          <p:cNvPr id="76803" name="Picture 3"/>
          <p:cNvPicPr>
            <a:picLocks noChangeAspect="1" noChangeArrowheads="1"/>
          </p:cNvPicPr>
          <p:nvPr/>
        </p:nvPicPr>
        <p:blipFill>
          <a:blip r:embed="rId3" cstate="print"/>
          <a:srcRect/>
          <a:stretch>
            <a:fillRect/>
          </a:stretch>
        </p:blipFill>
        <p:spPr bwMode="auto">
          <a:xfrm>
            <a:off x="304800" y="3365500"/>
            <a:ext cx="8595360" cy="3071195"/>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srcRect/>
          <a:stretch>
            <a:fillRect/>
          </a:stretch>
        </p:blipFill>
        <p:spPr bwMode="auto">
          <a:xfrm>
            <a:off x="1439862" y="358770"/>
            <a:ext cx="6766560" cy="6277802"/>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Parsing</a:t>
            </a:r>
            <a:endParaRPr lang="en-US" dirty="0"/>
          </a:p>
        </p:txBody>
      </p:sp>
      <p:pic>
        <p:nvPicPr>
          <p:cNvPr id="78850" name="Picture 2"/>
          <p:cNvPicPr>
            <a:picLocks noChangeAspect="1" noChangeArrowheads="1"/>
          </p:cNvPicPr>
          <p:nvPr/>
        </p:nvPicPr>
        <p:blipFill>
          <a:blip r:embed="rId2" cstate="print"/>
          <a:srcRect/>
          <a:stretch>
            <a:fillRect/>
          </a:stretch>
        </p:blipFill>
        <p:spPr bwMode="auto">
          <a:xfrm>
            <a:off x="3179759" y="1546225"/>
            <a:ext cx="5503786" cy="1920240"/>
          </a:xfrm>
          <a:prstGeom prst="rect">
            <a:avLst/>
          </a:prstGeom>
          <a:noFill/>
          <a:ln w="9525">
            <a:solidFill>
              <a:srgbClr val="0070C0"/>
            </a:solidFill>
            <a:miter lim="800000"/>
            <a:headEnd/>
            <a:tailEnd/>
          </a:ln>
          <a:effectLst/>
        </p:spPr>
      </p:pic>
      <p:pic>
        <p:nvPicPr>
          <p:cNvPr id="78851" name="Picture 3"/>
          <p:cNvPicPr>
            <a:picLocks noChangeAspect="1" noChangeArrowheads="1"/>
          </p:cNvPicPr>
          <p:nvPr/>
        </p:nvPicPr>
        <p:blipFill>
          <a:blip r:embed="rId3" cstate="print"/>
          <a:srcRect/>
          <a:stretch>
            <a:fillRect/>
          </a:stretch>
        </p:blipFill>
        <p:spPr bwMode="auto">
          <a:xfrm>
            <a:off x="2222499" y="3975095"/>
            <a:ext cx="4754880" cy="2571154"/>
          </a:xfrm>
          <a:prstGeom prst="rect">
            <a:avLst/>
          </a:prstGeom>
          <a:noFill/>
          <a:ln w="9525">
            <a:solidFill>
              <a:srgbClr val="FF0000"/>
            </a:solidFill>
            <a:miter lim="800000"/>
            <a:headEnd/>
            <a:tailEnd/>
          </a:ln>
          <a:effectLst/>
        </p:spPr>
      </p:pic>
      <p:sp>
        <p:nvSpPr>
          <p:cNvPr id="6" name="TextBox 5"/>
          <p:cNvSpPr txBox="1"/>
          <p:nvPr/>
        </p:nvSpPr>
        <p:spPr>
          <a:xfrm>
            <a:off x="254000" y="2603500"/>
            <a:ext cx="1980799" cy="1569660"/>
          </a:xfrm>
          <a:prstGeom prst="rect">
            <a:avLst/>
          </a:prstGeom>
          <a:noFill/>
        </p:spPr>
        <p:txBody>
          <a:bodyPr wrap="none" rtlCol="0">
            <a:spAutoFit/>
          </a:bodyPr>
          <a:lstStyle/>
          <a:p>
            <a:r>
              <a:rPr lang="en-US" sz="3200" b="1" dirty="0" smtClean="0">
                <a:solidFill>
                  <a:schemeClr val="accent6">
                    <a:lumMod val="75000"/>
                  </a:schemeClr>
                </a:solidFill>
              </a:rPr>
              <a:t>Shift</a:t>
            </a:r>
          </a:p>
          <a:p>
            <a:r>
              <a:rPr lang="en-US" sz="3200" b="1" dirty="0" smtClean="0">
                <a:solidFill>
                  <a:schemeClr val="accent6">
                    <a:lumMod val="75000"/>
                  </a:schemeClr>
                </a:solidFill>
              </a:rPr>
              <a:t>Reduce</a:t>
            </a:r>
          </a:p>
          <a:p>
            <a:r>
              <a:rPr lang="en-US" sz="3200" b="1" dirty="0" smtClean="0">
                <a:solidFill>
                  <a:schemeClr val="accent6">
                    <a:lumMod val="75000"/>
                  </a:schemeClr>
                </a:solidFill>
              </a:rPr>
              <a:t> Algorithm</a:t>
            </a:r>
            <a:endParaRPr lang="en-US" sz="3200" b="1"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Formal Definition of CFG</a:t>
            </a:r>
            <a:endParaRPr lang="en-US" dirty="0"/>
          </a:p>
        </p:txBody>
      </p:sp>
      <p:sp>
        <p:nvSpPr>
          <p:cNvPr id="3" name="Content Placeholder 2"/>
          <p:cNvSpPr>
            <a:spLocks noGrp="1"/>
          </p:cNvSpPr>
          <p:nvPr>
            <p:ph idx="1"/>
          </p:nvPr>
        </p:nvSpPr>
        <p:spPr>
          <a:xfrm>
            <a:off x="457200" y="1600200"/>
            <a:ext cx="8458200" cy="4724400"/>
          </a:xfrm>
        </p:spPr>
        <p:txBody>
          <a:bodyPr>
            <a:normAutofit/>
          </a:bodyPr>
          <a:lstStyle/>
          <a:p>
            <a:pPr algn="just">
              <a:buNone/>
            </a:pPr>
            <a:r>
              <a:rPr lang="en-US" dirty="0" smtClean="0"/>
              <a:t>1. </a:t>
            </a:r>
            <a:r>
              <a:rPr lang="en-US" b="1" dirty="0" smtClean="0">
                <a:solidFill>
                  <a:srgbClr val="FF0000"/>
                </a:solidFill>
              </a:rPr>
              <a:t>Terminals (T)</a:t>
            </a:r>
            <a:r>
              <a:rPr lang="en-US" dirty="0" smtClean="0"/>
              <a:t> are the basic symbols from which strings are formed. </a:t>
            </a:r>
          </a:p>
          <a:p>
            <a:pPr algn="just"/>
            <a:r>
              <a:rPr lang="en-US" dirty="0" smtClean="0"/>
              <a:t>The term "token name" is a synonym for "terminal" and frequently we will use the word "token" for terminal. </a:t>
            </a:r>
          </a:p>
          <a:p>
            <a:pPr algn="just"/>
            <a:r>
              <a:rPr lang="en-US" dirty="0" smtClean="0"/>
              <a:t>Terminals are the first  components of the tokens output by the lexical analyzer. </a:t>
            </a:r>
          </a:p>
          <a:p>
            <a:pPr algn="just"/>
            <a:r>
              <a:rPr lang="en-US" dirty="0" smtClean="0"/>
              <a:t>Keywords: </a:t>
            </a:r>
            <a:r>
              <a:rPr lang="en-US" b="1" dirty="0" smtClean="0">
                <a:solidFill>
                  <a:srgbClr val="FF0000"/>
                </a:solidFill>
              </a:rPr>
              <a:t>if, else, (, )</a:t>
            </a:r>
            <a:endParaRPr lang="en-US" b="1" dirty="0">
              <a:solidFill>
                <a:srgbClr val="FF0000"/>
              </a:solidFill>
            </a:endParaRPr>
          </a:p>
        </p:txBody>
      </p:sp>
      <p:sp>
        <p:nvSpPr>
          <p:cNvPr id="4" name="Rectangle 3"/>
          <p:cNvSpPr/>
          <p:nvPr/>
        </p:nvSpPr>
        <p:spPr>
          <a:xfrm>
            <a:off x="3962400" y="6019800"/>
            <a:ext cx="4904997" cy="523220"/>
          </a:xfrm>
          <a:prstGeom prst="rect">
            <a:avLst/>
          </a:prstGeom>
        </p:spPr>
        <p:txBody>
          <a:bodyPr wrap="none">
            <a:spAutoFit/>
          </a:bodyPr>
          <a:lstStyle/>
          <a:p>
            <a:pPr algn="ctr">
              <a:buNone/>
            </a:pPr>
            <a:r>
              <a:rPr lang="en-US" sz="2800" b="1" dirty="0" smtClean="0">
                <a:solidFill>
                  <a:srgbClr val="0000FF"/>
                </a:solidFill>
              </a:rPr>
              <a:t>stmt </a:t>
            </a:r>
            <a:r>
              <a:rPr lang="en-US" sz="2800" b="1" dirty="0" smtClean="0">
                <a:solidFill>
                  <a:srgbClr val="0000FF"/>
                </a:solidFill>
                <a:sym typeface="Symbol"/>
              </a:rPr>
              <a:t> </a:t>
            </a:r>
            <a:r>
              <a:rPr lang="en-US" sz="2800" b="1" dirty="0" smtClean="0">
                <a:solidFill>
                  <a:srgbClr val="0000FF"/>
                </a:solidFill>
              </a:rPr>
              <a:t>if ( </a:t>
            </a:r>
            <a:r>
              <a:rPr lang="en-US" sz="2800" b="1" dirty="0" err="1" smtClean="0">
                <a:solidFill>
                  <a:srgbClr val="0000FF"/>
                </a:solidFill>
              </a:rPr>
              <a:t>expr</a:t>
            </a:r>
            <a:r>
              <a:rPr lang="en-US" sz="2800" b="1" dirty="0" smtClean="0">
                <a:solidFill>
                  <a:srgbClr val="0000FF"/>
                </a:solidFill>
              </a:rPr>
              <a:t> ) stmt else stmt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process of </a:t>
            </a:r>
            <a:r>
              <a:rPr lang="en-US" i="1" dirty="0" smtClean="0">
                <a:solidFill>
                  <a:srgbClr val="0000FF"/>
                </a:solidFill>
              </a:rPr>
              <a:t>"reducing"</a:t>
            </a:r>
            <a:r>
              <a:rPr lang="en-US" dirty="0" smtClean="0"/>
              <a:t> a string </a:t>
            </a:r>
            <a:r>
              <a:rPr lang="en-US" b="1" dirty="0" smtClean="0">
                <a:solidFill>
                  <a:schemeClr val="accent6">
                    <a:lumMod val="75000"/>
                  </a:schemeClr>
                </a:solidFill>
              </a:rPr>
              <a:t>w</a:t>
            </a:r>
            <a:r>
              <a:rPr lang="en-US" dirty="0" smtClean="0"/>
              <a:t> to the start symbol of the grammar. </a:t>
            </a:r>
          </a:p>
          <a:p>
            <a:pPr algn="just"/>
            <a:r>
              <a:rPr lang="en-US" dirty="0" smtClean="0"/>
              <a:t>At each reduction step, a specific substring matching the body of a production is replaced by the non-terminal at the head of that production.</a:t>
            </a:r>
          </a:p>
          <a:p>
            <a:pPr algn="just"/>
            <a:r>
              <a:rPr lang="en-US" b="1" dirty="0" smtClean="0">
                <a:solidFill>
                  <a:srgbClr val="0000FF"/>
                </a:solidFill>
              </a:rPr>
              <a:t>The key decisions:</a:t>
            </a:r>
          </a:p>
          <a:p>
            <a:pPr indent="-822960" algn="just">
              <a:buFont typeface="Wingdings" pitchFamily="2" charset="2"/>
              <a:buChar char="ü"/>
            </a:pPr>
            <a:r>
              <a:rPr lang="en-US" dirty="0" smtClean="0">
                <a:solidFill>
                  <a:srgbClr val="FF0000"/>
                </a:solidFill>
              </a:rPr>
              <a:t>when to reduce</a:t>
            </a:r>
          </a:p>
          <a:p>
            <a:pPr indent="-822960" algn="just">
              <a:buFont typeface="Wingdings" pitchFamily="2" charset="2"/>
              <a:buChar char="ü"/>
            </a:pPr>
            <a:r>
              <a:rPr lang="en-US" dirty="0" smtClean="0">
                <a:solidFill>
                  <a:srgbClr val="FF0000"/>
                </a:solidFill>
              </a:rPr>
              <a:t>what production to apply</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Reductions</a:t>
            </a:r>
            <a:endParaRPr lang="en-US" dirty="0"/>
          </a:p>
        </p:txBody>
      </p:sp>
      <p:pic>
        <p:nvPicPr>
          <p:cNvPr id="79874" name="Picture 2"/>
          <p:cNvPicPr>
            <a:picLocks noChangeAspect="1" noChangeArrowheads="1"/>
          </p:cNvPicPr>
          <p:nvPr/>
        </p:nvPicPr>
        <p:blipFill>
          <a:blip r:embed="rId2" cstate="print"/>
          <a:srcRect/>
          <a:stretch>
            <a:fillRect/>
          </a:stretch>
        </p:blipFill>
        <p:spPr bwMode="auto">
          <a:xfrm>
            <a:off x="193674" y="1601787"/>
            <a:ext cx="8832741" cy="4663440"/>
          </a:xfrm>
          <a:prstGeom prst="rect">
            <a:avLst/>
          </a:prstGeom>
          <a:noFill/>
          <a:ln w="9525">
            <a:noFill/>
            <a:miter lim="800000"/>
            <a:headEnd/>
            <a:tailEnd/>
          </a:ln>
          <a:effectLst/>
        </p:spPr>
      </p:pic>
      <p:pic>
        <p:nvPicPr>
          <p:cNvPr id="69634" name="Picture 2"/>
          <p:cNvPicPr>
            <a:picLocks noChangeAspect="1" noChangeArrowheads="1"/>
          </p:cNvPicPr>
          <p:nvPr/>
        </p:nvPicPr>
        <p:blipFill>
          <a:blip r:embed="rId3" cstate="print"/>
          <a:srcRect/>
          <a:stretch>
            <a:fillRect/>
          </a:stretch>
        </p:blipFill>
        <p:spPr bwMode="auto">
          <a:xfrm>
            <a:off x="4571999" y="381000"/>
            <a:ext cx="3199428" cy="1188720"/>
          </a:xfrm>
          <a:prstGeom prst="rect">
            <a:avLst/>
          </a:prstGeom>
          <a:noFill/>
          <a:ln w="9525">
            <a:solidFill>
              <a:srgbClr val="00B050"/>
            </a:solid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cstate="print"/>
          <a:srcRect l="17948" t="62646" r="21966" b="21790"/>
          <a:stretch>
            <a:fillRect/>
          </a:stretch>
        </p:blipFill>
        <p:spPr bwMode="auto">
          <a:xfrm>
            <a:off x="685800" y="3048000"/>
            <a:ext cx="7040880" cy="517721"/>
          </a:xfrm>
          <a:prstGeom prst="rect">
            <a:avLst/>
          </a:prstGeom>
          <a:noFill/>
          <a:ln w="9525">
            <a:solidFill>
              <a:srgbClr val="00B050"/>
            </a:solidFill>
            <a:miter lim="800000"/>
            <a:headEnd/>
            <a:tailEnd/>
          </a:ln>
          <a:effectLst/>
        </p:spPr>
      </p:pic>
      <p:sp>
        <p:nvSpPr>
          <p:cNvPr id="5" name="Rectangle 4"/>
          <p:cNvSpPr/>
          <p:nvPr/>
        </p:nvSpPr>
        <p:spPr>
          <a:xfrm>
            <a:off x="533400" y="533400"/>
            <a:ext cx="8610600" cy="2554545"/>
          </a:xfrm>
          <a:prstGeom prst="rect">
            <a:avLst/>
          </a:prstGeom>
        </p:spPr>
        <p:txBody>
          <a:bodyPr wrap="square">
            <a:spAutoFit/>
          </a:bodyPr>
          <a:lstStyle/>
          <a:p>
            <a:pPr algn="just">
              <a:buFont typeface="Wingdings" pitchFamily="2" charset="2"/>
              <a:buChar char="q"/>
            </a:pPr>
            <a:r>
              <a:rPr lang="en-US" sz="3200" dirty="0" smtClean="0"/>
              <a:t>By definition, </a:t>
            </a:r>
            <a:r>
              <a:rPr lang="en-US" sz="3200" b="1" i="1" dirty="0" smtClean="0">
                <a:solidFill>
                  <a:srgbClr val="0000FF"/>
                </a:solidFill>
              </a:rPr>
              <a:t>a reduction is the reverse of a step in a derivation</a:t>
            </a:r>
            <a:r>
              <a:rPr lang="en-US" sz="3200" dirty="0" smtClean="0"/>
              <a:t> </a:t>
            </a:r>
          </a:p>
          <a:p>
            <a:pPr algn="just">
              <a:buFont typeface="Wingdings" pitchFamily="2" charset="2"/>
              <a:buChar char="q"/>
            </a:pPr>
            <a:r>
              <a:rPr lang="en-US" sz="3200" dirty="0" smtClean="0"/>
              <a:t>The goal of bottom-up parsing is therefore to construct a derivation in reverse. </a:t>
            </a:r>
          </a:p>
          <a:p>
            <a:pPr algn="just">
              <a:buFont typeface="Wingdings" pitchFamily="2" charset="2"/>
              <a:buChar char="q"/>
            </a:pPr>
            <a:endParaRPr lang="en-US" sz="3200" dirty="0"/>
          </a:p>
        </p:txBody>
      </p:sp>
      <p:sp>
        <p:nvSpPr>
          <p:cNvPr id="6" name="Rectangle 5"/>
          <p:cNvSpPr/>
          <p:nvPr/>
        </p:nvSpPr>
        <p:spPr>
          <a:xfrm>
            <a:off x="609600" y="4749225"/>
            <a:ext cx="8201925" cy="584775"/>
          </a:xfrm>
          <a:prstGeom prst="rect">
            <a:avLst/>
          </a:prstGeom>
        </p:spPr>
        <p:txBody>
          <a:bodyPr wrap="none">
            <a:spAutoFit/>
          </a:bodyPr>
          <a:lstStyle/>
          <a:p>
            <a:r>
              <a:rPr lang="en-US" sz="3200" b="1" dirty="0" smtClean="0">
                <a:solidFill>
                  <a:srgbClr val="0000FF"/>
                </a:solidFill>
              </a:rPr>
              <a:t>This derivation is in fact a rightmost derivation.</a:t>
            </a:r>
            <a:endParaRPr lang="en-US" sz="3200" b="1" dirty="0">
              <a:solidFill>
                <a:srgbClr val="0000FF"/>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Pruning</a:t>
            </a:r>
            <a:endParaRPr lang="en-US" dirty="0"/>
          </a:p>
        </p:txBody>
      </p:sp>
      <p:pic>
        <p:nvPicPr>
          <p:cNvPr id="81922" name="Picture 2"/>
          <p:cNvPicPr>
            <a:picLocks noChangeAspect="1" noChangeArrowheads="1"/>
          </p:cNvPicPr>
          <p:nvPr/>
        </p:nvPicPr>
        <p:blipFill>
          <a:blip r:embed="rId2" cstate="print"/>
          <a:srcRect/>
          <a:stretch>
            <a:fillRect/>
          </a:stretch>
        </p:blipFill>
        <p:spPr bwMode="auto">
          <a:xfrm>
            <a:off x="107950" y="4405305"/>
            <a:ext cx="8961120" cy="2195257"/>
          </a:xfrm>
          <a:prstGeom prst="rect">
            <a:avLst/>
          </a:prstGeom>
          <a:noFill/>
          <a:ln w="9525">
            <a:noFill/>
            <a:miter lim="800000"/>
            <a:headEnd/>
            <a:tailEnd/>
          </a:ln>
          <a:effectLst/>
        </p:spPr>
      </p:pic>
      <p:sp>
        <p:nvSpPr>
          <p:cNvPr id="4" name="Rectangle 3"/>
          <p:cNvSpPr/>
          <p:nvPr/>
        </p:nvSpPr>
        <p:spPr>
          <a:xfrm>
            <a:off x="228600" y="1181438"/>
            <a:ext cx="8382000" cy="2677656"/>
          </a:xfrm>
          <a:prstGeom prst="rect">
            <a:avLst/>
          </a:prstGeom>
        </p:spPr>
        <p:txBody>
          <a:bodyPr wrap="square">
            <a:spAutoFit/>
          </a:bodyPr>
          <a:lstStyle/>
          <a:p>
            <a:pPr algn="just">
              <a:buFont typeface="Wingdings" pitchFamily="2" charset="2"/>
              <a:buChar char="q"/>
            </a:pPr>
            <a:r>
              <a:rPr lang="en-US" sz="2800" dirty="0" smtClean="0"/>
              <a:t>Bottom-up parsing during a left-to-right scan of the input constructs a rightmost derivation in reverse.</a:t>
            </a:r>
          </a:p>
          <a:p>
            <a:pPr algn="just">
              <a:buFont typeface="Wingdings" pitchFamily="2" charset="2"/>
              <a:buChar char="q"/>
            </a:pPr>
            <a:r>
              <a:rPr lang="en-US" sz="2800" dirty="0" smtClean="0"/>
              <a:t> Informally, a "</a:t>
            </a:r>
            <a:r>
              <a:rPr lang="en-US" sz="2800" b="1" dirty="0" smtClean="0">
                <a:solidFill>
                  <a:srgbClr val="FF0000"/>
                </a:solidFill>
              </a:rPr>
              <a:t>handle</a:t>
            </a:r>
            <a:r>
              <a:rPr lang="en-US" sz="2800" dirty="0" smtClean="0"/>
              <a:t>" is a substring that matches the body of a production,</a:t>
            </a:r>
          </a:p>
          <a:p>
            <a:pPr algn="just">
              <a:buFont typeface="Wingdings" pitchFamily="2" charset="2"/>
              <a:buChar char="q"/>
            </a:pPr>
            <a:r>
              <a:rPr lang="en-US" sz="2800" dirty="0" smtClean="0"/>
              <a:t> and whose reduction represents one step along the reverse of a rightmost derivation.</a:t>
            </a:r>
            <a:endParaRPr lang="en-US" sz="2800" dirty="0"/>
          </a:p>
        </p:txBody>
      </p:sp>
      <p:pic>
        <p:nvPicPr>
          <p:cNvPr id="5" name="Picture 2"/>
          <p:cNvPicPr>
            <a:picLocks noChangeAspect="1" noChangeArrowheads="1"/>
          </p:cNvPicPr>
          <p:nvPr/>
        </p:nvPicPr>
        <p:blipFill>
          <a:blip r:embed="rId3" cstate="print"/>
          <a:srcRect/>
          <a:stretch>
            <a:fillRect/>
          </a:stretch>
        </p:blipFill>
        <p:spPr bwMode="auto">
          <a:xfrm>
            <a:off x="5487372" y="3383280"/>
            <a:ext cx="3199428" cy="1188720"/>
          </a:xfrm>
          <a:prstGeom prst="rect">
            <a:avLst/>
          </a:prstGeom>
          <a:noFill/>
          <a:ln w="9525">
            <a:solidFill>
              <a:srgbClr val="00B050"/>
            </a:solid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A Handle</a:t>
            </a:r>
            <a:endParaRPr lang="en-US" b="1" dirty="0"/>
          </a:p>
        </p:txBody>
      </p:sp>
      <p:pic>
        <p:nvPicPr>
          <p:cNvPr id="68610" name="Picture 2"/>
          <p:cNvPicPr>
            <a:picLocks noChangeAspect="1" noChangeArrowheads="1"/>
          </p:cNvPicPr>
          <p:nvPr/>
        </p:nvPicPr>
        <p:blipFill>
          <a:blip r:embed="rId2" cstate="print"/>
          <a:srcRect/>
          <a:stretch>
            <a:fillRect/>
          </a:stretch>
        </p:blipFill>
        <p:spPr bwMode="auto">
          <a:xfrm>
            <a:off x="150812" y="1320797"/>
            <a:ext cx="8321040" cy="3150179"/>
          </a:xfrm>
          <a:prstGeom prst="rect">
            <a:avLst/>
          </a:prstGeom>
          <a:noFill/>
          <a:ln w="9525">
            <a:noFill/>
            <a:miter lim="800000"/>
            <a:headEnd/>
            <a:tailEnd/>
          </a:ln>
          <a:effectLst/>
        </p:spPr>
      </p:pic>
      <p:pic>
        <p:nvPicPr>
          <p:cNvPr id="68611" name="Picture 3"/>
          <p:cNvPicPr>
            <a:picLocks noChangeAspect="1" noChangeArrowheads="1"/>
          </p:cNvPicPr>
          <p:nvPr/>
        </p:nvPicPr>
        <p:blipFill>
          <a:blip r:embed="rId3" cstate="print"/>
          <a:srcRect/>
          <a:stretch>
            <a:fillRect/>
          </a:stretch>
        </p:blipFill>
        <p:spPr bwMode="auto">
          <a:xfrm>
            <a:off x="2360613" y="4179888"/>
            <a:ext cx="6124575" cy="2562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Reduce Parsing</a:t>
            </a:r>
            <a:endParaRPr lang="en-US" dirty="0"/>
          </a:p>
        </p:txBody>
      </p:sp>
      <p:sp>
        <p:nvSpPr>
          <p:cNvPr id="3" name="Content Placeholder 2"/>
          <p:cNvSpPr>
            <a:spLocks noGrp="1"/>
          </p:cNvSpPr>
          <p:nvPr>
            <p:ph idx="1"/>
          </p:nvPr>
        </p:nvSpPr>
        <p:spPr/>
        <p:txBody>
          <a:bodyPr>
            <a:noAutofit/>
          </a:bodyPr>
          <a:lstStyle/>
          <a:p>
            <a:pPr algn="just"/>
            <a:r>
              <a:rPr lang="en-US" sz="2800" dirty="0" smtClean="0"/>
              <a:t>Shift-reduce parsing is a form of bottom-up parsing in which a stack holds grammar symbols and an input buffer holds the rest of the string to be parsed.</a:t>
            </a:r>
          </a:p>
          <a:p>
            <a:pPr algn="just"/>
            <a:r>
              <a:rPr lang="en-US" sz="2800" dirty="0" smtClean="0"/>
              <a:t>As we shall see, the handle always appears at the top of the stack just before it is identified as the handle.</a:t>
            </a:r>
          </a:p>
          <a:p>
            <a:pPr algn="just"/>
            <a:r>
              <a:rPr lang="en-US" sz="2800" dirty="0" smtClean="0"/>
              <a:t>We use $ to mark the bottom of the stack and also the right end of the input. </a:t>
            </a:r>
          </a:p>
          <a:p>
            <a:pPr algn="just"/>
            <a:r>
              <a:rPr lang="en-US" sz="2800" dirty="0" smtClean="0"/>
              <a:t>Conventionally, when discussing bottom-up parsing, we show the top of the stack on the right, rather than on the left as we did for top-down parsing. </a:t>
            </a:r>
            <a:endParaRPr lang="en-US" sz="28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257800"/>
          </a:xfrm>
        </p:spPr>
        <p:txBody>
          <a:bodyPr>
            <a:normAutofit fontScale="70000" lnSpcReduction="20000"/>
          </a:bodyPr>
          <a:lstStyle/>
          <a:p>
            <a:pPr algn="just"/>
            <a:r>
              <a:rPr lang="en-US" sz="4000" dirty="0" smtClean="0"/>
              <a:t>Initially, the stack is empty, and the string w is on the input, as follows</a:t>
            </a:r>
          </a:p>
          <a:p>
            <a:pPr algn="ctr">
              <a:buNone/>
            </a:pPr>
            <a:r>
              <a:rPr lang="en-US" b="1" dirty="0" smtClean="0">
                <a:solidFill>
                  <a:srgbClr val="FF0000"/>
                </a:solidFill>
              </a:rPr>
              <a:t>STACK</a:t>
            </a:r>
            <a:r>
              <a:rPr lang="en-US" dirty="0" smtClean="0"/>
              <a:t>                   </a:t>
            </a:r>
            <a:r>
              <a:rPr lang="en-US" b="1" dirty="0" smtClean="0">
                <a:solidFill>
                  <a:srgbClr val="FF0000"/>
                </a:solidFill>
              </a:rPr>
              <a:t>INPUT</a:t>
            </a:r>
          </a:p>
          <a:p>
            <a:pPr algn="ctr">
              <a:buNone/>
            </a:pPr>
            <a:r>
              <a:rPr lang="en-US" dirty="0" smtClean="0"/>
              <a:t>    $                             w$</a:t>
            </a:r>
          </a:p>
          <a:p>
            <a:pPr algn="just"/>
            <a:r>
              <a:rPr lang="en-US" dirty="0" smtClean="0">
                <a:solidFill>
                  <a:srgbClr val="0000FF"/>
                </a:solidFill>
              </a:rPr>
              <a:t>During a left-to-right scan of the input string, the parser shifts zero or more input symbols onto the stack, until it is ready to reduce a string </a:t>
            </a:r>
            <a:r>
              <a:rPr lang="en-US" dirty="0" smtClean="0">
                <a:solidFill>
                  <a:srgbClr val="0000FF"/>
                </a:solidFill>
                <a:sym typeface="Symbol"/>
              </a:rPr>
              <a:t> of</a:t>
            </a:r>
            <a:r>
              <a:rPr lang="en-US" dirty="0" smtClean="0">
                <a:solidFill>
                  <a:srgbClr val="0000FF"/>
                </a:solidFill>
              </a:rPr>
              <a:t> grammar symbols on top of the stack. </a:t>
            </a:r>
          </a:p>
          <a:p>
            <a:pPr algn="just"/>
            <a:r>
              <a:rPr lang="en-US" dirty="0" smtClean="0">
                <a:solidFill>
                  <a:srgbClr val="0000FF"/>
                </a:solidFill>
              </a:rPr>
              <a:t>It then reduces </a:t>
            </a:r>
            <a:r>
              <a:rPr lang="en-US" dirty="0" smtClean="0">
                <a:solidFill>
                  <a:srgbClr val="0000FF"/>
                </a:solidFill>
                <a:sym typeface="Symbol"/>
              </a:rPr>
              <a:t> </a:t>
            </a:r>
            <a:r>
              <a:rPr lang="en-US" dirty="0" smtClean="0">
                <a:solidFill>
                  <a:srgbClr val="0000FF"/>
                </a:solidFill>
              </a:rPr>
              <a:t>to the head of the appropriate production. </a:t>
            </a:r>
          </a:p>
          <a:p>
            <a:pPr algn="just"/>
            <a:r>
              <a:rPr lang="en-US" sz="4000" dirty="0" smtClean="0"/>
              <a:t>The parser repeats this cycle until it has detected an error or until the stack contains the start symbol and the input is empty:</a:t>
            </a:r>
          </a:p>
          <a:p>
            <a:pPr algn="just"/>
            <a:endParaRPr lang="en-US" sz="4000" dirty="0" smtClean="0"/>
          </a:p>
          <a:p>
            <a:pPr algn="ctr">
              <a:buNone/>
            </a:pPr>
            <a:r>
              <a:rPr lang="en-US" b="1" dirty="0" smtClean="0">
                <a:solidFill>
                  <a:srgbClr val="FF0000"/>
                </a:solidFill>
              </a:rPr>
              <a:t>STACK</a:t>
            </a:r>
            <a:r>
              <a:rPr lang="en-US" dirty="0" smtClean="0"/>
              <a:t>                   </a:t>
            </a:r>
            <a:r>
              <a:rPr lang="en-US" b="1" dirty="0" smtClean="0">
                <a:solidFill>
                  <a:srgbClr val="FF0000"/>
                </a:solidFill>
              </a:rPr>
              <a:t>INPUT</a:t>
            </a:r>
          </a:p>
          <a:p>
            <a:pPr algn="ctr">
              <a:buNone/>
            </a:pPr>
            <a:r>
              <a:rPr lang="en-US" dirty="0" smtClean="0"/>
              <a:t>$ S                       $</a:t>
            </a:r>
          </a:p>
          <a:p>
            <a:pPr algn="just"/>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Shift-Reduce Parsing</a:t>
            </a:r>
            <a:endParaRPr lang="en-US" dirty="0"/>
          </a:p>
        </p:txBody>
      </p:sp>
      <p:pic>
        <p:nvPicPr>
          <p:cNvPr id="82946" name="Picture 2"/>
          <p:cNvPicPr>
            <a:picLocks noChangeAspect="1" noChangeArrowheads="1"/>
          </p:cNvPicPr>
          <p:nvPr/>
        </p:nvPicPr>
        <p:blipFill>
          <a:blip r:embed="rId2" cstate="print"/>
          <a:srcRect/>
          <a:stretch>
            <a:fillRect/>
          </a:stretch>
        </p:blipFill>
        <p:spPr bwMode="auto">
          <a:xfrm>
            <a:off x="1900238" y="1766888"/>
            <a:ext cx="5343525" cy="3324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623888" y="2305050"/>
            <a:ext cx="7896225" cy="2247900"/>
          </a:xfrm>
          <a:prstGeom prst="rect">
            <a:avLst/>
          </a:prstGeom>
          <a:noFill/>
          <a:ln w="9525">
            <a:noFill/>
            <a:miter lim="800000"/>
            <a:headEnd/>
            <a:tailEnd/>
          </a:ln>
          <a:effectLst/>
        </p:spPr>
      </p:pic>
      <p:pic>
        <p:nvPicPr>
          <p:cNvPr id="83971" name="Picture 3"/>
          <p:cNvPicPr>
            <a:picLocks noChangeAspect="1" noChangeArrowheads="1"/>
          </p:cNvPicPr>
          <p:nvPr/>
        </p:nvPicPr>
        <p:blipFill>
          <a:blip r:embed="rId4" cstate="print"/>
          <a:srcRect/>
          <a:stretch>
            <a:fillRect/>
          </a:stretch>
        </p:blipFill>
        <p:spPr bwMode="auto">
          <a:xfrm>
            <a:off x="2209800" y="4953000"/>
            <a:ext cx="4286250" cy="104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LR Parsers?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LR parsers are table-driven, much like the </a:t>
            </a:r>
            <a:r>
              <a:rPr lang="en-US" dirty="0" err="1" smtClean="0"/>
              <a:t>nonrecursive</a:t>
            </a:r>
            <a:r>
              <a:rPr lang="en-US" dirty="0" smtClean="0"/>
              <a:t> LL parsers of Section</a:t>
            </a:r>
          </a:p>
          <a:p>
            <a:r>
              <a:rPr lang="en-US" dirty="0" smtClean="0"/>
              <a:t>4.4.4. A grammar for which we can construct a parsing table using one of</a:t>
            </a:r>
          </a:p>
          <a:p>
            <a:r>
              <a:rPr lang="en-US" dirty="0" smtClean="0"/>
              <a:t>the methods in this section and the next is said to be an LR grammar. Intuitively,</a:t>
            </a:r>
          </a:p>
          <a:p>
            <a:r>
              <a:rPr lang="en-US" dirty="0" smtClean="0"/>
              <a:t>for a grammar to be LR it is sufficient that a left-to-right shift-reduce</a:t>
            </a:r>
          </a:p>
          <a:p>
            <a:r>
              <a:rPr lang="en-US" dirty="0" smtClean="0"/>
              <a:t>parser be able to recognize handles of right-sentential forms when they appear</a:t>
            </a:r>
          </a:p>
          <a:p>
            <a:r>
              <a:rPr lang="en-US" dirty="0" smtClean="0"/>
              <a:t>on top of the stack.</a:t>
            </a:r>
          </a:p>
          <a:p>
            <a:r>
              <a:rPr lang="en-US" dirty="0" smtClean="0"/>
              <a:t>LR parsing is attractive for a variety of reasons: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TotalTime>
  <Words>3817</Words>
  <Application>Microsoft Office PowerPoint</Application>
  <PresentationFormat>On-screen Show (4:3)</PresentationFormat>
  <Paragraphs>460</Paragraphs>
  <Slides>106</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106</vt:i4>
      </vt:variant>
    </vt:vector>
  </HeadingPairs>
  <TitlesOfParts>
    <vt:vector size="114" baseType="lpstr">
      <vt:lpstr>Aharoni</vt:lpstr>
      <vt:lpstr>Arial</vt:lpstr>
      <vt:lpstr>Calibri</vt:lpstr>
      <vt:lpstr>Symbol</vt:lpstr>
      <vt:lpstr>Times New Roman</vt:lpstr>
      <vt:lpstr>Wingdings</vt:lpstr>
      <vt:lpstr>Office Theme</vt:lpstr>
      <vt:lpstr>Equation</vt:lpstr>
      <vt:lpstr>Syntax Analysis</vt:lpstr>
      <vt:lpstr>CFG offer significant benefits for both language designers &amp; compiler writers</vt:lpstr>
      <vt:lpstr>The Role of the Parser</vt:lpstr>
      <vt:lpstr>Position of parser in compiler model</vt:lpstr>
      <vt:lpstr>Representative Grammars</vt:lpstr>
      <vt:lpstr>Syntax Error Handling</vt:lpstr>
      <vt:lpstr>Error-Recovery Strategies</vt:lpstr>
      <vt:lpstr>Context-Free Grammars</vt:lpstr>
      <vt:lpstr>Formal Definition of CFG</vt:lpstr>
      <vt:lpstr>PowerPoint Presentation</vt:lpstr>
      <vt:lpstr>PowerPoint Presentation</vt:lpstr>
      <vt:lpstr>PowerPoint Presentation</vt:lpstr>
      <vt:lpstr>Example: Grammar for simple arithmetic expressions</vt:lpstr>
      <vt:lpstr>Notational Conventions</vt:lpstr>
      <vt:lpstr>PowerPoint Presentation</vt:lpstr>
      <vt:lpstr>Example</vt:lpstr>
      <vt:lpstr>Derivation </vt:lpstr>
      <vt:lpstr>PowerPoint Presentation</vt:lpstr>
      <vt:lpstr>PowerPoint Presentation</vt:lpstr>
      <vt:lpstr>PowerPoint Presentation</vt:lpstr>
      <vt:lpstr>Derivation Trees</vt:lpstr>
      <vt:lpstr>PowerPoint Presentation</vt:lpstr>
      <vt:lpstr>PowerPoint Presentation</vt:lpstr>
      <vt:lpstr>PowerPoint Presentation</vt:lpstr>
      <vt:lpstr>PowerPoint Presentation</vt:lpstr>
      <vt:lpstr>PowerPoint Presentation</vt:lpstr>
      <vt:lpstr>PowerPoint Presentation</vt:lpstr>
      <vt:lpstr>Parse Tree &amp; Derivation -(id+id)</vt:lpstr>
      <vt:lpstr>Ambiguity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Lexical Versus Syntactic Analysis</vt:lpstr>
      <vt:lpstr>Several reasons</vt:lpstr>
      <vt:lpstr>Eliminating Ambiguity</vt:lpstr>
      <vt:lpstr>PowerPoint Presentation</vt:lpstr>
      <vt:lpstr>PowerPoint Presentation</vt:lpstr>
      <vt:lpstr>PowerPoint Presentation</vt:lpstr>
      <vt:lpstr>PowerPoint Presentation</vt:lpstr>
      <vt:lpstr>PowerPoint Presentation</vt:lpstr>
      <vt:lpstr>Elimination of Left Recursion</vt:lpstr>
      <vt:lpstr>Example : The non-left-recursive expression grammar,</vt:lpstr>
      <vt:lpstr>PowerPoint Presentation</vt:lpstr>
      <vt:lpstr>PowerPoint Presentation</vt:lpstr>
      <vt:lpstr>PowerPoint Presentation</vt:lpstr>
      <vt:lpstr>Example </vt:lpstr>
      <vt:lpstr>Left Factoring</vt:lpstr>
      <vt:lpstr>if we have the two productions</vt:lpstr>
      <vt:lpstr>PowerPoint Presentation</vt:lpstr>
      <vt:lpstr>Algorithm: Left factoring a grammar. INPUT: Grammar G OUTPUT: An equivalent left-factored grammar.</vt:lpstr>
      <vt:lpstr>Example</vt:lpstr>
      <vt:lpstr>Top-Down Parsing</vt:lpstr>
      <vt:lpstr>Input: id+id*id</vt:lpstr>
      <vt:lpstr>PowerPoint Presentation</vt:lpstr>
      <vt:lpstr>Recursive-Descent Parsing</vt:lpstr>
      <vt:lpstr>PowerPoint Presentation</vt:lpstr>
      <vt:lpstr>Modify Recursive-Descent Parsing</vt:lpstr>
      <vt:lpstr>PowerPoint Presentation</vt:lpstr>
      <vt:lpstr>FIRST and FOLLOW</vt:lpstr>
      <vt:lpstr>FIRST</vt:lpstr>
      <vt:lpstr>FOLLOW</vt:lpstr>
      <vt:lpstr>PowerPoint Presentation</vt:lpstr>
      <vt:lpstr>PowerPoint Presentation</vt:lpstr>
      <vt:lpstr>PowerPoint Presentation</vt:lpstr>
      <vt:lpstr>PowerPoint Presentation</vt:lpstr>
      <vt:lpstr>LL ( 1 ) Grammars</vt:lpstr>
      <vt:lpstr>PowerPoint Presentation</vt:lpstr>
      <vt:lpstr>PowerPoint Presentation</vt:lpstr>
      <vt:lpstr>PowerPoint Presentation</vt:lpstr>
      <vt:lpstr>PowerPoint Presentation</vt:lpstr>
      <vt:lpstr>PowerPoint Presentation</vt:lpstr>
      <vt:lpstr>Non-recursive Predictive Parsing</vt:lpstr>
      <vt:lpstr>PowerPoint Presentation</vt:lpstr>
      <vt:lpstr>PowerPoint Presentation</vt:lpstr>
      <vt:lpstr>PowerPoint Presentation</vt:lpstr>
      <vt:lpstr>Error Recovery in Predictive Parsing</vt:lpstr>
      <vt:lpstr>PowerPoint Presentation</vt:lpstr>
      <vt:lpstr>Bottom-Up Parsing</vt:lpstr>
      <vt:lpstr>Reductions</vt:lpstr>
      <vt:lpstr>Reductions</vt:lpstr>
      <vt:lpstr>PowerPoint Presentation</vt:lpstr>
      <vt:lpstr>Handle Pruning</vt:lpstr>
      <vt:lpstr> A Handle</vt:lpstr>
      <vt:lpstr>Shift Reduce Parsing</vt:lpstr>
      <vt:lpstr>PowerPoint Presentation</vt:lpstr>
      <vt:lpstr>Shift-Reduce Parsing</vt:lpstr>
      <vt:lpstr>PowerPoint Presentation</vt:lpstr>
      <vt:lpstr>Why LR Parsers?</vt:lpstr>
      <vt:lpstr>PowerPoint Presentation</vt:lpstr>
      <vt:lpstr>PowerPoint Presentation</vt:lpstr>
      <vt:lpstr>The LR-Parsing Algorithm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Moshiul</dc:creator>
  <cp:lastModifiedBy>Rahat -PC</cp:lastModifiedBy>
  <cp:revision>158</cp:revision>
  <dcterms:created xsi:type="dcterms:W3CDTF">2013-10-26T18:22:49Z</dcterms:created>
  <dcterms:modified xsi:type="dcterms:W3CDTF">2019-06-27T04:46:54Z</dcterms:modified>
</cp:coreProperties>
</file>