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56"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58" r:id="rId19"/>
    <p:sldId id="259" r:id="rId20"/>
    <p:sldId id="260" r:id="rId21"/>
    <p:sldId id="261" r:id="rId22"/>
    <p:sldId id="262"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BD3215-CAF4-4CE2-8FA1-B81D8B911D25}" type="datetimeFigureOut">
              <a:rPr lang="en-US" smtClean="0"/>
              <a:t>7/4/2019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B44C3-15B5-4D1E-A9FD-9EED39A12CF7}" type="slidenum">
              <a:rPr lang="en-US" smtClean="0"/>
              <a:t>‹#›</a:t>
            </a:fld>
            <a:endParaRPr lang="en-US"/>
          </a:p>
        </p:txBody>
      </p:sp>
    </p:spTree>
    <p:extLst>
      <p:ext uri="{BB962C8B-B14F-4D97-AF65-F5344CB8AC3E}">
        <p14:creationId xmlns:p14="http://schemas.microsoft.com/office/powerpoint/2010/main" val="280803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AB4500FC-6346-4E12-98E7-66CE9B954C9F}" type="slidenum">
              <a:rPr lang="en-US" smtClean="0"/>
              <a:pPr/>
              <a:t>28</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endParaRPr lang="ar-SA" smtClean="0"/>
          </a:p>
        </p:txBody>
      </p:sp>
    </p:spTree>
    <p:extLst>
      <p:ext uri="{BB962C8B-B14F-4D97-AF65-F5344CB8AC3E}">
        <p14:creationId xmlns:p14="http://schemas.microsoft.com/office/powerpoint/2010/main" val="3952801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5205A122-302E-46DF-9FE2-E4797CF46C60}" type="slidenum">
              <a:rPr lang="en-US" smtClean="0"/>
              <a:pPr/>
              <a:t>31</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ar-SA" smtClean="0"/>
          </a:p>
        </p:txBody>
      </p:sp>
    </p:spTree>
    <p:extLst>
      <p:ext uri="{BB962C8B-B14F-4D97-AF65-F5344CB8AC3E}">
        <p14:creationId xmlns:p14="http://schemas.microsoft.com/office/powerpoint/2010/main" val="1647261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643712E2-22DE-4812-BE40-2DE3A4101976}" type="slidenum">
              <a:rPr lang="en-US" smtClean="0"/>
              <a:pPr/>
              <a:t>36</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ar-SA" smtClean="0"/>
          </a:p>
        </p:txBody>
      </p:sp>
    </p:spTree>
    <p:extLst>
      <p:ext uri="{BB962C8B-B14F-4D97-AF65-F5344CB8AC3E}">
        <p14:creationId xmlns:p14="http://schemas.microsoft.com/office/powerpoint/2010/main" val="2497132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7" name="Slide Number Placeholder 26"/>
          <p:cNvSpPr>
            <a:spLocks noGrp="1"/>
          </p:cNvSpPr>
          <p:nvPr>
            <p:ph type="sldNum" sz="quarter" idx="12"/>
          </p:nvPr>
        </p:nvSpPr>
        <p:spPr/>
        <p:txBody>
          <a:bodyPr/>
          <a:lstStyle/>
          <a:p>
            <a:fld id="{3E443C8B-D0BB-4CF6-9563-61135D1174F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3E443C8B-D0BB-4CF6-9563-61135D1174F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3E443C8B-D0BB-4CF6-9563-61135D1174F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3E443C8B-D0BB-4CF6-9563-61135D1174F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6" name="Slide Number Placeholder 5"/>
          <p:cNvSpPr>
            <a:spLocks noGrp="1"/>
          </p:cNvSpPr>
          <p:nvPr>
            <p:ph type="sldNum" sz="quarter" idx="12"/>
          </p:nvPr>
        </p:nvSpPr>
        <p:spPr/>
        <p:txBody>
          <a:bodyPr/>
          <a:lstStyle/>
          <a:p>
            <a:fld id="{3E443C8B-D0BB-4CF6-9563-61135D1174F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lide Number Placeholder 6"/>
          <p:cNvSpPr>
            <a:spLocks noGrp="1"/>
          </p:cNvSpPr>
          <p:nvPr>
            <p:ph type="sldNum" sz="quarter" idx="12"/>
          </p:nvPr>
        </p:nvSpPr>
        <p:spPr/>
        <p:txBody>
          <a:bodyPr/>
          <a:lstStyle/>
          <a:p>
            <a:fld id="{3E443C8B-D0BB-4CF6-9563-61135D1174F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Slide Number Placeholder 8"/>
          <p:cNvSpPr>
            <a:spLocks noGrp="1"/>
          </p:cNvSpPr>
          <p:nvPr>
            <p:ph type="sldNum" sz="quarter" idx="12"/>
          </p:nvPr>
        </p:nvSpPr>
        <p:spPr/>
        <p:txBody>
          <a:bodyPr/>
          <a:lstStyle/>
          <a:p>
            <a:fld id="{3E443C8B-D0BB-4CF6-9563-61135D1174F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3E443C8B-D0BB-4CF6-9563-61135D1174F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E443C8B-D0BB-4CF6-9563-61135D1174F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lide Number Placeholder 6"/>
          <p:cNvSpPr>
            <a:spLocks noGrp="1"/>
          </p:cNvSpPr>
          <p:nvPr>
            <p:ph type="sldNum" sz="quarter" idx="12"/>
          </p:nvPr>
        </p:nvSpPr>
        <p:spPr/>
        <p:txBody>
          <a:bodyPr/>
          <a:lstStyle/>
          <a:p>
            <a:fld id="{3E443C8B-D0BB-4CF6-9563-61135D1174F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7" name="Slide Number Placeholder 6"/>
          <p:cNvSpPr>
            <a:spLocks noGrp="1"/>
          </p:cNvSpPr>
          <p:nvPr>
            <p:ph type="sldNum" sz="quarter" idx="12"/>
          </p:nvPr>
        </p:nvSpPr>
        <p:spPr>
          <a:xfrm>
            <a:off x="8077200" y="6356350"/>
            <a:ext cx="609600" cy="365125"/>
          </a:xfrm>
        </p:spPr>
        <p:txBody>
          <a:bodyPr/>
          <a:lstStyle/>
          <a:p>
            <a:fld id="{3E443C8B-D0BB-4CF6-9563-61135D1174F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623B339-394C-4026-9E90-EBAEDFAC9D94}" type="datetimeFigureOut">
              <a:rPr lang="en-US" smtClean="0"/>
              <a:t>7/4/2019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E443C8B-D0BB-4CF6-9563-61135D1174F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3.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Critical Path Method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99EEA40-3FC7-427E-BB62-5826D6F30C5A}" type="slidenum">
              <a:rPr lang="en-US"/>
              <a:pPr/>
              <a:t>10</a:t>
            </a:fld>
            <a:endParaRPr lang="en-US"/>
          </a:p>
        </p:txBody>
      </p:sp>
      <p:sp>
        <p:nvSpPr>
          <p:cNvPr id="23554" name="Rectangle 2"/>
          <p:cNvSpPr>
            <a:spLocks noGrp="1" noChangeArrowheads="1"/>
          </p:cNvSpPr>
          <p:nvPr>
            <p:ph type="title"/>
          </p:nvPr>
        </p:nvSpPr>
        <p:spPr>
          <a:xfrm>
            <a:off x="685800" y="533400"/>
            <a:ext cx="7772400" cy="685800"/>
          </a:xfrm>
        </p:spPr>
        <p:txBody>
          <a:bodyPr/>
          <a:lstStyle/>
          <a:p>
            <a:r>
              <a:rPr lang="en-US" sz="3200">
                <a:latin typeface="Book Antiqua" pitchFamily="18" charset="0"/>
              </a:rPr>
              <a:t>Scheduling with activity time</a:t>
            </a:r>
          </a:p>
        </p:txBody>
      </p:sp>
      <p:sp>
        <p:nvSpPr>
          <p:cNvPr id="23556" name="Text Box 4"/>
          <p:cNvSpPr txBox="1">
            <a:spLocks noChangeArrowheads="1"/>
          </p:cNvSpPr>
          <p:nvPr/>
        </p:nvSpPr>
        <p:spPr bwMode="auto">
          <a:xfrm>
            <a:off x="838200" y="1447800"/>
            <a:ext cx="7543800" cy="3311525"/>
          </a:xfrm>
          <a:prstGeom prst="rect">
            <a:avLst/>
          </a:prstGeom>
          <a:noFill/>
          <a:ln w="9525">
            <a:noFill/>
            <a:miter lim="800000"/>
            <a:headEnd/>
            <a:tailEnd/>
          </a:ln>
          <a:effectLst/>
        </p:spPr>
        <p:txBody>
          <a:bodyPr>
            <a:spAutoFit/>
          </a:bodyPr>
          <a:lstStyle/>
          <a:p>
            <a:pPr algn="l">
              <a:lnSpc>
                <a:spcPct val="80000"/>
              </a:lnSpc>
            </a:pPr>
            <a:r>
              <a:rPr lang="en-US" sz="2200" b="1" u="sng">
                <a:latin typeface="Book Antiqua" pitchFamily="18" charset="0"/>
              </a:rPr>
              <a:t>Activity</a:t>
            </a:r>
            <a:r>
              <a:rPr lang="en-US" sz="2200">
                <a:latin typeface="Book Antiqua" pitchFamily="18" charset="0"/>
              </a:rPr>
              <a:t>		</a:t>
            </a:r>
            <a:r>
              <a:rPr lang="en-US" sz="2200" b="1">
                <a:latin typeface="Book Antiqua" pitchFamily="18" charset="0"/>
              </a:rPr>
              <a:t>Immediate		Completion</a:t>
            </a:r>
          </a:p>
          <a:p>
            <a:pPr algn="l">
              <a:lnSpc>
                <a:spcPct val="80000"/>
              </a:lnSpc>
            </a:pPr>
            <a:r>
              <a:rPr lang="en-US" sz="2200">
                <a:latin typeface="Book Antiqua" pitchFamily="18" charset="0"/>
              </a:rPr>
              <a:t>			</a:t>
            </a:r>
            <a:r>
              <a:rPr lang="en-US" sz="2200" b="1" u="sng">
                <a:latin typeface="Book Antiqua" pitchFamily="18" charset="0"/>
              </a:rPr>
              <a:t>predecessors</a:t>
            </a:r>
            <a:r>
              <a:rPr lang="en-US" sz="2200">
                <a:latin typeface="Book Antiqua" pitchFamily="18" charset="0"/>
              </a:rPr>
              <a:t> 		</a:t>
            </a:r>
            <a:r>
              <a:rPr lang="en-US" sz="2200" b="1" u="sng">
                <a:latin typeface="Book Antiqua" pitchFamily="18" charset="0"/>
              </a:rPr>
              <a:t>Time (week)</a:t>
            </a:r>
          </a:p>
          <a:p>
            <a:pPr algn="l">
              <a:lnSpc>
                <a:spcPct val="80000"/>
              </a:lnSpc>
            </a:pPr>
            <a:r>
              <a:rPr lang="en-US" sz="2200">
                <a:latin typeface="Book Antiqua" pitchFamily="18" charset="0"/>
              </a:rPr>
              <a:t>   A				-			 5</a:t>
            </a:r>
          </a:p>
          <a:p>
            <a:pPr algn="l">
              <a:lnSpc>
                <a:spcPct val="80000"/>
              </a:lnSpc>
            </a:pPr>
            <a:r>
              <a:rPr lang="en-US" sz="2200">
                <a:latin typeface="Book Antiqua" pitchFamily="18" charset="0"/>
              </a:rPr>
              <a:t>   B				-			 6</a:t>
            </a:r>
          </a:p>
          <a:p>
            <a:pPr algn="l">
              <a:lnSpc>
                <a:spcPct val="80000"/>
              </a:lnSpc>
            </a:pPr>
            <a:r>
              <a:rPr lang="en-US" sz="2200">
                <a:latin typeface="Book Antiqua" pitchFamily="18" charset="0"/>
              </a:rPr>
              <a:t>   C				A			 4</a:t>
            </a:r>
          </a:p>
          <a:p>
            <a:pPr algn="l">
              <a:lnSpc>
                <a:spcPct val="80000"/>
              </a:lnSpc>
            </a:pPr>
            <a:r>
              <a:rPr lang="en-US" sz="2200">
                <a:latin typeface="Book Antiqua" pitchFamily="18" charset="0"/>
              </a:rPr>
              <a:t>   D				A			 3</a:t>
            </a:r>
          </a:p>
          <a:p>
            <a:pPr algn="l">
              <a:lnSpc>
                <a:spcPct val="80000"/>
              </a:lnSpc>
            </a:pPr>
            <a:r>
              <a:rPr lang="en-US" sz="2200">
                <a:latin typeface="Book Antiqua" pitchFamily="18" charset="0"/>
              </a:rPr>
              <a:t>   E				A			 1</a:t>
            </a:r>
          </a:p>
          <a:p>
            <a:pPr algn="l">
              <a:lnSpc>
                <a:spcPct val="80000"/>
              </a:lnSpc>
            </a:pPr>
            <a:r>
              <a:rPr lang="en-US" sz="2200">
                <a:latin typeface="Book Antiqua" pitchFamily="18" charset="0"/>
              </a:rPr>
              <a:t>   F				E			 4</a:t>
            </a:r>
          </a:p>
          <a:p>
            <a:pPr algn="l">
              <a:lnSpc>
                <a:spcPct val="80000"/>
              </a:lnSpc>
            </a:pPr>
            <a:r>
              <a:rPr lang="en-US" sz="2200">
                <a:latin typeface="Book Antiqua" pitchFamily="18" charset="0"/>
              </a:rPr>
              <a:t>   G				D,F			14</a:t>
            </a:r>
          </a:p>
          <a:p>
            <a:pPr algn="l">
              <a:lnSpc>
                <a:spcPct val="80000"/>
              </a:lnSpc>
            </a:pPr>
            <a:r>
              <a:rPr lang="en-US" sz="2200">
                <a:latin typeface="Book Antiqua" pitchFamily="18" charset="0"/>
              </a:rPr>
              <a:t>   H				B,C			12</a:t>
            </a:r>
          </a:p>
          <a:p>
            <a:pPr algn="l">
              <a:lnSpc>
                <a:spcPct val="80000"/>
              </a:lnSpc>
            </a:pPr>
            <a:r>
              <a:rPr lang="en-US" sz="2200">
                <a:latin typeface="Book Antiqua" pitchFamily="18" charset="0"/>
              </a:rPr>
              <a:t>   I				G,H			 2</a:t>
            </a:r>
          </a:p>
          <a:p>
            <a:pPr algn="l">
              <a:lnSpc>
                <a:spcPct val="80000"/>
              </a:lnSpc>
            </a:pPr>
            <a:r>
              <a:rPr lang="en-US" sz="2200">
                <a:latin typeface="Book Antiqua" pitchFamily="18" charset="0"/>
              </a:rPr>
              <a:t>					Total ……	51</a:t>
            </a:r>
          </a:p>
        </p:txBody>
      </p:sp>
      <p:sp>
        <p:nvSpPr>
          <p:cNvPr id="23558" name="Text Box 6"/>
          <p:cNvSpPr txBox="1">
            <a:spLocks noChangeArrowheads="1"/>
          </p:cNvSpPr>
          <p:nvPr/>
        </p:nvSpPr>
        <p:spPr bwMode="auto">
          <a:xfrm>
            <a:off x="838200" y="4987925"/>
            <a:ext cx="7772400" cy="1281113"/>
          </a:xfrm>
          <a:prstGeom prst="rect">
            <a:avLst/>
          </a:prstGeom>
          <a:noFill/>
          <a:ln w="9525">
            <a:noFill/>
            <a:miter lim="800000"/>
            <a:headEnd/>
            <a:tailEnd/>
          </a:ln>
          <a:effectLst/>
        </p:spPr>
        <p:txBody>
          <a:bodyPr>
            <a:spAutoFit/>
          </a:bodyPr>
          <a:lstStyle/>
          <a:p>
            <a:pPr algn="l">
              <a:lnSpc>
                <a:spcPct val="130000"/>
              </a:lnSpc>
            </a:pPr>
            <a:r>
              <a:rPr lang="en-US" sz="1800">
                <a:latin typeface="Book Antiqua" pitchFamily="18" charset="0"/>
              </a:rPr>
              <a:t>This information indicates that the total time required to complete activities is 51 weeks. However, we can see from the network that several of the activities can be conducted simultaneously (A and B, for example).</a:t>
            </a:r>
            <a:r>
              <a:rPr lang="en-US">
                <a:latin typeface="Book Antiqua" pitchFamily="18" charset="0"/>
              </a:rPr>
              <a:t> </a:t>
            </a: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7091C23-3EBA-49A1-B14B-9A36DB86E40F}" type="slidenum">
              <a:rPr lang="en-US"/>
              <a:pPr/>
              <a:t>11</a:t>
            </a:fld>
            <a:endParaRPr lang="en-US"/>
          </a:p>
        </p:txBody>
      </p:sp>
      <p:sp>
        <p:nvSpPr>
          <p:cNvPr id="24578" name="Rectangle 2"/>
          <p:cNvSpPr>
            <a:spLocks noGrp="1" noChangeArrowheads="1"/>
          </p:cNvSpPr>
          <p:nvPr>
            <p:ph type="title"/>
          </p:nvPr>
        </p:nvSpPr>
        <p:spPr>
          <a:xfrm>
            <a:off x="685800" y="990600"/>
            <a:ext cx="7772400" cy="609600"/>
          </a:xfrm>
        </p:spPr>
        <p:txBody>
          <a:bodyPr>
            <a:normAutofit fontScale="90000"/>
          </a:bodyPr>
          <a:lstStyle/>
          <a:p>
            <a:r>
              <a:rPr lang="en-US" sz="3200">
                <a:latin typeface="Book Antiqua" pitchFamily="18" charset="0"/>
              </a:rPr>
              <a:t>Earliest start &amp; earliest finish time</a:t>
            </a:r>
            <a:r>
              <a:rPr lang="en-US" sz="2800">
                <a:latin typeface="Book Antiqua" pitchFamily="18" charset="0"/>
              </a:rPr>
              <a:t/>
            </a:r>
            <a:br>
              <a:rPr lang="en-US" sz="2800">
                <a:latin typeface="Book Antiqua" pitchFamily="18" charset="0"/>
              </a:rPr>
            </a:br>
            <a:endParaRPr lang="en-US" sz="2800">
              <a:latin typeface="Book Antiqua" pitchFamily="18" charset="0"/>
            </a:endParaRPr>
          </a:p>
        </p:txBody>
      </p:sp>
      <p:sp>
        <p:nvSpPr>
          <p:cNvPr id="24579" name="Rectangle 3"/>
          <p:cNvSpPr>
            <a:spLocks noGrp="1" noChangeArrowheads="1"/>
          </p:cNvSpPr>
          <p:nvPr>
            <p:ph type="body" idx="1"/>
          </p:nvPr>
        </p:nvSpPr>
        <p:spPr>
          <a:xfrm>
            <a:off x="457200" y="1371600"/>
            <a:ext cx="8382000" cy="4648200"/>
          </a:xfrm>
        </p:spPr>
        <p:txBody>
          <a:bodyPr/>
          <a:lstStyle/>
          <a:p>
            <a:pPr>
              <a:lnSpc>
                <a:spcPct val="85000"/>
              </a:lnSpc>
              <a:buClr>
                <a:schemeClr val="tx1"/>
              </a:buClr>
            </a:pPr>
            <a:r>
              <a:rPr lang="en-US" sz="2400" dirty="0">
                <a:latin typeface="Book Antiqua" pitchFamily="18" charset="0"/>
              </a:rPr>
              <a:t>We are interested in the longest path through the network, i.e., the critical path.</a:t>
            </a:r>
          </a:p>
          <a:p>
            <a:pPr>
              <a:lnSpc>
                <a:spcPct val="85000"/>
              </a:lnSpc>
              <a:buClr>
                <a:schemeClr val="tx1"/>
              </a:buClr>
            </a:pPr>
            <a:endParaRPr lang="en-US" sz="2400" dirty="0">
              <a:latin typeface="Book Antiqua" pitchFamily="18" charset="0"/>
            </a:endParaRPr>
          </a:p>
          <a:p>
            <a:pPr>
              <a:lnSpc>
                <a:spcPct val="85000"/>
              </a:lnSpc>
              <a:buClr>
                <a:schemeClr val="tx1"/>
              </a:buClr>
            </a:pPr>
            <a:r>
              <a:rPr lang="en-US" sz="2400" dirty="0">
                <a:latin typeface="Book Antiqua" pitchFamily="18" charset="0"/>
              </a:rPr>
              <a:t>Starting at the network’s origin (node 1) and using a starting time of 0, we compute an </a:t>
            </a:r>
            <a:r>
              <a:rPr lang="en-US" sz="2400" b="1" i="1" u="sng" dirty="0">
                <a:latin typeface="Book Antiqua" pitchFamily="18" charset="0"/>
              </a:rPr>
              <a:t>earliest start</a:t>
            </a:r>
            <a:r>
              <a:rPr lang="en-US" sz="2400" dirty="0">
                <a:latin typeface="Book Antiqua" pitchFamily="18" charset="0"/>
              </a:rPr>
              <a:t> (ES) and </a:t>
            </a:r>
            <a:r>
              <a:rPr lang="en-US" sz="2400" b="1" i="1" u="sng" dirty="0">
                <a:latin typeface="Book Antiqua" pitchFamily="18" charset="0"/>
              </a:rPr>
              <a:t>earliest finish</a:t>
            </a:r>
            <a:r>
              <a:rPr lang="en-US" sz="2400" dirty="0">
                <a:latin typeface="Book Antiqua" pitchFamily="18" charset="0"/>
              </a:rPr>
              <a:t> (EF) time for each activity in the network.</a:t>
            </a:r>
          </a:p>
          <a:p>
            <a:pPr>
              <a:lnSpc>
                <a:spcPct val="85000"/>
              </a:lnSpc>
              <a:buClr>
                <a:schemeClr val="tx1"/>
              </a:buClr>
            </a:pPr>
            <a:endParaRPr lang="en-US" sz="2400" dirty="0">
              <a:latin typeface="Book Antiqua" pitchFamily="18" charset="0"/>
            </a:endParaRPr>
          </a:p>
          <a:p>
            <a:pPr>
              <a:lnSpc>
                <a:spcPct val="85000"/>
              </a:lnSpc>
              <a:buClr>
                <a:schemeClr val="tx1"/>
              </a:buClr>
            </a:pPr>
            <a:r>
              <a:rPr lang="en-US" sz="2400" dirty="0">
                <a:latin typeface="Book Antiqua" pitchFamily="18" charset="0"/>
              </a:rPr>
              <a:t>The expression EF = ES + t can be used to find the earliest finish time for a given activity. </a:t>
            </a:r>
          </a:p>
          <a:p>
            <a:pPr>
              <a:lnSpc>
                <a:spcPct val="85000"/>
              </a:lnSpc>
              <a:buClr>
                <a:schemeClr val="tx1"/>
              </a:buClr>
              <a:buFont typeface="Wingdings" pitchFamily="2" charset="2"/>
              <a:buNone/>
            </a:pPr>
            <a:r>
              <a:rPr lang="en-US" sz="2400" dirty="0">
                <a:latin typeface="Book Antiqua" pitchFamily="18" charset="0"/>
              </a:rPr>
              <a:t>	For example, for activity A, ES = 0 and t = 5; thus the earliest finish time for activity A is </a:t>
            </a:r>
          </a:p>
          <a:p>
            <a:pPr>
              <a:lnSpc>
                <a:spcPct val="85000"/>
              </a:lnSpc>
              <a:buClr>
                <a:schemeClr val="tx1"/>
              </a:buClr>
              <a:buFont typeface="Wingdings" pitchFamily="2" charset="2"/>
              <a:buNone/>
            </a:pPr>
            <a:r>
              <a:rPr lang="en-US" sz="2400" dirty="0">
                <a:latin typeface="Book Antiqua" pitchFamily="18" charset="0"/>
              </a:rPr>
              <a:t>				EF = 0 + 5 = 5</a:t>
            </a: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0ABF73A8-33B1-4D75-84C2-706A4D1F5DA8}" type="slidenum">
              <a:rPr lang="en-US"/>
              <a:pPr/>
              <a:t>12</a:t>
            </a:fld>
            <a:endParaRPr lang="en-US"/>
          </a:p>
        </p:txBody>
      </p:sp>
      <p:sp>
        <p:nvSpPr>
          <p:cNvPr id="13314" name="Rectangle 2"/>
          <p:cNvSpPr>
            <a:spLocks noGrp="1" noChangeArrowheads="1"/>
          </p:cNvSpPr>
          <p:nvPr>
            <p:ph type="title"/>
          </p:nvPr>
        </p:nvSpPr>
        <p:spPr>
          <a:xfrm>
            <a:off x="685800" y="685800"/>
            <a:ext cx="7845425" cy="685800"/>
          </a:xfrm>
        </p:spPr>
        <p:txBody>
          <a:bodyPr/>
          <a:lstStyle/>
          <a:p>
            <a:r>
              <a:rPr lang="en-US" sz="3200">
                <a:latin typeface="Book Antiqua" pitchFamily="18" charset="0"/>
              </a:rPr>
              <a:t>Arc with ES &amp; EF time </a:t>
            </a:r>
          </a:p>
        </p:txBody>
      </p:sp>
      <p:sp>
        <p:nvSpPr>
          <p:cNvPr id="13316" name="AutoShape 4"/>
          <p:cNvSpPr>
            <a:spLocks noChangeArrowheads="1"/>
          </p:cNvSpPr>
          <p:nvPr/>
        </p:nvSpPr>
        <p:spPr bwMode="auto">
          <a:xfrm>
            <a:off x="1828800" y="4724400"/>
            <a:ext cx="461963" cy="457200"/>
          </a:xfrm>
          <a:prstGeom prst="flowChartConnector">
            <a:avLst/>
          </a:prstGeom>
          <a:solidFill>
            <a:schemeClr val="accent1"/>
          </a:solidFill>
          <a:ln w="9525">
            <a:solidFill>
              <a:schemeClr val="tx1"/>
            </a:solidFill>
            <a:round/>
            <a:headEnd/>
            <a:tailEnd/>
          </a:ln>
          <a:effectLst/>
        </p:spPr>
        <p:txBody>
          <a:bodyPr wrap="none" anchor="ctr"/>
          <a:lstStyle/>
          <a:p>
            <a:r>
              <a:rPr lang="en-US"/>
              <a:t>1</a:t>
            </a:r>
          </a:p>
        </p:txBody>
      </p:sp>
      <p:sp>
        <p:nvSpPr>
          <p:cNvPr id="13317" name="AutoShape 5"/>
          <p:cNvSpPr>
            <a:spLocks noChangeArrowheads="1"/>
          </p:cNvSpPr>
          <p:nvPr/>
        </p:nvSpPr>
        <p:spPr bwMode="auto">
          <a:xfrm>
            <a:off x="6172200" y="3657600"/>
            <a:ext cx="461963" cy="457200"/>
          </a:xfrm>
          <a:prstGeom prst="flowChartConnector">
            <a:avLst/>
          </a:prstGeom>
          <a:solidFill>
            <a:schemeClr val="accent1"/>
          </a:solidFill>
          <a:ln w="9525">
            <a:solidFill>
              <a:schemeClr val="tx1"/>
            </a:solidFill>
            <a:round/>
            <a:headEnd/>
            <a:tailEnd/>
          </a:ln>
          <a:effectLst/>
        </p:spPr>
        <p:txBody>
          <a:bodyPr wrap="none" anchor="ctr"/>
          <a:lstStyle/>
          <a:p>
            <a:r>
              <a:rPr lang="en-US"/>
              <a:t>2</a:t>
            </a:r>
          </a:p>
        </p:txBody>
      </p:sp>
      <p:cxnSp>
        <p:nvCxnSpPr>
          <p:cNvPr id="13318" name="AutoShape 6"/>
          <p:cNvCxnSpPr>
            <a:cxnSpLocks noChangeShapeType="1"/>
          </p:cNvCxnSpPr>
          <p:nvPr/>
        </p:nvCxnSpPr>
        <p:spPr bwMode="auto">
          <a:xfrm flipV="1">
            <a:off x="2290763" y="3810000"/>
            <a:ext cx="3881437" cy="1066800"/>
          </a:xfrm>
          <a:prstGeom prst="straightConnector1">
            <a:avLst/>
          </a:prstGeom>
          <a:noFill/>
          <a:ln w="9525">
            <a:solidFill>
              <a:schemeClr val="tx1"/>
            </a:solidFill>
            <a:round/>
            <a:headEnd/>
            <a:tailEnd type="triangle" w="med" len="med"/>
          </a:ln>
          <a:effectLst/>
        </p:spPr>
      </p:cxnSp>
      <p:sp>
        <p:nvSpPr>
          <p:cNvPr id="13319" name="Text Box 7"/>
          <p:cNvSpPr txBox="1">
            <a:spLocks noChangeArrowheads="1"/>
          </p:cNvSpPr>
          <p:nvPr/>
        </p:nvSpPr>
        <p:spPr bwMode="auto">
          <a:xfrm rot="-867209">
            <a:off x="3732213" y="3976688"/>
            <a:ext cx="1074737" cy="822325"/>
          </a:xfrm>
          <a:prstGeom prst="rect">
            <a:avLst/>
          </a:prstGeom>
          <a:noFill/>
          <a:ln w="9525">
            <a:noFill/>
            <a:miter lim="800000"/>
            <a:headEnd/>
            <a:tailEnd/>
          </a:ln>
          <a:effectLst/>
        </p:spPr>
        <p:txBody>
          <a:bodyPr>
            <a:spAutoFit/>
          </a:bodyPr>
          <a:lstStyle/>
          <a:p>
            <a:pPr algn="l"/>
            <a:r>
              <a:rPr lang="en-US"/>
              <a:t>A [0,5]</a:t>
            </a:r>
          </a:p>
          <a:p>
            <a:pPr algn="l"/>
            <a:r>
              <a:rPr lang="en-US"/>
              <a:t>  5</a:t>
            </a:r>
          </a:p>
        </p:txBody>
      </p:sp>
      <p:sp>
        <p:nvSpPr>
          <p:cNvPr id="13321" name="AutoShape 9"/>
          <p:cNvSpPr>
            <a:spLocks noChangeArrowheads="1"/>
          </p:cNvSpPr>
          <p:nvPr/>
        </p:nvSpPr>
        <p:spPr bwMode="auto">
          <a:xfrm>
            <a:off x="1600200" y="2971800"/>
            <a:ext cx="1614488" cy="533400"/>
          </a:xfrm>
          <a:prstGeom prst="wedgeRectCallout">
            <a:avLst>
              <a:gd name="adj1" fmla="val 86773"/>
              <a:gd name="adj2" fmla="val 177380"/>
            </a:avLst>
          </a:prstGeom>
          <a:solidFill>
            <a:schemeClr val="bg1"/>
          </a:solidFill>
          <a:ln w="9525">
            <a:solidFill>
              <a:schemeClr val="tx1"/>
            </a:solidFill>
            <a:miter lim="800000"/>
            <a:headEnd/>
            <a:tailEnd/>
          </a:ln>
          <a:effectLst/>
        </p:spPr>
        <p:txBody>
          <a:bodyPr/>
          <a:lstStyle/>
          <a:p>
            <a:r>
              <a:rPr lang="en-US">
                <a:latin typeface="Book Antiqua" pitchFamily="18" charset="0"/>
              </a:rPr>
              <a:t>Activity</a:t>
            </a:r>
          </a:p>
        </p:txBody>
      </p:sp>
      <p:sp>
        <p:nvSpPr>
          <p:cNvPr id="13322" name="AutoShape 10"/>
          <p:cNvSpPr>
            <a:spLocks noChangeArrowheads="1"/>
          </p:cNvSpPr>
          <p:nvPr/>
        </p:nvSpPr>
        <p:spPr bwMode="auto">
          <a:xfrm>
            <a:off x="914400" y="2286000"/>
            <a:ext cx="3686175" cy="457200"/>
          </a:xfrm>
          <a:prstGeom prst="wedgeRectCallout">
            <a:avLst>
              <a:gd name="adj1" fmla="val 35097"/>
              <a:gd name="adj2" fmla="val 342014"/>
            </a:avLst>
          </a:prstGeom>
          <a:solidFill>
            <a:schemeClr val="bg1"/>
          </a:solidFill>
          <a:ln w="9525">
            <a:solidFill>
              <a:schemeClr val="tx1"/>
            </a:solidFill>
            <a:miter lim="800000"/>
            <a:headEnd/>
            <a:tailEnd/>
          </a:ln>
          <a:effectLst/>
        </p:spPr>
        <p:txBody>
          <a:bodyPr/>
          <a:lstStyle/>
          <a:p>
            <a:r>
              <a:rPr lang="en-US">
                <a:latin typeface="Book Antiqua" pitchFamily="18" charset="0"/>
              </a:rPr>
              <a:t>ES = earliest start time</a:t>
            </a:r>
          </a:p>
        </p:txBody>
      </p:sp>
      <p:sp>
        <p:nvSpPr>
          <p:cNvPr id="13323" name="AutoShape 11"/>
          <p:cNvSpPr>
            <a:spLocks noChangeArrowheads="1"/>
          </p:cNvSpPr>
          <p:nvPr/>
        </p:nvSpPr>
        <p:spPr bwMode="auto">
          <a:xfrm>
            <a:off x="4267200" y="1600200"/>
            <a:ext cx="3611563" cy="457200"/>
          </a:xfrm>
          <a:prstGeom prst="wedgeRectCallout">
            <a:avLst>
              <a:gd name="adj1" fmla="val -48551"/>
              <a:gd name="adj2" fmla="val 478125"/>
            </a:avLst>
          </a:prstGeom>
          <a:solidFill>
            <a:schemeClr val="bg1"/>
          </a:solidFill>
          <a:ln w="9525">
            <a:solidFill>
              <a:schemeClr val="tx1"/>
            </a:solidFill>
            <a:miter lim="800000"/>
            <a:headEnd/>
            <a:tailEnd/>
          </a:ln>
          <a:effectLst/>
        </p:spPr>
        <p:txBody>
          <a:bodyPr/>
          <a:lstStyle/>
          <a:p>
            <a:r>
              <a:rPr lang="en-US">
                <a:latin typeface="Book Antiqua" pitchFamily="18" charset="0"/>
              </a:rPr>
              <a:t>EF = earliest finish time</a:t>
            </a:r>
          </a:p>
        </p:txBody>
      </p:sp>
      <p:sp>
        <p:nvSpPr>
          <p:cNvPr id="13324" name="AutoShape 12"/>
          <p:cNvSpPr>
            <a:spLocks noChangeArrowheads="1"/>
          </p:cNvSpPr>
          <p:nvPr/>
        </p:nvSpPr>
        <p:spPr bwMode="auto">
          <a:xfrm>
            <a:off x="4267200" y="4953000"/>
            <a:ext cx="3384550" cy="762000"/>
          </a:xfrm>
          <a:prstGeom prst="wedgeRectCallout">
            <a:avLst>
              <a:gd name="adj1" fmla="val -55769"/>
              <a:gd name="adj2" fmla="val -94375"/>
            </a:avLst>
          </a:prstGeom>
          <a:solidFill>
            <a:schemeClr val="bg1"/>
          </a:solidFill>
          <a:ln w="9525">
            <a:solidFill>
              <a:schemeClr val="tx1"/>
            </a:solidFill>
            <a:miter lim="800000"/>
            <a:headEnd/>
            <a:tailEnd/>
          </a:ln>
          <a:effectLst/>
        </p:spPr>
        <p:txBody>
          <a:bodyPr/>
          <a:lstStyle/>
          <a:p>
            <a:pPr algn="l"/>
            <a:r>
              <a:rPr lang="en-US">
                <a:latin typeface="Book Antiqua" pitchFamily="18" charset="0"/>
              </a:rPr>
              <a:t>t = expected activity</a:t>
            </a:r>
          </a:p>
          <a:p>
            <a:pPr algn="l"/>
            <a:r>
              <a:rPr lang="en-US">
                <a:latin typeface="Book Antiqua" pitchFamily="18" charset="0"/>
              </a:rPr>
              <a:t>      time</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4"/>
          <p:cNvSpPr>
            <a:spLocks noGrp="1"/>
          </p:cNvSpPr>
          <p:nvPr>
            <p:ph type="sldNum" sz="quarter" idx="12"/>
          </p:nvPr>
        </p:nvSpPr>
        <p:spPr/>
        <p:txBody>
          <a:bodyPr/>
          <a:lstStyle/>
          <a:p>
            <a:fld id="{2E8CFA9E-0158-43E7-A70D-ADC7449CDFE4}" type="slidenum">
              <a:rPr lang="en-US"/>
              <a:pPr/>
              <a:t>13</a:t>
            </a:fld>
            <a:endParaRPr lang="en-US"/>
          </a:p>
        </p:txBody>
      </p:sp>
      <p:sp>
        <p:nvSpPr>
          <p:cNvPr id="6146" name="Rectangle 2"/>
          <p:cNvSpPr>
            <a:spLocks noGrp="1" noChangeArrowheads="1"/>
          </p:cNvSpPr>
          <p:nvPr>
            <p:ph type="title"/>
          </p:nvPr>
        </p:nvSpPr>
        <p:spPr>
          <a:xfrm>
            <a:off x="685800" y="533400"/>
            <a:ext cx="7924800" cy="762000"/>
          </a:xfrm>
        </p:spPr>
        <p:txBody>
          <a:bodyPr>
            <a:normAutofit fontScale="90000"/>
          </a:bodyPr>
          <a:lstStyle/>
          <a:p>
            <a:r>
              <a:rPr lang="en-US" sz="4000"/>
              <a:t>Network</a:t>
            </a:r>
            <a:r>
              <a:rPr lang="en-US"/>
              <a:t> with ES &amp; EF time</a:t>
            </a:r>
          </a:p>
        </p:txBody>
      </p:sp>
      <p:sp>
        <p:nvSpPr>
          <p:cNvPr id="6147" name="Oval 3"/>
          <p:cNvSpPr>
            <a:spLocks noChangeArrowheads="1"/>
          </p:cNvSpPr>
          <p:nvPr/>
        </p:nvSpPr>
        <p:spPr bwMode="auto">
          <a:xfrm>
            <a:off x="533400" y="3130550"/>
            <a:ext cx="381000" cy="381000"/>
          </a:xfrm>
          <a:prstGeom prst="ellipse">
            <a:avLst/>
          </a:prstGeom>
          <a:solidFill>
            <a:schemeClr val="accent1"/>
          </a:solidFill>
          <a:ln w="9525">
            <a:solidFill>
              <a:schemeClr val="tx1"/>
            </a:solidFill>
            <a:round/>
            <a:headEnd/>
            <a:tailEnd/>
          </a:ln>
          <a:effectLst/>
        </p:spPr>
        <p:txBody>
          <a:bodyPr wrap="none" anchor="ctr"/>
          <a:lstStyle/>
          <a:p>
            <a:r>
              <a:rPr lang="en-US"/>
              <a:t>1</a:t>
            </a:r>
          </a:p>
        </p:txBody>
      </p:sp>
      <p:sp>
        <p:nvSpPr>
          <p:cNvPr id="6148" name="Oval 4"/>
          <p:cNvSpPr>
            <a:spLocks noChangeArrowheads="1"/>
          </p:cNvSpPr>
          <p:nvPr/>
        </p:nvSpPr>
        <p:spPr bwMode="auto">
          <a:xfrm>
            <a:off x="2286000" y="4197350"/>
            <a:ext cx="381000" cy="381000"/>
          </a:xfrm>
          <a:prstGeom prst="ellipse">
            <a:avLst/>
          </a:prstGeom>
          <a:solidFill>
            <a:schemeClr val="accent1"/>
          </a:solidFill>
          <a:ln w="9525">
            <a:solidFill>
              <a:schemeClr val="tx1"/>
            </a:solidFill>
            <a:round/>
            <a:headEnd/>
            <a:tailEnd/>
          </a:ln>
          <a:effectLst/>
        </p:spPr>
        <p:txBody>
          <a:bodyPr wrap="none" anchor="ctr"/>
          <a:lstStyle/>
          <a:p>
            <a:r>
              <a:rPr lang="en-US"/>
              <a:t>3</a:t>
            </a:r>
          </a:p>
        </p:txBody>
      </p:sp>
      <p:sp>
        <p:nvSpPr>
          <p:cNvPr id="6149" name="Oval 5"/>
          <p:cNvSpPr>
            <a:spLocks noChangeArrowheads="1"/>
          </p:cNvSpPr>
          <p:nvPr/>
        </p:nvSpPr>
        <p:spPr bwMode="auto">
          <a:xfrm>
            <a:off x="3657600" y="2673350"/>
            <a:ext cx="381000" cy="381000"/>
          </a:xfrm>
          <a:prstGeom prst="ellipse">
            <a:avLst/>
          </a:prstGeom>
          <a:solidFill>
            <a:schemeClr val="accent1"/>
          </a:solidFill>
          <a:ln w="9525">
            <a:solidFill>
              <a:schemeClr val="tx1"/>
            </a:solidFill>
            <a:round/>
            <a:headEnd/>
            <a:tailEnd/>
          </a:ln>
          <a:effectLst/>
        </p:spPr>
        <p:txBody>
          <a:bodyPr wrap="none" anchor="ctr"/>
          <a:lstStyle/>
          <a:p>
            <a:r>
              <a:rPr lang="en-US"/>
              <a:t>4</a:t>
            </a:r>
          </a:p>
        </p:txBody>
      </p:sp>
      <p:sp>
        <p:nvSpPr>
          <p:cNvPr id="6150" name="Oval 6"/>
          <p:cNvSpPr>
            <a:spLocks noChangeArrowheads="1"/>
          </p:cNvSpPr>
          <p:nvPr/>
        </p:nvSpPr>
        <p:spPr bwMode="auto">
          <a:xfrm>
            <a:off x="1981200" y="1682750"/>
            <a:ext cx="381000" cy="381000"/>
          </a:xfrm>
          <a:prstGeom prst="ellipse">
            <a:avLst/>
          </a:prstGeom>
          <a:solidFill>
            <a:schemeClr val="accent1"/>
          </a:solidFill>
          <a:ln w="9525">
            <a:solidFill>
              <a:schemeClr val="tx1"/>
            </a:solidFill>
            <a:round/>
            <a:headEnd/>
            <a:tailEnd/>
          </a:ln>
          <a:effectLst/>
        </p:spPr>
        <p:txBody>
          <a:bodyPr wrap="none" anchor="ctr"/>
          <a:lstStyle/>
          <a:p>
            <a:r>
              <a:rPr lang="en-US"/>
              <a:t>2</a:t>
            </a:r>
          </a:p>
        </p:txBody>
      </p:sp>
      <p:sp>
        <p:nvSpPr>
          <p:cNvPr id="6158" name="Oval 14"/>
          <p:cNvSpPr>
            <a:spLocks noChangeArrowheads="1"/>
          </p:cNvSpPr>
          <p:nvPr/>
        </p:nvSpPr>
        <p:spPr bwMode="auto">
          <a:xfrm>
            <a:off x="5029200" y="1530350"/>
            <a:ext cx="381000" cy="381000"/>
          </a:xfrm>
          <a:prstGeom prst="ellipse">
            <a:avLst/>
          </a:prstGeom>
          <a:solidFill>
            <a:schemeClr val="accent1"/>
          </a:solidFill>
          <a:ln w="9525">
            <a:solidFill>
              <a:schemeClr val="tx1"/>
            </a:solidFill>
            <a:round/>
            <a:headEnd/>
            <a:tailEnd/>
          </a:ln>
          <a:effectLst/>
        </p:spPr>
        <p:txBody>
          <a:bodyPr wrap="none" anchor="ctr"/>
          <a:lstStyle/>
          <a:p>
            <a:r>
              <a:rPr lang="en-US"/>
              <a:t>5</a:t>
            </a:r>
          </a:p>
        </p:txBody>
      </p:sp>
      <p:sp>
        <p:nvSpPr>
          <p:cNvPr id="6162" name="Oval 18"/>
          <p:cNvSpPr>
            <a:spLocks noChangeArrowheads="1"/>
          </p:cNvSpPr>
          <p:nvPr/>
        </p:nvSpPr>
        <p:spPr bwMode="auto">
          <a:xfrm>
            <a:off x="8153400" y="2444750"/>
            <a:ext cx="381000" cy="381000"/>
          </a:xfrm>
          <a:prstGeom prst="ellipse">
            <a:avLst/>
          </a:prstGeom>
          <a:solidFill>
            <a:schemeClr val="accent1"/>
          </a:solidFill>
          <a:ln w="9525">
            <a:solidFill>
              <a:schemeClr val="tx1"/>
            </a:solidFill>
            <a:round/>
            <a:headEnd/>
            <a:tailEnd/>
          </a:ln>
          <a:effectLst/>
        </p:spPr>
        <p:txBody>
          <a:bodyPr wrap="none" anchor="ctr"/>
          <a:lstStyle/>
          <a:p>
            <a:r>
              <a:rPr lang="en-US"/>
              <a:t>7</a:t>
            </a:r>
          </a:p>
        </p:txBody>
      </p:sp>
      <p:sp>
        <p:nvSpPr>
          <p:cNvPr id="6163" name="Oval 19"/>
          <p:cNvSpPr>
            <a:spLocks noChangeArrowheads="1"/>
          </p:cNvSpPr>
          <p:nvPr/>
        </p:nvSpPr>
        <p:spPr bwMode="auto">
          <a:xfrm>
            <a:off x="5791200" y="3130550"/>
            <a:ext cx="381000" cy="381000"/>
          </a:xfrm>
          <a:prstGeom prst="ellipse">
            <a:avLst/>
          </a:prstGeom>
          <a:solidFill>
            <a:schemeClr val="accent1"/>
          </a:solidFill>
          <a:ln w="9525">
            <a:solidFill>
              <a:schemeClr val="tx1"/>
            </a:solidFill>
            <a:round/>
            <a:headEnd/>
            <a:tailEnd/>
          </a:ln>
          <a:effectLst/>
        </p:spPr>
        <p:txBody>
          <a:bodyPr wrap="none" anchor="ctr"/>
          <a:lstStyle/>
          <a:p>
            <a:r>
              <a:rPr lang="en-US"/>
              <a:t>6</a:t>
            </a:r>
          </a:p>
        </p:txBody>
      </p:sp>
      <p:cxnSp>
        <p:nvCxnSpPr>
          <p:cNvPr id="6170" name="AutoShape 26"/>
          <p:cNvCxnSpPr>
            <a:cxnSpLocks noChangeShapeType="1"/>
            <a:stCxn id="6147" idx="7"/>
            <a:endCxn id="6150" idx="3"/>
          </p:cNvCxnSpPr>
          <p:nvPr/>
        </p:nvCxnSpPr>
        <p:spPr bwMode="auto">
          <a:xfrm flipV="1">
            <a:off x="858838" y="2008188"/>
            <a:ext cx="1177925" cy="1177925"/>
          </a:xfrm>
          <a:prstGeom prst="straightConnector1">
            <a:avLst/>
          </a:prstGeom>
          <a:noFill/>
          <a:ln w="9525">
            <a:solidFill>
              <a:schemeClr val="tx1"/>
            </a:solidFill>
            <a:round/>
            <a:headEnd/>
            <a:tailEnd type="triangle" w="med" len="med"/>
          </a:ln>
          <a:effectLst/>
        </p:spPr>
      </p:cxnSp>
      <p:cxnSp>
        <p:nvCxnSpPr>
          <p:cNvPr id="6171" name="AutoShape 27"/>
          <p:cNvCxnSpPr>
            <a:cxnSpLocks noChangeShapeType="1"/>
            <a:stCxn id="6147" idx="5"/>
          </p:cNvCxnSpPr>
          <p:nvPr/>
        </p:nvCxnSpPr>
        <p:spPr bwMode="auto">
          <a:xfrm>
            <a:off x="858838" y="3455988"/>
            <a:ext cx="1482725" cy="817562"/>
          </a:xfrm>
          <a:prstGeom prst="straightConnector1">
            <a:avLst/>
          </a:prstGeom>
          <a:noFill/>
          <a:ln w="9525">
            <a:solidFill>
              <a:schemeClr val="tx1"/>
            </a:solidFill>
            <a:round/>
            <a:headEnd/>
            <a:tailEnd type="triangle" w="med" len="med"/>
          </a:ln>
          <a:effectLst/>
        </p:spPr>
      </p:cxnSp>
      <p:cxnSp>
        <p:nvCxnSpPr>
          <p:cNvPr id="6175" name="AutoShape 31"/>
          <p:cNvCxnSpPr>
            <a:cxnSpLocks noChangeShapeType="1"/>
            <a:stCxn id="6150" idx="4"/>
            <a:endCxn id="6148" idx="0"/>
          </p:cNvCxnSpPr>
          <p:nvPr/>
        </p:nvCxnSpPr>
        <p:spPr bwMode="auto">
          <a:xfrm>
            <a:off x="2171700" y="2063750"/>
            <a:ext cx="304800" cy="2133600"/>
          </a:xfrm>
          <a:prstGeom prst="straightConnector1">
            <a:avLst/>
          </a:prstGeom>
          <a:noFill/>
          <a:ln w="9525">
            <a:solidFill>
              <a:schemeClr val="tx1"/>
            </a:solidFill>
            <a:round/>
            <a:headEnd/>
            <a:tailEnd type="triangle" w="med" len="med"/>
          </a:ln>
          <a:effectLst/>
        </p:spPr>
      </p:cxnSp>
      <p:cxnSp>
        <p:nvCxnSpPr>
          <p:cNvPr id="6176" name="AutoShape 32"/>
          <p:cNvCxnSpPr>
            <a:cxnSpLocks noChangeShapeType="1"/>
            <a:stCxn id="6150" idx="5"/>
            <a:endCxn id="6149" idx="2"/>
          </p:cNvCxnSpPr>
          <p:nvPr/>
        </p:nvCxnSpPr>
        <p:spPr bwMode="auto">
          <a:xfrm>
            <a:off x="2306638" y="2008188"/>
            <a:ext cx="1350962" cy="855662"/>
          </a:xfrm>
          <a:prstGeom prst="straightConnector1">
            <a:avLst/>
          </a:prstGeom>
          <a:noFill/>
          <a:ln w="9525">
            <a:solidFill>
              <a:schemeClr val="tx1"/>
            </a:solidFill>
            <a:round/>
            <a:headEnd/>
            <a:tailEnd type="triangle" w="med" len="med"/>
          </a:ln>
          <a:effectLst/>
        </p:spPr>
      </p:cxnSp>
      <p:cxnSp>
        <p:nvCxnSpPr>
          <p:cNvPr id="6177" name="AutoShape 33"/>
          <p:cNvCxnSpPr>
            <a:cxnSpLocks noChangeShapeType="1"/>
            <a:stCxn id="6150" idx="6"/>
            <a:endCxn id="6158" idx="2"/>
          </p:cNvCxnSpPr>
          <p:nvPr/>
        </p:nvCxnSpPr>
        <p:spPr bwMode="auto">
          <a:xfrm flipV="1">
            <a:off x="2362200" y="1720850"/>
            <a:ext cx="2667000" cy="152400"/>
          </a:xfrm>
          <a:prstGeom prst="straightConnector1">
            <a:avLst/>
          </a:prstGeom>
          <a:noFill/>
          <a:ln w="9525">
            <a:solidFill>
              <a:schemeClr val="tx1"/>
            </a:solidFill>
            <a:round/>
            <a:headEnd/>
            <a:tailEnd type="triangle" w="med" len="med"/>
          </a:ln>
          <a:effectLst/>
        </p:spPr>
      </p:cxnSp>
      <p:cxnSp>
        <p:nvCxnSpPr>
          <p:cNvPr id="6178" name="AutoShape 34"/>
          <p:cNvCxnSpPr>
            <a:cxnSpLocks noChangeShapeType="1"/>
            <a:stCxn id="6149" idx="7"/>
            <a:endCxn id="6158" idx="3"/>
          </p:cNvCxnSpPr>
          <p:nvPr/>
        </p:nvCxnSpPr>
        <p:spPr bwMode="auto">
          <a:xfrm flipV="1">
            <a:off x="3983038" y="1855788"/>
            <a:ext cx="1101725" cy="873125"/>
          </a:xfrm>
          <a:prstGeom prst="straightConnector1">
            <a:avLst/>
          </a:prstGeom>
          <a:noFill/>
          <a:ln w="9525">
            <a:solidFill>
              <a:schemeClr val="tx1"/>
            </a:solidFill>
            <a:round/>
            <a:headEnd/>
            <a:tailEnd type="triangle" w="med" len="med"/>
          </a:ln>
          <a:effectLst/>
        </p:spPr>
      </p:cxnSp>
      <p:cxnSp>
        <p:nvCxnSpPr>
          <p:cNvPr id="6179" name="AutoShape 35"/>
          <p:cNvCxnSpPr>
            <a:cxnSpLocks noChangeShapeType="1"/>
            <a:stCxn id="6158" idx="5"/>
            <a:endCxn id="6163" idx="0"/>
          </p:cNvCxnSpPr>
          <p:nvPr/>
        </p:nvCxnSpPr>
        <p:spPr bwMode="auto">
          <a:xfrm>
            <a:off x="5354638" y="1855788"/>
            <a:ext cx="627062" cy="1274762"/>
          </a:xfrm>
          <a:prstGeom prst="straightConnector1">
            <a:avLst/>
          </a:prstGeom>
          <a:noFill/>
          <a:ln w="9525">
            <a:solidFill>
              <a:schemeClr val="tx1"/>
            </a:solidFill>
            <a:round/>
            <a:headEnd/>
            <a:tailEnd type="triangle" w="med" len="med"/>
          </a:ln>
          <a:effectLst/>
        </p:spPr>
      </p:cxnSp>
      <p:cxnSp>
        <p:nvCxnSpPr>
          <p:cNvPr id="6180" name="AutoShape 36"/>
          <p:cNvCxnSpPr>
            <a:cxnSpLocks noChangeShapeType="1"/>
            <a:stCxn id="6148" idx="6"/>
            <a:endCxn id="6163" idx="2"/>
          </p:cNvCxnSpPr>
          <p:nvPr/>
        </p:nvCxnSpPr>
        <p:spPr bwMode="auto">
          <a:xfrm flipV="1">
            <a:off x="2667000" y="3321050"/>
            <a:ext cx="3124200" cy="1066800"/>
          </a:xfrm>
          <a:prstGeom prst="straightConnector1">
            <a:avLst/>
          </a:prstGeom>
          <a:noFill/>
          <a:ln w="9525">
            <a:solidFill>
              <a:schemeClr val="tx1"/>
            </a:solidFill>
            <a:round/>
            <a:headEnd/>
            <a:tailEnd type="triangle" w="med" len="med"/>
          </a:ln>
          <a:effectLst/>
        </p:spPr>
      </p:cxnSp>
      <p:cxnSp>
        <p:nvCxnSpPr>
          <p:cNvPr id="6181" name="AutoShape 37"/>
          <p:cNvCxnSpPr>
            <a:cxnSpLocks noChangeShapeType="1"/>
          </p:cNvCxnSpPr>
          <p:nvPr/>
        </p:nvCxnSpPr>
        <p:spPr bwMode="auto">
          <a:xfrm flipV="1">
            <a:off x="6172200" y="2673350"/>
            <a:ext cx="1981200" cy="609600"/>
          </a:xfrm>
          <a:prstGeom prst="straightConnector1">
            <a:avLst/>
          </a:prstGeom>
          <a:noFill/>
          <a:ln w="9525">
            <a:solidFill>
              <a:schemeClr val="tx1"/>
            </a:solidFill>
            <a:round/>
            <a:headEnd/>
            <a:tailEnd type="triangle" w="med" len="med"/>
          </a:ln>
          <a:effectLst/>
        </p:spPr>
      </p:cxnSp>
      <p:sp>
        <p:nvSpPr>
          <p:cNvPr id="6182" name="Text Box 38"/>
          <p:cNvSpPr txBox="1">
            <a:spLocks noChangeArrowheads="1"/>
          </p:cNvSpPr>
          <p:nvPr/>
        </p:nvSpPr>
        <p:spPr bwMode="auto">
          <a:xfrm rot="-2867860">
            <a:off x="1036637" y="2230438"/>
            <a:ext cx="854075" cy="641350"/>
          </a:xfrm>
          <a:prstGeom prst="rect">
            <a:avLst/>
          </a:prstGeom>
          <a:noFill/>
          <a:ln w="9525">
            <a:noFill/>
            <a:miter lim="800000"/>
            <a:headEnd/>
            <a:tailEnd/>
          </a:ln>
          <a:effectLst/>
        </p:spPr>
        <p:txBody>
          <a:bodyPr>
            <a:spAutoFit/>
          </a:bodyPr>
          <a:lstStyle/>
          <a:p>
            <a:pPr algn="l"/>
            <a:r>
              <a:rPr lang="en-US" sz="1800"/>
              <a:t>A[0,5]</a:t>
            </a:r>
          </a:p>
          <a:p>
            <a:pPr algn="l"/>
            <a:r>
              <a:rPr lang="en-US" sz="1800"/>
              <a:t>  5</a:t>
            </a:r>
          </a:p>
        </p:txBody>
      </p:sp>
      <p:sp>
        <p:nvSpPr>
          <p:cNvPr id="6183" name="Text Box 39"/>
          <p:cNvSpPr txBox="1">
            <a:spLocks noChangeArrowheads="1"/>
          </p:cNvSpPr>
          <p:nvPr/>
        </p:nvSpPr>
        <p:spPr bwMode="auto">
          <a:xfrm rot="1739194">
            <a:off x="1146175" y="3511550"/>
            <a:ext cx="911225" cy="641350"/>
          </a:xfrm>
          <a:prstGeom prst="rect">
            <a:avLst/>
          </a:prstGeom>
          <a:noFill/>
          <a:ln w="9525">
            <a:noFill/>
            <a:miter lim="800000"/>
            <a:headEnd/>
            <a:tailEnd/>
          </a:ln>
          <a:effectLst/>
        </p:spPr>
        <p:txBody>
          <a:bodyPr>
            <a:spAutoFit/>
          </a:bodyPr>
          <a:lstStyle/>
          <a:p>
            <a:pPr algn="l"/>
            <a:r>
              <a:rPr lang="en-US" sz="1800"/>
              <a:t> B[0,6]</a:t>
            </a:r>
          </a:p>
          <a:p>
            <a:pPr algn="l"/>
            <a:r>
              <a:rPr lang="en-US" sz="1800"/>
              <a:t>    6</a:t>
            </a:r>
          </a:p>
        </p:txBody>
      </p:sp>
      <p:sp>
        <p:nvSpPr>
          <p:cNvPr id="6184" name="Text Box 40"/>
          <p:cNvSpPr txBox="1">
            <a:spLocks noChangeArrowheads="1"/>
          </p:cNvSpPr>
          <p:nvPr/>
        </p:nvSpPr>
        <p:spPr bwMode="auto">
          <a:xfrm rot="5003897">
            <a:off x="1889125" y="2733675"/>
            <a:ext cx="914400" cy="641350"/>
          </a:xfrm>
          <a:prstGeom prst="rect">
            <a:avLst/>
          </a:prstGeom>
          <a:noFill/>
          <a:ln w="9525">
            <a:noFill/>
            <a:miter lim="800000"/>
            <a:headEnd/>
            <a:tailEnd/>
          </a:ln>
          <a:effectLst/>
        </p:spPr>
        <p:txBody>
          <a:bodyPr>
            <a:spAutoFit/>
          </a:bodyPr>
          <a:lstStyle/>
          <a:p>
            <a:pPr algn="l"/>
            <a:r>
              <a:rPr lang="en-US" sz="1800"/>
              <a:t>C[5,9]</a:t>
            </a:r>
          </a:p>
          <a:p>
            <a:pPr algn="l"/>
            <a:r>
              <a:rPr lang="en-US" sz="1800"/>
              <a:t>  4</a:t>
            </a:r>
          </a:p>
        </p:txBody>
      </p:sp>
      <p:sp>
        <p:nvSpPr>
          <p:cNvPr id="6185" name="Text Box 41"/>
          <p:cNvSpPr txBox="1">
            <a:spLocks noChangeArrowheads="1"/>
          </p:cNvSpPr>
          <p:nvPr/>
        </p:nvSpPr>
        <p:spPr bwMode="auto">
          <a:xfrm>
            <a:off x="3276600" y="1454150"/>
            <a:ext cx="914400" cy="641350"/>
          </a:xfrm>
          <a:prstGeom prst="rect">
            <a:avLst/>
          </a:prstGeom>
          <a:noFill/>
          <a:ln w="9525">
            <a:noFill/>
            <a:miter lim="800000"/>
            <a:headEnd/>
            <a:tailEnd/>
          </a:ln>
          <a:effectLst/>
        </p:spPr>
        <p:txBody>
          <a:bodyPr>
            <a:spAutoFit/>
          </a:bodyPr>
          <a:lstStyle/>
          <a:p>
            <a:pPr algn="l"/>
            <a:r>
              <a:rPr lang="en-US" sz="1800"/>
              <a:t>D[5,8]</a:t>
            </a:r>
          </a:p>
          <a:p>
            <a:pPr algn="l"/>
            <a:r>
              <a:rPr lang="en-US" sz="1800"/>
              <a:t>   3</a:t>
            </a:r>
          </a:p>
        </p:txBody>
      </p:sp>
      <p:sp>
        <p:nvSpPr>
          <p:cNvPr id="6186" name="Text Box 42"/>
          <p:cNvSpPr txBox="1">
            <a:spLocks noChangeArrowheads="1"/>
          </p:cNvSpPr>
          <p:nvPr/>
        </p:nvSpPr>
        <p:spPr bwMode="auto">
          <a:xfrm rot="2018164">
            <a:off x="2632075" y="2139950"/>
            <a:ext cx="777875" cy="641350"/>
          </a:xfrm>
          <a:prstGeom prst="rect">
            <a:avLst/>
          </a:prstGeom>
          <a:noFill/>
          <a:ln w="9525">
            <a:noFill/>
            <a:miter lim="800000"/>
            <a:headEnd/>
            <a:tailEnd/>
          </a:ln>
          <a:effectLst/>
        </p:spPr>
        <p:txBody>
          <a:bodyPr>
            <a:spAutoFit/>
          </a:bodyPr>
          <a:lstStyle/>
          <a:p>
            <a:pPr algn="l"/>
            <a:r>
              <a:rPr lang="en-US" sz="1800"/>
              <a:t>E[5,6]</a:t>
            </a:r>
          </a:p>
          <a:p>
            <a:pPr algn="l"/>
            <a:r>
              <a:rPr lang="en-US" sz="1800"/>
              <a:t>  1</a:t>
            </a:r>
          </a:p>
        </p:txBody>
      </p:sp>
      <p:sp>
        <p:nvSpPr>
          <p:cNvPr id="6187" name="Text Box 43"/>
          <p:cNvSpPr txBox="1">
            <a:spLocks noChangeArrowheads="1"/>
          </p:cNvSpPr>
          <p:nvPr/>
        </p:nvSpPr>
        <p:spPr bwMode="auto">
          <a:xfrm rot="-2548861">
            <a:off x="4114800" y="1955800"/>
            <a:ext cx="873125" cy="641350"/>
          </a:xfrm>
          <a:prstGeom prst="rect">
            <a:avLst/>
          </a:prstGeom>
          <a:noFill/>
          <a:ln w="9525">
            <a:noFill/>
            <a:miter lim="800000"/>
            <a:headEnd/>
            <a:tailEnd/>
          </a:ln>
          <a:effectLst/>
        </p:spPr>
        <p:txBody>
          <a:bodyPr>
            <a:spAutoFit/>
          </a:bodyPr>
          <a:lstStyle/>
          <a:p>
            <a:pPr algn="l"/>
            <a:r>
              <a:rPr lang="en-US" sz="1800"/>
              <a:t>F[6,10]</a:t>
            </a:r>
          </a:p>
          <a:p>
            <a:pPr algn="l"/>
            <a:r>
              <a:rPr lang="en-US" sz="1800"/>
              <a:t>  4</a:t>
            </a:r>
          </a:p>
        </p:txBody>
      </p:sp>
      <p:sp>
        <p:nvSpPr>
          <p:cNvPr id="6188" name="Text Box 44"/>
          <p:cNvSpPr txBox="1">
            <a:spLocks noChangeArrowheads="1"/>
          </p:cNvSpPr>
          <p:nvPr/>
        </p:nvSpPr>
        <p:spPr bwMode="auto">
          <a:xfrm rot="3800093">
            <a:off x="5362575" y="1943100"/>
            <a:ext cx="1069975" cy="1006475"/>
          </a:xfrm>
          <a:prstGeom prst="rect">
            <a:avLst/>
          </a:prstGeom>
          <a:noFill/>
          <a:ln w="9525">
            <a:noFill/>
            <a:miter lim="800000"/>
            <a:headEnd/>
            <a:tailEnd/>
          </a:ln>
          <a:effectLst/>
        </p:spPr>
        <p:txBody>
          <a:bodyPr>
            <a:spAutoFit/>
          </a:bodyPr>
          <a:lstStyle/>
          <a:p>
            <a:pPr algn="l"/>
            <a:r>
              <a:rPr lang="en-US"/>
              <a:t>   </a:t>
            </a:r>
            <a:r>
              <a:rPr lang="en-US" sz="1800"/>
              <a:t>G[10,24]</a:t>
            </a:r>
          </a:p>
          <a:p>
            <a:pPr algn="l"/>
            <a:r>
              <a:rPr lang="en-US" sz="1800"/>
              <a:t>    14</a:t>
            </a:r>
          </a:p>
        </p:txBody>
      </p:sp>
      <p:sp>
        <p:nvSpPr>
          <p:cNvPr id="6189" name="Text Box 45"/>
          <p:cNvSpPr txBox="1">
            <a:spLocks noChangeArrowheads="1"/>
          </p:cNvSpPr>
          <p:nvPr/>
        </p:nvSpPr>
        <p:spPr bwMode="auto">
          <a:xfrm rot="-1164769">
            <a:off x="3789363" y="3479800"/>
            <a:ext cx="1163637" cy="641350"/>
          </a:xfrm>
          <a:prstGeom prst="rect">
            <a:avLst/>
          </a:prstGeom>
          <a:noFill/>
          <a:ln w="9525">
            <a:noFill/>
            <a:miter lim="800000"/>
            <a:headEnd/>
            <a:tailEnd/>
          </a:ln>
          <a:effectLst/>
        </p:spPr>
        <p:txBody>
          <a:bodyPr>
            <a:spAutoFit/>
          </a:bodyPr>
          <a:lstStyle/>
          <a:p>
            <a:pPr algn="l"/>
            <a:r>
              <a:rPr lang="en-US" sz="1800"/>
              <a:t> H[9,21]</a:t>
            </a:r>
          </a:p>
          <a:p>
            <a:pPr algn="l"/>
            <a:r>
              <a:rPr lang="en-US" sz="1800"/>
              <a:t>    12</a:t>
            </a:r>
          </a:p>
        </p:txBody>
      </p:sp>
      <p:sp>
        <p:nvSpPr>
          <p:cNvPr id="6190" name="Text Box 46"/>
          <p:cNvSpPr txBox="1">
            <a:spLocks noChangeArrowheads="1"/>
          </p:cNvSpPr>
          <p:nvPr/>
        </p:nvSpPr>
        <p:spPr bwMode="auto">
          <a:xfrm rot="-1124431">
            <a:off x="6629400" y="2641600"/>
            <a:ext cx="1155700" cy="641350"/>
          </a:xfrm>
          <a:prstGeom prst="rect">
            <a:avLst/>
          </a:prstGeom>
          <a:noFill/>
          <a:ln w="9525">
            <a:noFill/>
            <a:miter lim="800000"/>
            <a:headEnd/>
            <a:tailEnd/>
          </a:ln>
          <a:effectLst/>
        </p:spPr>
        <p:txBody>
          <a:bodyPr>
            <a:spAutoFit/>
          </a:bodyPr>
          <a:lstStyle/>
          <a:p>
            <a:pPr algn="l"/>
            <a:r>
              <a:rPr lang="en-US" sz="1800"/>
              <a:t>I[24,26]</a:t>
            </a:r>
          </a:p>
          <a:p>
            <a:pPr algn="l"/>
            <a:r>
              <a:rPr lang="en-US" sz="1800"/>
              <a:t>  2</a:t>
            </a:r>
          </a:p>
        </p:txBody>
      </p:sp>
      <p:sp>
        <p:nvSpPr>
          <p:cNvPr id="6192" name="Text Box 48"/>
          <p:cNvSpPr txBox="1">
            <a:spLocks noChangeArrowheads="1"/>
          </p:cNvSpPr>
          <p:nvPr/>
        </p:nvSpPr>
        <p:spPr bwMode="auto">
          <a:xfrm>
            <a:off x="685800" y="4918075"/>
            <a:ext cx="7620000" cy="930275"/>
          </a:xfrm>
          <a:prstGeom prst="rect">
            <a:avLst/>
          </a:prstGeom>
          <a:noFill/>
          <a:ln w="9525">
            <a:noFill/>
            <a:miter lim="800000"/>
            <a:headEnd/>
            <a:tailEnd/>
          </a:ln>
          <a:effectLst/>
        </p:spPr>
        <p:txBody>
          <a:bodyPr>
            <a:spAutoFit/>
          </a:bodyPr>
          <a:lstStyle/>
          <a:p>
            <a:pPr algn="l">
              <a:lnSpc>
                <a:spcPct val="85000"/>
              </a:lnSpc>
              <a:spcBef>
                <a:spcPct val="50000"/>
              </a:spcBef>
            </a:pPr>
            <a:r>
              <a:rPr lang="en-US" sz="1800" b="1" u="sng">
                <a:latin typeface="Book Antiqua" pitchFamily="18" charset="0"/>
              </a:rPr>
              <a:t>Earliest start time rule</a:t>
            </a:r>
            <a:r>
              <a:rPr lang="en-US" sz="1800" b="1">
                <a:latin typeface="Book Antiqua" pitchFamily="18" charset="0"/>
              </a:rPr>
              <a:t>:</a:t>
            </a:r>
          </a:p>
          <a:p>
            <a:pPr algn="l">
              <a:lnSpc>
                <a:spcPct val="85000"/>
              </a:lnSpc>
              <a:spcBef>
                <a:spcPct val="50000"/>
              </a:spcBef>
            </a:pPr>
            <a:r>
              <a:rPr lang="en-US" sz="1800">
                <a:latin typeface="Book Antiqua" pitchFamily="18" charset="0"/>
              </a:rPr>
              <a:t> The earliest start time for an activity leaving a particular node is equal to the </a:t>
            </a:r>
            <a:r>
              <a:rPr lang="en-US" sz="1800" b="1">
                <a:latin typeface="Book Antiqua" pitchFamily="18" charset="0"/>
              </a:rPr>
              <a:t>largest </a:t>
            </a:r>
            <a:r>
              <a:rPr lang="en-US" sz="1800">
                <a:latin typeface="Book Antiqua" pitchFamily="18" charset="0"/>
              </a:rPr>
              <a:t>of the earliest finish times for all activities entering the node.</a:t>
            </a: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D5DF7FD4-E9CF-42F7-A18B-0FF4E7B7F048}" type="slidenum">
              <a:rPr lang="en-US"/>
              <a:pPr/>
              <a:t>14</a:t>
            </a:fld>
            <a:endParaRPr lang="en-US"/>
          </a:p>
        </p:txBody>
      </p:sp>
      <p:sp>
        <p:nvSpPr>
          <p:cNvPr id="14338" name="Rectangle 2"/>
          <p:cNvSpPr>
            <a:spLocks noGrp="1" noChangeArrowheads="1"/>
          </p:cNvSpPr>
          <p:nvPr>
            <p:ph type="title"/>
          </p:nvPr>
        </p:nvSpPr>
        <p:spPr>
          <a:xfrm>
            <a:off x="533400" y="685800"/>
            <a:ext cx="8153400" cy="457200"/>
          </a:xfrm>
        </p:spPr>
        <p:txBody>
          <a:bodyPr>
            <a:normAutofit fontScale="90000"/>
          </a:bodyPr>
          <a:lstStyle/>
          <a:p>
            <a:pPr algn="ctr"/>
            <a:r>
              <a:rPr lang="en-US" sz="3200">
                <a:latin typeface="Book Antiqua" pitchFamily="18" charset="0"/>
              </a:rPr>
              <a:t>Activity, duration, ES, EF, LS, LF</a:t>
            </a:r>
          </a:p>
        </p:txBody>
      </p:sp>
      <p:sp>
        <p:nvSpPr>
          <p:cNvPr id="14340" name="AutoShape 4"/>
          <p:cNvSpPr>
            <a:spLocks noChangeArrowheads="1"/>
          </p:cNvSpPr>
          <p:nvPr/>
        </p:nvSpPr>
        <p:spPr bwMode="auto">
          <a:xfrm>
            <a:off x="1600200" y="4565650"/>
            <a:ext cx="461963" cy="463550"/>
          </a:xfrm>
          <a:prstGeom prst="flowChartConnector">
            <a:avLst/>
          </a:prstGeom>
          <a:solidFill>
            <a:schemeClr val="accent1"/>
          </a:solidFill>
          <a:ln w="9525">
            <a:solidFill>
              <a:schemeClr val="tx1"/>
            </a:solidFill>
            <a:round/>
            <a:headEnd/>
            <a:tailEnd/>
          </a:ln>
          <a:effectLst/>
        </p:spPr>
        <p:txBody>
          <a:bodyPr wrap="none" anchor="ctr"/>
          <a:lstStyle/>
          <a:p>
            <a:r>
              <a:rPr lang="en-US"/>
              <a:t>2</a:t>
            </a:r>
          </a:p>
        </p:txBody>
      </p:sp>
      <p:sp>
        <p:nvSpPr>
          <p:cNvPr id="14341" name="AutoShape 5"/>
          <p:cNvSpPr>
            <a:spLocks noChangeArrowheads="1"/>
          </p:cNvSpPr>
          <p:nvPr/>
        </p:nvSpPr>
        <p:spPr bwMode="auto">
          <a:xfrm>
            <a:off x="5943600" y="3498850"/>
            <a:ext cx="461963" cy="463550"/>
          </a:xfrm>
          <a:prstGeom prst="flowChartConnector">
            <a:avLst/>
          </a:prstGeom>
          <a:solidFill>
            <a:schemeClr val="accent1"/>
          </a:solidFill>
          <a:ln w="9525">
            <a:solidFill>
              <a:schemeClr val="tx1"/>
            </a:solidFill>
            <a:round/>
            <a:headEnd/>
            <a:tailEnd/>
          </a:ln>
          <a:effectLst/>
        </p:spPr>
        <p:txBody>
          <a:bodyPr wrap="none" anchor="ctr"/>
          <a:lstStyle/>
          <a:p>
            <a:r>
              <a:rPr lang="en-US"/>
              <a:t>3</a:t>
            </a:r>
          </a:p>
        </p:txBody>
      </p:sp>
      <p:cxnSp>
        <p:nvCxnSpPr>
          <p:cNvPr id="14342" name="AutoShape 6"/>
          <p:cNvCxnSpPr>
            <a:cxnSpLocks noChangeShapeType="1"/>
            <a:stCxn id="14340" idx="6"/>
            <a:endCxn id="14341" idx="2"/>
          </p:cNvCxnSpPr>
          <p:nvPr/>
        </p:nvCxnSpPr>
        <p:spPr bwMode="auto">
          <a:xfrm flipV="1">
            <a:off x="2062163" y="3730625"/>
            <a:ext cx="3881437" cy="1066800"/>
          </a:xfrm>
          <a:prstGeom prst="straightConnector1">
            <a:avLst/>
          </a:prstGeom>
          <a:noFill/>
          <a:ln w="9525">
            <a:solidFill>
              <a:schemeClr val="tx1"/>
            </a:solidFill>
            <a:round/>
            <a:headEnd/>
            <a:tailEnd type="triangle" w="med" len="med"/>
          </a:ln>
          <a:effectLst/>
        </p:spPr>
      </p:cxnSp>
      <p:sp>
        <p:nvSpPr>
          <p:cNvPr id="14343" name="Text Box 7"/>
          <p:cNvSpPr txBox="1">
            <a:spLocks noChangeArrowheads="1"/>
          </p:cNvSpPr>
          <p:nvPr/>
        </p:nvSpPr>
        <p:spPr bwMode="auto">
          <a:xfrm rot="-867209">
            <a:off x="3376613" y="3814763"/>
            <a:ext cx="1231900" cy="822325"/>
          </a:xfrm>
          <a:prstGeom prst="rect">
            <a:avLst/>
          </a:prstGeom>
          <a:noFill/>
          <a:ln w="9525">
            <a:noFill/>
            <a:miter lim="800000"/>
            <a:headEnd/>
            <a:tailEnd/>
          </a:ln>
          <a:effectLst/>
        </p:spPr>
        <p:txBody>
          <a:bodyPr>
            <a:spAutoFit/>
          </a:bodyPr>
          <a:lstStyle/>
          <a:p>
            <a:pPr algn="l"/>
            <a:r>
              <a:rPr lang="en-US"/>
              <a:t>C [5,9]</a:t>
            </a:r>
          </a:p>
          <a:p>
            <a:pPr algn="l"/>
            <a:r>
              <a:rPr lang="en-US"/>
              <a:t>4 [8,12]</a:t>
            </a:r>
          </a:p>
        </p:txBody>
      </p:sp>
      <p:sp>
        <p:nvSpPr>
          <p:cNvPr id="14345" name="AutoShape 9"/>
          <p:cNvSpPr>
            <a:spLocks noChangeArrowheads="1"/>
          </p:cNvSpPr>
          <p:nvPr/>
        </p:nvSpPr>
        <p:spPr bwMode="auto">
          <a:xfrm>
            <a:off x="1371600" y="2811463"/>
            <a:ext cx="1614488" cy="541337"/>
          </a:xfrm>
          <a:prstGeom prst="wedgeRectCallout">
            <a:avLst>
              <a:gd name="adj1" fmla="val 77829"/>
              <a:gd name="adj2" fmla="val 178153"/>
            </a:avLst>
          </a:prstGeom>
          <a:solidFill>
            <a:schemeClr val="bg1"/>
          </a:solidFill>
          <a:ln w="9525">
            <a:solidFill>
              <a:schemeClr val="tx1"/>
            </a:solidFill>
            <a:miter lim="800000"/>
            <a:headEnd/>
            <a:tailEnd/>
          </a:ln>
          <a:effectLst/>
        </p:spPr>
        <p:txBody>
          <a:bodyPr/>
          <a:lstStyle/>
          <a:p>
            <a:r>
              <a:rPr lang="en-US">
                <a:latin typeface="Book Antiqua" pitchFamily="18" charset="0"/>
              </a:rPr>
              <a:t>Activity</a:t>
            </a:r>
          </a:p>
        </p:txBody>
      </p:sp>
      <p:sp>
        <p:nvSpPr>
          <p:cNvPr id="14346" name="AutoShape 10"/>
          <p:cNvSpPr>
            <a:spLocks noChangeArrowheads="1"/>
          </p:cNvSpPr>
          <p:nvPr/>
        </p:nvSpPr>
        <p:spPr bwMode="auto">
          <a:xfrm>
            <a:off x="990600" y="2133600"/>
            <a:ext cx="3533775" cy="457200"/>
          </a:xfrm>
          <a:prstGeom prst="wedgeRectCallout">
            <a:avLst>
              <a:gd name="adj1" fmla="val 30773"/>
              <a:gd name="adj2" fmla="val 342014"/>
            </a:avLst>
          </a:prstGeom>
          <a:solidFill>
            <a:schemeClr val="bg1"/>
          </a:solidFill>
          <a:ln w="9525">
            <a:solidFill>
              <a:schemeClr val="tx1"/>
            </a:solidFill>
            <a:miter lim="800000"/>
            <a:headEnd/>
            <a:tailEnd/>
          </a:ln>
          <a:effectLst/>
        </p:spPr>
        <p:txBody>
          <a:bodyPr/>
          <a:lstStyle/>
          <a:p>
            <a:r>
              <a:rPr lang="en-US">
                <a:latin typeface="Book Antiqua" pitchFamily="18" charset="0"/>
              </a:rPr>
              <a:t>ES = earliest start time</a:t>
            </a:r>
          </a:p>
        </p:txBody>
      </p:sp>
      <p:sp>
        <p:nvSpPr>
          <p:cNvPr id="14347" name="AutoShape 11"/>
          <p:cNvSpPr>
            <a:spLocks noChangeArrowheads="1"/>
          </p:cNvSpPr>
          <p:nvPr/>
        </p:nvSpPr>
        <p:spPr bwMode="auto">
          <a:xfrm>
            <a:off x="4267200" y="1447800"/>
            <a:ext cx="3535363" cy="457200"/>
          </a:xfrm>
          <a:prstGeom prst="wedgeRectCallout">
            <a:avLst>
              <a:gd name="adj1" fmla="val -52741"/>
              <a:gd name="adj2" fmla="val 468403"/>
            </a:avLst>
          </a:prstGeom>
          <a:solidFill>
            <a:schemeClr val="bg1"/>
          </a:solidFill>
          <a:ln w="9525">
            <a:solidFill>
              <a:schemeClr val="tx1"/>
            </a:solidFill>
            <a:miter lim="800000"/>
            <a:headEnd/>
            <a:tailEnd/>
          </a:ln>
          <a:effectLst/>
        </p:spPr>
        <p:txBody>
          <a:bodyPr/>
          <a:lstStyle/>
          <a:p>
            <a:r>
              <a:rPr lang="en-US">
                <a:latin typeface="Book Antiqua" pitchFamily="18" charset="0"/>
              </a:rPr>
              <a:t>EF = earliest finish time</a:t>
            </a:r>
          </a:p>
        </p:txBody>
      </p:sp>
      <p:sp>
        <p:nvSpPr>
          <p:cNvPr id="14349" name="AutoShape 13"/>
          <p:cNvSpPr>
            <a:spLocks noChangeArrowheads="1"/>
          </p:cNvSpPr>
          <p:nvPr/>
        </p:nvSpPr>
        <p:spPr bwMode="auto">
          <a:xfrm>
            <a:off x="5181600" y="5022850"/>
            <a:ext cx="3230563" cy="463550"/>
          </a:xfrm>
          <a:prstGeom prst="wedgeRectCallout">
            <a:avLst>
              <a:gd name="adj1" fmla="val -76338"/>
              <a:gd name="adj2" fmla="val -163356"/>
            </a:avLst>
          </a:prstGeom>
          <a:solidFill>
            <a:schemeClr val="bg1"/>
          </a:solidFill>
          <a:ln w="9525">
            <a:solidFill>
              <a:schemeClr val="tx1"/>
            </a:solidFill>
            <a:miter lim="800000"/>
            <a:headEnd/>
            <a:tailEnd/>
          </a:ln>
          <a:effectLst/>
        </p:spPr>
        <p:txBody>
          <a:bodyPr/>
          <a:lstStyle/>
          <a:p>
            <a:r>
              <a:rPr lang="en-US">
                <a:latin typeface="Book Antiqua" pitchFamily="18" charset="0"/>
              </a:rPr>
              <a:t>LF = latest finish time</a:t>
            </a:r>
          </a:p>
        </p:txBody>
      </p:sp>
      <p:sp>
        <p:nvSpPr>
          <p:cNvPr id="14350" name="AutoShape 14"/>
          <p:cNvSpPr>
            <a:spLocks noChangeArrowheads="1"/>
          </p:cNvSpPr>
          <p:nvPr/>
        </p:nvSpPr>
        <p:spPr bwMode="auto">
          <a:xfrm>
            <a:off x="1752600" y="5327650"/>
            <a:ext cx="3076575" cy="463550"/>
          </a:xfrm>
          <a:prstGeom prst="wedgeRectCallout">
            <a:avLst>
              <a:gd name="adj1" fmla="val 22083"/>
              <a:gd name="adj2" fmla="val -206847"/>
            </a:avLst>
          </a:prstGeom>
          <a:solidFill>
            <a:schemeClr val="bg1"/>
          </a:solidFill>
          <a:ln w="9525">
            <a:solidFill>
              <a:schemeClr val="tx1"/>
            </a:solidFill>
            <a:miter lim="800000"/>
            <a:headEnd/>
            <a:tailEnd/>
          </a:ln>
          <a:effectLst/>
        </p:spPr>
        <p:txBody>
          <a:bodyPr/>
          <a:lstStyle/>
          <a:p>
            <a:r>
              <a:rPr lang="en-US">
                <a:latin typeface="Book Antiqua" pitchFamily="18" charset="0"/>
              </a:rPr>
              <a:t>LS = latest start time</a:t>
            </a: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F13A40C-B7AC-4EEE-B048-D3C2C2F30E7E}" type="slidenum">
              <a:rPr lang="en-US"/>
              <a:pPr/>
              <a:t>15</a:t>
            </a:fld>
            <a:endParaRPr lang="en-US"/>
          </a:p>
        </p:txBody>
      </p:sp>
      <p:sp>
        <p:nvSpPr>
          <p:cNvPr id="25603" name="Rectangle 3"/>
          <p:cNvSpPr>
            <a:spLocks noGrp="1" noChangeArrowheads="1"/>
          </p:cNvSpPr>
          <p:nvPr>
            <p:ph type="body" idx="1"/>
          </p:nvPr>
        </p:nvSpPr>
        <p:spPr>
          <a:xfrm>
            <a:off x="609600" y="1524000"/>
            <a:ext cx="7696200" cy="2895600"/>
          </a:xfrm>
        </p:spPr>
        <p:txBody>
          <a:bodyPr>
            <a:normAutofit fontScale="85000" lnSpcReduction="20000"/>
          </a:bodyPr>
          <a:lstStyle/>
          <a:p>
            <a:pPr>
              <a:lnSpc>
                <a:spcPct val="85000"/>
              </a:lnSpc>
              <a:buClr>
                <a:schemeClr val="tx1"/>
              </a:buClr>
              <a:buFont typeface="Wingdings" pitchFamily="2" charset="2"/>
              <a:buNone/>
            </a:pPr>
            <a:endParaRPr lang="en-US" sz="2000">
              <a:latin typeface="Book Antiqua" pitchFamily="18" charset="0"/>
            </a:endParaRPr>
          </a:p>
          <a:p>
            <a:pPr>
              <a:lnSpc>
                <a:spcPct val="85000"/>
              </a:lnSpc>
              <a:buClr>
                <a:schemeClr val="tx1"/>
              </a:buClr>
            </a:pPr>
            <a:r>
              <a:rPr lang="en-US" sz="2000">
                <a:latin typeface="Book Antiqua" pitchFamily="18" charset="0"/>
              </a:rPr>
              <a:t>To find the critical path we need a </a:t>
            </a:r>
            <a:r>
              <a:rPr lang="en-US" sz="2000" u="sng">
                <a:latin typeface="Book Antiqua" pitchFamily="18" charset="0"/>
              </a:rPr>
              <a:t>backward pass calculation</a:t>
            </a:r>
            <a:r>
              <a:rPr lang="en-US" sz="2000">
                <a:latin typeface="Book Antiqua" pitchFamily="18" charset="0"/>
              </a:rPr>
              <a:t>. </a:t>
            </a:r>
          </a:p>
          <a:p>
            <a:pPr>
              <a:lnSpc>
                <a:spcPct val="85000"/>
              </a:lnSpc>
              <a:buClr>
                <a:schemeClr val="tx1"/>
              </a:buClr>
              <a:buFont typeface="Wingdings" pitchFamily="2" charset="2"/>
              <a:buNone/>
            </a:pPr>
            <a:endParaRPr lang="en-US" sz="2000">
              <a:latin typeface="Book Antiqua" pitchFamily="18" charset="0"/>
            </a:endParaRPr>
          </a:p>
          <a:p>
            <a:pPr>
              <a:lnSpc>
                <a:spcPct val="85000"/>
              </a:lnSpc>
              <a:buClr>
                <a:schemeClr val="tx1"/>
              </a:buClr>
            </a:pPr>
            <a:r>
              <a:rPr lang="en-US" sz="2000">
                <a:latin typeface="Book Antiqua" pitchFamily="18" charset="0"/>
              </a:rPr>
              <a:t>Starting at the completion point (node 7) and using a </a:t>
            </a:r>
            <a:r>
              <a:rPr lang="en-US" sz="2000" b="1" i="1" u="sng">
                <a:latin typeface="Book Antiqua" pitchFamily="18" charset="0"/>
              </a:rPr>
              <a:t>latest </a:t>
            </a:r>
          </a:p>
          <a:p>
            <a:pPr>
              <a:lnSpc>
                <a:spcPct val="85000"/>
              </a:lnSpc>
              <a:buClr>
                <a:schemeClr val="tx1"/>
              </a:buClr>
              <a:buFont typeface="Wingdings" pitchFamily="2" charset="2"/>
              <a:buNone/>
            </a:pPr>
            <a:r>
              <a:rPr lang="en-US" sz="2000" b="1" i="1">
                <a:latin typeface="Book Antiqua" pitchFamily="18" charset="0"/>
              </a:rPr>
              <a:t>        </a:t>
            </a:r>
            <a:r>
              <a:rPr lang="en-US" sz="2000" b="1" i="1" u="sng">
                <a:latin typeface="Book Antiqua" pitchFamily="18" charset="0"/>
              </a:rPr>
              <a:t>finish</a:t>
            </a:r>
            <a:r>
              <a:rPr lang="en-US" sz="2000">
                <a:latin typeface="Book Antiqua" pitchFamily="18" charset="0"/>
              </a:rPr>
              <a:t> time (LF) of 26 for activity I, we trace back through the </a:t>
            </a:r>
          </a:p>
          <a:p>
            <a:pPr>
              <a:lnSpc>
                <a:spcPct val="85000"/>
              </a:lnSpc>
              <a:buClr>
                <a:schemeClr val="tx1"/>
              </a:buClr>
              <a:buFont typeface="Wingdings" pitchFamily="2" charset="2"/>
              <a:buNone/>
            </a:pPr>
            <a:r>
              <a:rPr lang="en-US" sz="2000">
                <a:latin typeface="Book Antiqua" pitchFamily="18" charset="0"/>
              </a:rPr>
              <a:t>        network computing a </a:t>
            </a:r>
            <a:r>
              <a:rPr lang="en-US" sz="2000" b="1" i="1" u="sng">
                <a:latin typeface="Book Antiqua" pitchFamily="18" charset="0"/>
              </a:rPr>
              <a:t>latest start</a:t>
            </a:r>
            <a:r>
              <a:rPr lang="en-US" sz="2000">
                <a:latin typeface="Book Antiqua" pitchFamily="18" charset="0"/>
              </a:rPr>
              <a:t> (LS) and latest finish time </a:t>
            </a:r>
          </a:p>
          <a:p>
            <a:pPr>
              <a:lnSpc>
                <a:spcPct val="85000"/>
              </a:lnSpc>
              <a:buClr>
                <a:schemeClr val="tx1"/>
              </a:buClr>
              <a:buFont typeface="Wingdings" pitchFamily="2" charset="2"/>
              <a:buNone/>
            </a:pPr>
            <a:r>
              <a:rPr lang="en-US" sz="2000">
                <a:latin typeface="Book Antiqua" pitchFamily="18" charset="0"/>
              </a:rPr>
              <a:t>        for each activity</a:t>
            </a:r>
          </a:p>
          <a:p>
            <a:pPr>
              <a:lnSpc>
                <a:spcPct val="85000"/>
              </a:lnSpc>
              <a:buClr>
                <a:schemeClr val="tx1"/>
              </a:buClr>
              <a:buFont typeface="Wingdings" pitchFamily="2" charset="2"/>
              <a:buNone/>
            </a:pPr>
            <a:endParaRPr lang="en-US" sz="2000">
              <a:latin typeface="Book Antiqua" pitchFamily="18" charset="0"/>
            </a:endParaRPr>
          </a:p>
          <a:p>
            <a:pPr>
              <a:lnSpc>
                <a:spcPct val="85000"/>
              </a:lnSpc>
              <a:buClr>
                <a:schemeClr val="tx1"/>
              </a:buClr>
            </a:pPr>
            <a:r>
              <a:rPr lang="en-US" sz="2000">
                <a:latin typeface="Book Antiqua" pitchFamily="18" charset="0"/>
              </a:rPr>
              <a:t>The expression </a:t>
            </a:r>
            <a:r>
              <a:rPr lang="en-US" sz="2000" b="1">
                <a:latin typeface="Book Antiqua" pitchFamily="18" charset="0"/>
              </a:rPr>
              <a:t>LS = LF – t</a:t>
            </a:r>
            <a:r>
              <a:rPr lang="en-US" sz="2000">
                <a:latin typeface="Book Antiqua" pitchFamily="18" charset="0"/>
              </a:rPr>
              <a:t> can be used to calculate latest start </a:t>
            </a:r>
          </a:p>
          <a:p>
            <a:pPr>
              <a:lnSpc>
                <a:spcPct val="85000"/>
              </a:lnSpc>
              <a:buClr>
                <a:schemeClr val="tx1"/>
              </a:buClr>
              <a:buFont typeface="Wingdings" pitchFamily="2" charset="2"/>
              <a:buNone/>
            </a:pPr>
            <a:r>
              <a:rPr lang="en-US" sz="2000">
                <a:latin typeface="Book Antiqua" pitchFamily="18" charset="0"/>
              </a:rPr>
              <a:t>        time for each activity. For example, for activity I, LF = 26 and t</a:t>
            </a:r>
          </a:p>
          <a:p>
            <a:pPr>
              <a:lnSpc>
                <a:spcPct val="85000"/>
              </a:lnSpc>
              <a:buClr>
                <a:schemeClr val="tx1"/>
              </a:buClr>
              <a:buFont typeface="Wingdings" pitchFamily="2" charset="2"/>
              <a:buNone/>
            </a:pPr>
            <a:r>
              <a:rPr lang="en-US" sz="2000">
                <a:latin typeface="Book Antiqua" pitchFamily="18" charset="0"/>
              </a:rPr>
              <a:t>        = 2, thus the latest start time for activity I is   </a:t>
            </a:r>
          </a:p>
          <a:p>
            <a:pPr>
              <a:lnSpc>
                <a:spcPct val="85000"/>
              </a:lnSpc>
              <a:buClr>
                <a:schemeClr val="tx1"/>
              </a:buClr>
              <a:buFont typeface="Wingdings" pitchFamily="2" charset="2"/>
              <a:buNone/>
            </a:pPr>
            <a:r>
              <a:rPr lang="en-US" sz="2000">
                <a:latin typeface="Book Antiqua" pitchFamily="18" charset="0"/>
              </a:rPr>
              <a:t>				LS = 26 – 2 = 24</a:t>
            </a:r>
          </a:p>
        </p:txBody>
      </p:sp>
      <p:sp>
        <p:nvSpPr>
          <p:cNvPr id="25602" name="Rectangle 2"/>
          <p:cNvSpPr>
            <a:spLocks noGrp="1" noChangeArrowheads="1"/>
          </p:cNvSpPr>
          <p:nvPr>
            <p:ph type="title"/>
          </p:nvPr>
        </p:nvSpPr>
        <p:spPr>
          <a:xfrm>
            <a:off x="685800" y="762000"/>
            <a:ext cx="8229600" cy="685800"/>
          </a:xfrm>
        </p:spPr>
        <p:txBody>
          <a:bodyPr/>
          <a:lstStyle/>
          <a:p>
            <a:pPr algn="ctr"/>
            <a:r>
              <a:rPr lang="en-US" sz="3200" b="1">
                <a:latin typeface="Book Antiqua" pitchFamily="18" charset="0"/>
              </a:rPr>
              <a:t>Latest start &amp; latest finish time</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4"/>
          <p:cNvSpPr>
            <a:spLocks noGrp="1"/>
          </p:cNvSpPr>
          <p:nvPr>
            <p:ph type="sldNum" sz="quarter" idx="12"/>
          </p:nvPr>
        </p:nvSpPr>
        <p:spPr/>
        <p:txBody>
          <a:bodyPr/>
          <a:lstStyle/>
          <a:p>
            <a:fld id="{772406A0-AE9F-4E33-A98A-2EF0C2024F3D}" type="slidenum">
              <a:rPr lang="en-US"/>
              <a:pPr/>
              <a:t>16</a:t>
            </a:fld>
            <a:endParaRPr lang="en-US"/>
          </a:p>
        </p:txBody>
      </p:sp>
      <p:sp>
        <p:nvSpPr>
          <p:cNvPr id="26626" name="Rectangle 2"/>
          <p:cNvSpPr>
            <a:spLocks noGrp="1" noChangeArrowheads="1"/>
          </p:cNvSpPr>
          <p:nvPr>
            <p:ph type="title"/>
          </p:nvPr>
        </p:nvSpPr>
        <p:spPr>
          <a:xfrm>
            <a:off x="762000" y="609600"/>
            <a:ext cx="7772400" cy="609600"/>
          </a:xfrm>
        </p:spPr>
        <p:txBody>
          <a:bodyPr/>
          <a:lstStyle/>
          <a:p>
            <a:r>
              <a:rPr lang="en-US" sz="2400" b="1"/>
              <a:t>Network with LS &amp; LF time</a:t>
            </a:r>
          </a:p>
        </p:txBody>
      </p:sp>
      <p:sp>
        <p:nvSpPr>
          <p:cNvPr id="26627" name="Oval 3"/>
          <p:cNvSpPr>
            <a:spLocks noChangeArrowheads="1"/>
          </p:cNvSpPr>
          <p:nvPr/>
        </p:nvSpPr>
        <p:spPr bwMode="auto">
          <a:xfrm>
            <a:off x="533400" y="3048000"/>
            <a:ext cx="381000" cy="381000"/>
          </a:xfrm>
          <a:prstGeom prst="ellipse">
            <a:avLst/>
          </a:prstGeom>
          <a:solidFill>
            <a:schemeClr val="accent1"/>
          </a:solidFill>
          <a:ln w="9525">
            <a:solidFill>
              <a:schemeClr val="tx1"/>
            </a:solidFill>
            <a:round/>
            <a:headEnd/>
            <a:tailEnd/>
          </a:ln>
          <a:effectLst/>
        </p:spPr>
        <p:txBody>
          <a:bodyPr wrap="none" anchor="ctr"/>
          <a:lstStyle/>
          <a:p>
            <a:r>
              <a:rPr lang="en-US"/>
              <a:t>1</a:t>
            </a:r>
          </a:p>
        </p:txBody>
      </p:sp>
      <p:sp>
        <p:nvSpPr>
          <p:cNvPr id="26628" name="Oval 4"/>
          <p:cNvSpPr>
            <a:spLocks noChangeArrowheads="1"/>
          </p:cNvSpPr>
          <p:nvPr/>
        </p:nvSpPr>
        <p:spPr bwMode="auto">
          <a:xfrm>
            <a:off x="2286000" y="4114800"/>
            <a:ext cx="381000" cy="381000"/>
          </a:xfrm>
          <a:prstGeom prst="ellipse">
            <a:avLst/>
          </a:prstGeom>
          <a:solidFill>
            <a:schemeClr val="accent1"/>
          </a:solidFill>
          <a:ln w="9525">
            <a:solidFill>
              <a:schemeClr val="tx1"/>
            </a:solidFill>
            <a:round/>
            <a:headEnd/>
            <a:tailEnd/>
          </a:ln>
          <a:effectLst/>
        </p:spPr>
        <p:txBody>
          <a:bodyPr wrap="none" anchor="ctr"/>
          <a:lstStyle/>
          <a:p>
            <a:r>
              <a:rPr lang="en-US"/>
              <a:t>3</a:t>
            </a:r>
          </a:p>
        </p:txBody>
      </p:sp>
      <p:sp>
        <p:nvSpPr>
          <p:cNvPr id="26629" name="Oval 5"/>
          <p:cNvSpPr>
            <a:spLocks noChangeArrowheads="1"/>
          </p:cNvSpPr>
          <p:nvPr/>
        </p:nvSpPr>
        <p:spPr bwMode="auto">
          <a:xfrm>
            <a:off x="3657600" y="2590800"/>
            <a:ext cx="381000" cy="381000"/>
          </a:xfrm>
          <a:prstGeom prst="ellipse">
            <a:avLst/>
          </a:prstGeom>
          <a:solidFill>
            <a:schemeClr val="accent1"/>
          </a:solidFill>
          <a:ln w="9525">
            <a:solidFill>
              <a:schemeClr val="tx1"/>
            </a:solidFill>
            <a:round/>
            <a:headEnd/>
            <a:tailEnd/>
          </a:ln>
          <a:effectLst/>
        </p:spPr>
        <p:txBody>
          <a:bodyPr wrap="none" anchor="ctr"/>
          <a:lstStyle/>
          <a:p>
            <a:r>
              <a:rPr lang="en-US"/>
              <a:t>4</a:t>
            </a:r>
          </a:p>
        </p:txBody>
      </p:sp>
      <p:sp>
        <p:nvSpPr>
          <p:cNvPr id="26630" name="Oval 6"/>
          <p:cNvSpPr>
            <a:spLocks noChangeArrowheads="1"/>
          </p:cNvSpPr>
          <p:nvPr/>
        </p:nvSpPr>
        <p:spPr bwMode="auto">
          <a:xfrm>
            <a:off x="1981200" y="1600200"/>
            <a:ext cx="381000" cy="381000"/>
          </a:xfrm>
          <a:prstGeom prst="ellipse">
            <a:avLst/>
          </a:prstGeom>
          <a:solidFill>
            <a:schemeClr val="accent1"/>
          </a:solidFill>
          <a:ln w="9525">
            <a:solidFill>
              <a:schemeClr val="tx1"/>
            </a:solidFill>
            <a:round/>
            <a:headEnd/>
            <a:tailEnd/>
          </a:ln>
          <a:effectLst/>
        </p:spPr>
        <p:txBody>
          <a:bodyPr wrap="none" anchor="ctr"/>
          <a:lstStyle/>
          <a:p>
            <a:r>
              <a:rPr lang="en-US"/>
              <a:t>2</a:t>
            </a:r>
          </a:p>
        </p:txBody>
      </p:sp>
      <p:sp>
        <p:nvSpPr>
          <p:cNvPr id="26631" name="Oval 7"/>
          <p:cNvSpPr>
            <a:spLocks noChangeArrowheads="1"/>
          </p:cNvSpPr>
          <p:nvPr/>
        </p:nvSpPr>
        <p:spPr bwMode="auto">
          <a:xfrm>
            <a:off x="5029200" y="1447800"/>
            <a:ext cx="381000" cy="381000"/>
          </a:xfrm>
          <a:prstGeom prst="ellipse">
            <a:avLst/>
          </a:prstGeom>
          <a:solidFill>
            <a:schemeClr val="accent1"/>
          </a:solidFill>
          <a:ln w="9525">
            <a:solidFill>
              <a:schemeClr val="tx1"/>
            </a:solidFill>
            <a:round/>
            <a:headEnd/>
            <a:tailEnd/>
          </a:ln>
          <a:effectLst/>
        </p:spPr>
        <p:txBody>
          <a:bodyPr wrap="none" anchor="ctr"/>
          <a:lstStyle/>
          <a:p>
            <a:r>
              <a:rPr lang="en-US"/>
              <a:t>5</a:t>
            </a:r>
          </a:p>
        </p:txBody>
      </p:sp>
      <p:sp>
        <p:nvSpPr>
          <p:cNvPr id="26632" name="Oval 8"/>
          <p:cNvSpPr>
            <a:spLocks noChangeArrowheads="1"/>
          </p:cNvSpPr>
          <p:nvPr/>
        </p:nvSpPr>
        <p:spPr bwMode="auto">
          <a:xfrm>
            <a:off x="8153400" y="2362200"/>
            <a:ext cx="381000" cy="381000"/>
          </a:xfrm>
          <a:prstGeom prst="ellipse">
            <a:avLst/>
          </a:prstGeom>
          <a:solidFill>
            <a:schemeClr val="accent1"/>
          </a:solidFill>
          <a:ln w="9525">
            <a:solidFill>
              <a:schemeClr val="tx1"/>
            </a:solidFill>
            <a:round/>
            <a:headEnd/>
            <a:tailEnd/>
          </a:ln>
          <a:effectLst/>
        </p:spPr>
        <p:txBody>
          <a:bodyPr wrap="none" anchor="ctr"/>
          <a:lstStyle/>
          <a:p>
            <a:r>
              <a:rPr lang="en-US"/>
              <a:t>7</a:t>
            </a:r>
          </a:p>
        </p:txBody>
      </p:sp>
      <p:sp>
        <p:nvSpPr>
          <p:cNvPr id="26633" name="Oval 9"/>
          <p:cNvSpPr>
            <a:spLocks noChangeArrowheads="1"/>
          </p:cNvSpPr>
          <p:nvPr/>
        </p:nvSpPr>
        <p:spPr bwMode="auto">
          <a:xfrm>
            <a:off x="5791200" y="3048000"/>
            <a:ext cx="381000" cy="381000"/>
          </a:xfrm>
          <a:prstGeom prst="ellipse">
            <a:avLst/>
          </a:prstGeom>
          <a:solidFill>
            <a:schemeClr val="accent1"/>
          </a:solidFill>
          <a:ln w="9525">
            <a:solidFill>
              <a:schemeClr val="tx1"/>
            </a:solidFill>
            <a:round/>
            <a:headEnd/>
            <a:tailEnd/>
          </a:ln>
          <a:effectLst/>
        </p:spPr>
        <p:txBody>
          <a:bodyPr wrap="none" anchor="ctr"/>
          <a:lstStyle/>
          <a:p>
            <a:r>
              <a:rPr lang="en-US"/>
              <a:t>6</a:t>
            </a:r>
          </a:p>
        </p:txBody>
      </p:sp>
      <p:cxnSp>
        <p:nvCxnSpPr>
          <p:cNvPr id="26634" name="AutoShape 10"/>
          <p:cNvCxnSpPr>
            <a:cxnSpLocks noChangeShapeType="1"/>
            <a:stCxn id="26627" idx="7"/>
            <a:endCxn id="26630" idx="3"/>
          </p:cNvCxnSpPr>
          <p:nvPr/>
        </p:nvCxnSpPr>
        <p:spPr bwMode="auto">
          <a:xfrm flipV="1">
            <a:off x="858838" y="1925638"/>
            <a:ext cx="1177925" cy="1177925"/>
          </a:xfrm>
          <a:prstGeom prst="straightConnector1">
            <a:avLst/>
          </a:prstGeom>
          <a:noFill/>
          <a:ln w="9525">
            <a:solidFill>
              <a:schemeClr val="tx1"/>
            </a:solidFill>
            <a:round/>
            <a:headEnd/>
            <a:tailEnd type="triangle" w="med" len="med"/>
          </a:ln>
          <a:effectLst/>
        </p:spPr>
      </p:cxnSp>
      <p:cxnSp>
        <p:nvCxnSpPr>
          <p:cNvPr id="26635" name="AutoShape 11"/>
          <p:cNvCxnSpPr>
            <a:cxnSpLocks noChangeShapeType="1"/>
            <a:stCxn id="26627" idx="5"/>
          </p:cNvCxnSpPr>
          <p:nvPr/>
        </p:nvCxnSpPr>
        <p:spPr bwMode="auto">
          <a:xfrm>
            <a:off x="858838" y="3373438"/>
            <a:ext cx="1482725" cy="817562"/>
          </a:xfrm>
          <a:prstGeom prst="straightConnector1">
            <a:avLst/>
          </a:prstGeom>
          <a:noFill/>
          <a:ln w="9525">
            <a:solidFill>
              <a:schemeClr val="tx1"/>
            </a:solidFill>
            <a:round/>
            <a:headEnd/>
            <a:tailEnd type="triangle" w="med" len="med"/>
          </a:ln>
          <a:effectLst/>
        </p:spPr>
      </p:cxnSp>
      <p:cxnSp>
        <p:nvCxnSpPr>
          <p:cNvPr id="26636" name="AutoShape 12"/>
          <p:cNvCxnSpPr>
            <a:cxnSpLocks noChangeShapeType="1"/>
            <a:stCxn id="26630" idx="4"/>
            <a:endCxn id="26628" idx="0"/>
          </p:cNvCxnSpPr>
          <p:nvPr/>
        </p:nvCxnSpPr>
        <p:spPr bwMode="auto">
          <a:xfrm>
            <a:off x="2171700" y="1981200"/>
            <a:ext cx="304800" cy="2133600"/>
          </a:xfrm>
          <a:prstGeom prst="straightConnector1">
            <a:avLst/>
          </a:prstGeom>
          <a:noFill/>
          <a:ln w="9525">
            <a:solidFill>
              <a:schemeClr val="tx1"/>
            </a:solidFill>
            <a:round/>
            <a:headEnd/>
            <a:tailEnd type="triangle" w="med" len="med"/>
          </a:ln>
          <a:effectLst/>
        </p:spPr>
      </p:cxnSp>
      <p:cxnSp>
        <p:nvCxnSpPr>
          <p:cNvPr id="26637" name="AutoShape 13"/>
          <p:cNvCxnSpPr>
            <a:cxnSpLocks noChangeShapeType="1"/>
            <a:stCxn id="26630" idx="5"/>
            <a:endCxn id="26629" idx="2"/>
          </p:cNvCxnSpPr>
          <p:nvPr/>
        </p:nvCxnSpPr>
        <p:spPr bwMode="auto">
          <a:xfrm>
            <a:off x="2306638" y="1925638"/>
            <a:ext cx="1350962" cy="855662"/>
          </a:xfrm>
          <a:prstGeom prst="straightConnector1">
            <a:avLst/>
          </a:prstGeom>
          <a:noFill/>
          <a:ln w="9525">
            <a:solidFill>
              <a:schemeClr val="tx1"/>
            </a:solidFill>
            <a:round/>
            <a:headEnd/>
            <a:tailEnd type="triangle" w="med" len="med"/>
          </a:ln>
          <a:effectLst/>
        </p:spPr>
      </p:cxnSp>
      <p:cxnSp>
        <p:nvCxnSpPr>
          <p:cNvPr id="26638" name="AutoShape 14"/>
          <p:cNvCxnSpPr>
            <a:cxnSpLocks noChangeShapeType="1"/>
            <a:stCxn id="26630" idx="6"/>
            <a:endCxn id="26631" idx="2"/>
          </p:cNvCxnSpPr>
          <p:nvPr/>
        </p:nvCxnSpPr>
        <p:spPr bwMode="auto">
          <a:xfrm flipV="1">
            <a:off x="2362200" y="1638300"/>
            <a:ext cx="2667000" cy="152400"/>
          </a:xfrm>
          <a:prstGeom prst="straightConnector1">
            <a:avLst/>
          </a:prstGeom>
          <a:noFill/>
          <a:ln w="9525">
            <a:solidFill>
              <a:schemeClr val="tx1"/>
            </a:solidFill>
            <a:round/>
            <a:headEnd/>
            <a:tailEnd type="triangle" w="med" len="med"/>
          </a:ln>
          <a:effectLst/>
        </p:spPr>
      </p:cxnSp>
      <p:cxnSp>
        <p:nvCxnSpPr>
          <p:cNvPr id="26639" name="AutoShape 15"/>
          <p:cNvCxnSpPr>
            <a:cxnSpLocks noChangeShapeType="1"/>
            <a:stCxn id="26629" idx="7"/>
            <a:endCxn id="26631" idx="3"/>
          </p:cNvCxnSpPr>
          <p:nvPr/>
        </p:nvCxnSpPr>
        <p:spPr bwMode="auto">
          <a:xfrm flipV="1">
            <a:off x="3983038" y="1773238"/>
            <a:ext cx="1101725" cy="873125"/>
          </a:xfrm>
          <a:prstGeom prst="straightConnector1">
            <a:avLst/>
          </a:prstGeom>
          <a:noFill/>
          <a:ln w="9525">
            <a:solidFill>
              <a:schemeClr val="tx1"/>
            </a:solidFill>
            <a:round/>
            <a:headEnd/>
            <a:tailEnd type="triangle" w="med" len="med"/>
          </a:ln>
          <a:effectLst/>
        </p:spPr>
      </p:cxnSp>
      <p:cxnSp>
        <p:nvCxnSpPr>
          <p:cNvPr id="26640" name="AutoShape 16"/>
          <p:cNvCxnSpPr>
            <a:cxnSpLocks noChangeShapeType="1"/>
            <a:stCxn id="26631" idx="5"/>
            <a:endCxn id="26633" idx="0"/>
          </p:cNvCxnSpPr>
          <p:nvPr/>
        </p:nvCxnSpPr>
        <p:spPr bwMode="auto">
          <a:xfrm>
            <a:off x="5354638" y="1773238"/>
            <a:ext cx="627062" cy="1274762"/>
          </a:xfrm>
          <a:prstGeom prst="straightConnector1">
            <a:avLst/>
          </a:prstGeom>
          <a:noFill/>
          <a:ln w="9525">
            <a:solidFill>
              <a:schemeClr val="tx1"/>
            </a:solidFill>
            <a:round/>
            <a:headEnd/>
            <a:tailEnd type="triangle" w="med" len="med"/>
          </a:ln>
          <a:effectLst/>
        </p:spPr>
      </p:cxnSp>
      <p:cxnSp>
        <p:nvCxnSpPr>
          <p:cNvPr id="26641" name="AutoShape 17"/>
          <p:cNvCxnSpPr>
            <a:cxnSpLocks noChangeShapeType="1"/>
            <a:stCxn id="26628" idx="6"/>
            <a:endCxn id="26633" idx="2"/>
          </p:cNvCxnSpPr>
          <p:nvPr/>
        </p:nvCxnSpPr>
        <p:spPr bwMode="auto">
          <a:xfrm flipV="1">
            <a:off x="2667000" y="3238500"/>
            <a:ext cx="3124200" cy="1066800"/>
          </a:xfrm>
          <a:prstGeom prst="straightConnector1">
            <a:avLst/>
          </a:prstGeom>
          <a:noFill/>
          <a:ln w="9525">
            <a:solidFill>
              <a:schemeClr val="tx1"/>
            </a:solidFill>
            <a:round/>
            <a:headEnd/>
            <a:tailEnd type="triangle" w="med" len="med"/>
          </a:ln>
          <a:effectLst/>
        </p:spPr>
      </p:cxnSp>
      <p:cxnSp>
        <p:nvCxnSpPr>
          <p:cNvPr id="26642" name="AutoShape 18"/>
          <p:cNvCxnSpPr>
            <a:cxnSpLocks noChangeShapeType="1"/>
          </p:cNvCxnSpPr>
          <p:nvPr/>
        </p:nvCxnSpPr>
        <p:spPr bwMode="auto">
          <a:xfrm flipV="1">
            <a:off x="6172200" y="2590800"/>
            <a:ext cx="1981200" cy="609600"/>
          </a:xfrm>
          <a:prstGeom prst="straightConnector1">
            <a:avLst/>
          </a:prstGeom>
          <a:noFill/>
          <a:ln w="9525">
            <a:solidFill>
              <a:schemeClr val="tx1"/>
            </a:solidFill>
            <a:round/>
            <a:headEnd/>
            <a:tailEnd type="triangle" w="med" len="med"/>
          </a:ln>
          <a:effectLst/>
        </p:spPr>
      </p:cxnSp>
      <p:sp>
        <p:nvSpPr>
          <p:cNvPr id="26643" name="Text Box 19"/>
          <p:cNvSpPr txBox="1">
            <a:spLocks noChangeArrowheads="1"/>
          </p:cNvSpPr>
          <p:nvPr/>
        </p:nvSpPr>
        <p:spPr bwMode="auto">
          <a:xfrm rot="-2867860">
            <a:off x="1036637" y="2147888"/>
            <a:ext cx="854075" cy="641350"/>
          </a:xfrm>
          <a:prstGeom prst="rect">
            <a:avLst/>
          </a:prstGeom>
          <a:noFill/>
          <a:ln w="9525">
            <a:noFill/>
            <a:miter lim="800000"/>
            <a:headEnd/>
            <a:tailEnd/>
          </a:ln>
          <a:effectLst/>
        </p:spPr>
        <p:txBody>
          <a:bodyPr>
            <a:spAutoFit/>
          </a:bodyPr>
          <a:lstStyle/>
          <a:p>
            <a:pPr algn="l"/>
            <a:r>
              <a:rPr lang="en-US" sz="1800"/>
              <a:t>A[0,5]</a:t>
            </a:r>
          </a:p>
          <a:p>
            <a:pPr algn="l"/>
            <a:r>
              <a:rPr lang="en-US" sz="1800"/>
              <a:t> 5[0,5]</a:t>
            </a:r>
          </a:p>
        </p:txBody>
      </p:sp>
      <p:sp>
        <p:nvSpPr>
          <p:cNvPr id="26644" name="Text Box 20"/>
          <p:cNvSpPr txBox="1">
            <a:spLocks noChangeArrowheads="1"/>
          </p:cNvSpPr>
          <p:nvPr/>
        </p:nvSpPr>
        <p:spPr bwMode="auto">
          <a:xfrm rot="1739194">
            <a:off x="1143000" y="3429000"/>
            <a:ext cx="912813" cy="641350"/>
          </a:xfrm>
          <a:prstGeom prst="rect">
            <a:avLst/>
          </a:prstGeom>
          <a:noFill/>
          <a:ln w="9525">
            <a:noFill/>
            <a:miter lim="800000"/>
            <a:headEnd/>
            <a:tailEnd/>
          </a:ln>
          <a:effectLst/>
        </p:spPr>
        <p:txBody>
          <a:bodyPr>
            <a:spAutoFit/>
          </a:bodyPr>
          <a:lstStyle/>
          <a:p>
            <a:pPr algn="l"/>
            <a:r>
              <a:rPr lang="en-US" sz="1800"/>
              <a:t> B[0,6]</a:t>
            </a:r>
          </a:p>
          <a:p>
            <a:pPr algn="l"/>
            <a:r>
              <a:rPr lang="en-US" sz="1800"/>
              <a:t> 6[6,12]</a:t>
            </a:r>
          </a:p>
        </p:txBody>
      </p:sp>
      <p:sp>
        <p:nvSpPr>
          <p:cNvPr id="26645" name="Text Box 21"/>
          <p:cNvSpPr txBox="1">
            <a:spLocks noChangeArrowheads="1"/>
          </p:cNvSpPr>
          <p:nvPr/>
        </p:nvSpPr>
        <p:spPr bwMode="auto">
          <a:xfrm rot="5003897">
            <a:off x="1885950" y="2801938"/>
            <a:ext cx="914400" cy="641350"/>
          </a:xfrm>
          <a:prstGeom prst="rect">
            <a:avLst/>
          </a:prstGeom>
          <a:noFill/>
          <a:ln w="9525">
            <a:noFill/>
            <a:miter lim="800000"/>
            <a:headEnd/>
            <a:tailEnd/>
          </a:ln>
          <a:effectLst/>
        </p:spPr>
        <p:txBody>
          <a:bodyPr>
            <a:spAutoFit/>
          </a:bodyPr>
          <a:lstStyle/>
          <a:p>
            <a:pPr algn="l"/>
            <a:r>
              <a:rPr lang="en-US" sz="1800"/>
              <a:t>C[5,9]</a:t>
            </a:r>
          </a:p>
          <a:p>
            <a:pPr algn="l"/>
            <a:r>
              <a:rPr lang="en-US" sz="1800"/>
              <a:t>4[8,12]</a:t>
            </a:r>
          </a:p>
        </p:txBody>
      </p:sp>
      <p:sp>
        <p:nvSpPr>
          <p:cNvPr id="26646" name="Text Box 22"/>
          <p:cNvSpPr txBox="1">
            <a:spLocks noChangeArrowheads="1"/>
          </p:cNvSpPr>
          <p:nvPr/>
        </p:nvSpPr>
        <p:spPr bwMode="auto">
          <a:xfrm>
            <a:off x="3276600" y="1400175"/>
            <a:ext cx="990600" cy="641350"/>
          </a:xfrm>
          <a:prstGeom prst="rect">
            <a:avLst/>
          </a:prstGeom>
          <a:noFill/>
          <a:ln w="9525">
            <a:noFill/>
            <a:miter lim="800000"/>
            <a:headEnd/>
            <a:tailEnd/>
          </a:ln>
          <a:effectLst/>
        </p:spPr>
        <p:txBody>
          <a:bodyPr>
            <a:spAutoFit/>
          </a:bodyPr>
          <a:lstStyle/>
          <a:p>
            <a:pPr algn="l"/>
            <a:r>
              <a:rPr lang="en-US" sz="1800"/>
              <a:t>D[5,8]</a:t>
            </a:r>
          </a:p>
          <a:p>
            <a:pPr algn="l"/>
            <a:r>
              <a:rPr lang="en-US" sz="1800"/>
              <a:t>3[7,10]</a:t>
            </a:r>
          </a:p>
        </p:txBody>
      </p:sp>
      <p:sp>
        <p:nvSpPr>
          <p:cNvPr id="26647" name="Text Box 23"/>
          <p:cNvSpPr txBox="1">
            <a:spLocks noChangeArrowheads="1"/>
          </p:cNvSpPr>
          <p:nvPr/>
        </p:nvSpPr>
        <p:spPr bwMode="auto">
          <a:xfrm rot="2018164">
            <a:off x="2649538" y="2085975"/>
            <a:ext cx="777875" cy="581025"/>
          </a:xfrm>
          <a:prstGeom prst="rect">
            <a:avLst/>
          </a:prstGeom>
          <a:noFill/>
          <a:ln w="9525">
            <a:noFill/>
            <a:miter lim="800000"/>
            <a:headEnd/>
            <a:tailEnd/>
          </a:ln>
          <a:effectLst/>
        </p:spPr>
        <p:txBody>
          <a:bodyPr>
            <a:spAutoFit/>
          </a:bodyPr>
          <a:lstStyle/>
          <a:p>
            <a:pPr algn="l"/>
            <a:r>
              <a:rPr lang="en-US" sz="1600"/>
              <a:t>E[5,6]</a:t>
            </a:r>
          </a:p>
          <a:p>
            <a:pPr algn="l"/>
            <a:r>
              <a:rPr lang="en-US" sz="1600"/>
              <a:t>1[5,6]</a:t>
            </a:r>
          </a:p>
        </p:txBody>
      </p:sp>
      <p:sp>
        <p:nvSpPr>
          <p:cNvPr id="26648" name="Text Box 24"/>
          <p:cNvSpPr txBox="1">
            <a:spLocks noChangeArrowheads="1"/>
          </p:cNvSpPr>
          <p:nvPr/>
        </p:nvSpPr>
        <p:spPr bwMode="auto">
          <a:xfrm rot="-2548861">
            <a:off x="4059238" y="1905000"/>
            <a:ext cx="893762" cy="641350"/>
          </a:xfrm>
          <a:prstGeom prst="rect">
            <a:avLst/>
          </a:prstGeom>
          <a:noFill/>
          <a:ln w="9525">
            <a:noFill/>
            <a:miter lim="800000"/>
            <a:headEnd/>
            <a:tailEnd/>
          </a:ln>
          <a:effectLst/>
        </p:spPr>
        <p:txBody>
          <a:bodyPr>
            <a:spAutoFit/>
          </a:bodyPr>
          <a:lstStyle/>
          <a:p>
            <a:pPr algn="l"/>
            <a:r>
              <a:rPr lang="en-US" sz="1800"/>
              <a:t>F[6,10]</a:t>
            </a:r>
          </a:p>
          <a:p>
            <a:pPr algn="l"/>
            <a:r>
              <a:rPr lang="en-US" sz="1800"/>
              <a:t>4[6,10]</a:t>
            </a:r>
          </a:p>
        </p:txBody>
      </p:sp>
      <p:sp>
        <p:nvSpPr>
          <p:cNvPr id="26649" name="Text Box 25"/>
          <p:cNvSpPr txBox="1">
            <a:spLocks noChangeArrowheads="1"/>
          </p:cNvSpPr>
          <p:nvPr/>
        </p:nvSpPr>
        <p:spPr bwMode="auto">
          <a:xfrm rot="3800093">
            <a:off x="5257006" y="1753394"/>
            <a:ext cx="1160463" cy="1006475"/>
          </a:xfrm>
          <a:prstGeom prst="rect">
            <a:avLst/>
          </a:prstGeom>
          <a:noFill/>
          <a:ln w="9525">
            <a:noFill/>
            <a:miter lim="800000"/>
            <a:headEnd/>
            <a:tailEnd/>
          </a:ln>
          <a:effectLst/>
        </p:spPr>
        <p:txBody>
          <a:bodyPr>
            <a:spAutoFit/>
          </a:bodyPr>
          <a:lstStyle/>
          <a:p>
            <a:pPr algn="l"/>
            <a:r>
              <a:rPr lang="en-US"/>
              <a:t>   </a:t>
            </a:r>
            <a:r>
              <a:rPr lang="en-US" sz="1800"/>
              <a:t>G[10,24] 14[10,24]</a:t>
            </a:r>
          </a:p>
        </p:txBody>
      </p:sp>
      <p:sp>
        <p:nvSpPr>
          <p:cNvPr id="26650" name="Text Box 26"/>
          <p:cNvSpPr txBox="1">
            <a:spLocks noChangeArrowheads="1"/>
          </p:cNvSpPr>
          <p:nvPr/>
        </p:nvSpPr>
        <p:spPr bwMode="auto">
          <a:xfrm rot="-1110363">
            <a:off x="3733800" y="3389313"/>
            <a:ext cx="1279525" cy="641350"/>
          </a:xfrm>
          <a:prstGeom prst="rect">
            <a:avLst/>
          </a:prstGeom>
          <a:noFill/>
          <a:ln w="9525">
            <a:noFill/>
            <a:miter lim="800000"/>
            <a:headEnd/>
            <a:tailEnd/>
          </a:ln>
          <a:effectLst/>
        </p:spPr>
        <p:txBody>
          <a:bodyPr>
            <a:spAutoFit/>
          </a:bodyPr>
          <a:lstStyle/>
          <a:p>
            <a:pPr algn="l"/>
            <a:r>
              <a:rPr lang="en-US" sz="1800"/>
              <a:t> H[9,21]</a:t>
            </a:r>
          </a:p>
          <a:p>
            <a:pPr algn="l"/>
            <a:r>
              <a:rPr lang="en-US" sz="1800"/>
              <a:t> 12[12,24]</a:t>
            </a:r>
          </a:p>
        </p:txBody>
      </p:sp>
      <p:sp>
        <p:nvSpPr>
          <p:cNvPr id="26651" name="Text Box 27"/>
          <p:cNvSpPr txBox="1">
            <a:spLocks noChangeArrowheads="1"/>
          </p:cNvSpPr>
          <p:nvPr/>
        </p:nvSpPr>
        <p:spPr bwMode="auto">
          <a:xfrm rot="-1124431">
            <a:off x="6629400" y="2559050"/>
            <a:ext cx="1111250" cy="641350"/>
          </a:xfrm>
          <a:prstGeom prst="rect">
            <a:avLst/>
          </a:prstGeom>
          <a:noFill/>
          <a:ln w="9525">
            <a:noFill/>
            <a:miter lim="800000"/>
            <a:headEnd/>
            <a:tailEnd/>
          </a:ln>
          <a:effectLst/>
        </p:spPr>
        <p:txBody>
          <a:bodyPr>
            <a:spAutoFit/>
          </a:bodyPr>
          <a:lstStyle/>
          <a:p>
            <a:pPr algn="l"/>
            <a:r>
              <a:rPr lang="en-US" sz="1800"/>
              <a:t>I[24,26]</a:t>
            </a:r>
          </a:p>
          <a:p>
            <a:pPr algn="l"/>
            <a:r>
              <a:rPr lang="en-US" sz="1800"/>
              <a:t>2[24,26]</a:t>
            </a:r>
          </a:p>
        </p:txBody>
      </p:sp>
      <p:sp>
        <p:nvSpPr>
          <p:cNvPr id="26652" name="Text Box 28"/>
          <p:cNvSpPr txBox="1">
            <a:spLocks noChangeArrowheads="1"/>
          </p:cNvSpPr>
          <p:nvPr/>
        </p:nvSpPr>
        <p:spPr bwMode="auto">
          <a:xfrm>
            <a:off x="762000" y="5070475"/>
            <a:ext cx="7620000" cy="947738"/>
          </a:xfrm>
          <a:prstGeom prst="rect">
            <a:avLst/>
          </a:prstGeom>
          <a:noFill/>
          <a:ln w="9525">
            <a:noFill/>
            <a:miter lim="800000"/>
            <a:headEnd/>
            <a:tailEnd/>
          </a:ln>
          <a:effectLst/>
        </p:spPr>
        <p:txBody>
          <a:bodyPr>
            <a:spAutoFit/>
          </a:bodyPr>
          <a:lstStyle/>
          <a:p>
            <a:pPr algn="l">
              <a:lnSpc>
                <a:spcPct val="85000"/>
              </a:lnSpc>
            </a:pPr>
            <a:r>
              <a:rPr lang="en-US" u="sng">
                <a:latin typeface="Book Antiqua" pitchFamily="18" charset="0"/>
              </a:rPr>
              <a:t>Latest finish time rule</a:t>
            </a:r>
            <a:r>
              <a:rPr lang="en-US">
                <a:latin typeface="Book Antiqua" pitchFamily="18" charset="0"/>
              </a:rPr>
              <a:t>: </a:t>
            </a:r>
          </a:p>
          <a:p>
            <a:pPr algn="l">
              <a:lnSpc>
                <a:spcPct val="85000"/>
              </a:lnSpc>
            </a:pPr>
            <a:r>
              <a:rPr lang="en-US" sz="1800">
                <a:latin typeface="Book Antiqua" pitchFamily="18" charset="0"/>
              </a:rPr>
              <a:t>The latest finish time for an activity entering a particular node is equal to the </a:t>
            </a:r>
            <a:r>
              <a:rPr lang="en-US" sz="1800" b="1">
                <a:latin typeface="Book Antiqua" pitchFamily="18" charset="0"/>
              </a:rPr>
              <a:t>smallest</a:t>
            </a:r>
            <a:r>
              <a:rPr lang="en-US" sz="1800">
                <a:latin typeface="Book Antiqua" pitchFamily="18" charset="0"/>
              </a:rPr>
              <a:t> of the latest start times for all activities leaving the node.</a:t>
            </a:r>
            <a:r>
              <a:rPr lang="en-US">
                <a:latin typeface="Book Antiqua" pitchFamily="18" charset="0"/>
              </a:rPr>
              <a:t> </a:t>
            </a: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fld id="{F8A3E655-8522-4548-A267-694C232C7F84}" type="slidenum">
              <a:rPr lang="en-US"/>
              <a:pPr/>
              <a:t>17</a:t>
            </a:fld>
            <a:endParaRPr lang="en-US"/>
          </a:p>
        </p:txBody>
      </p:sp>
      <p:sp>
        <p:nvSpPr>
          <p:cNvPr id="15362" name="Rectangle 2"/>
          <p:cNvSpPr>
            <a:spLocks noGrp="1" noChangeArrowheads="1"/>
          </p:cNvSpPr>
          <p:nvPr>
            <p:ph type="title"/>
          </p:nvPr>
        </p:nvSpPr>
        <p:spPr>
          <a:xfrm>
            <a:off x="685800" y="533400"/>
            <a:ext cx="7772400" cy="685800"/>
          </a:xfrm>
        </p:spPr>
        <p:txBody>
          <a:bodyPr/>
          <a:lstStyle/>
          <a:p>
            <a:r>
              <a:rPr lang="en-US" sz="3200"/>
              <a:t>Slack or Free Time or Float</a:t>
            </a:r>
          </a:p>
        </p:txBody>
      </p:sp>
      <p:sp>
        <p:nvSpPr>
          <p:cNvPr id="15363" name="Rectangle 3"/>
          <p:cNvSpPr>
            <a:spLocks noGrp="1" noChangeArrowheads="1"/>
          </p:cNvSpPr>
          <p:nvPr>
            <p:ph type="body" idx="1"/>
          </p:nvPr>
        </p:nvSpPr>
        <p:spPr>
          <a:xfrm>
            <a:off x="457200" y="1295400"/>
            <a:ext cx="8305800" cy="5029200"/>
          </a:xfrm>
        </p:spPr>
        <p:txBody>
          <a:bodyPr/>
          <a:lstStyle/>
          <a:p>
            <a:pPr>
              <a:buClr>
                <a:schemeClr val="tx1"/>
              </a:buClr>
              <a:buFont typeface="Wingdings" pitchFamily="2" charset="2"/>
              <a:buNone/>
            </a:pPr>
            <a:r>
              <a:rPr lang="en-US" sz="1600" dirty="0">
                <a:latin typeface="Book Antiqua" pitchFamily="18" charset="0"/>
              </a:rPr>
              <a:t>	</a:t>
            </a:r>
            <a:r>
              <a:rPr lang="en-US" sz="1800" dirty="0">
                <a:latin typeface="Book Antiqua" pitchFamily="18" charset="0"/>
              </a:rPr>
              <a:t>Slack is the length of time an activity can be delayed without affecting the completion date for the entire project. </a:t>
            </a:r>
          </a:p>
          <a:p>
            <a:pPr>
              <a:buClr>
                <a:schemeClr val="tx1"/>
              </a:buClr>
              <a:buFont typeface="Wingdings" pitchFamily="2" charset="2"/>
              <a:buNone/>
            </a:pPr>
            <a:r>
              <a:rPr lang="en-US" sz="1800" dirty="0">
                <a:latin typeface="Book Antiqua" pitchFamily="18" charset="0"/>
              </a:rPr>
              <a:t>	For example, slack for C = 3 weeks,  </a:t>
            </a:r>
            <a:r>
              <a:rPr lang="en-US" sz="1800" dirty="0" err="1">
                <a:latin typeface="Book Antiqua" pitchFamily="18" charset="0"/>
              </a:rPr>
              <a:t>i.e</a:t>
            </a:r>
            <a:r>
              <a:rPr lang="en-US" sz="1800" dirty="0">
                <a:latin typeface="Book Antiqua" pitchFamily="18" charset="0"/>
              </a:rPr>
              <a:t> Activity C can be delayed up to 3 weeks</a:t>
            </a:r>
          </a:p>
          <a:p>
            <a:pPr>
              <a:buClr>
                <a:schemeClr val="tx1"/>
              </a:buClr>
              <a:buFont typeface="Wingdings" pitchFamily="2" charset="2"/>
              <a:buNone/>
            </a:pPr>
            <a:r>
              <a:rPr lang="en-US" sz="1800" dirty="0">
                <a:latin typeface="Book Antiqua" pitchFamily="18" charset="0"/>
              </a:rPr>
              <a:t>		(start anywhere between weeks 5 and 8).</a:t>
            </a:r>
          </a:p>
          <a:p>
            <a:pPr>
              <a:buClr>
                <a:schemeClr val="tx1"/>
              </a:buClr>
              <a:buFont typeface="Wingdings" pitchFamily="2" charset="2"/>
              <a:buNone/>
            </a:pPr>
            <a:endParaRPr lang="en-US" sz="1600" dirty="0">
              <a:latin typeface="Book Antiqua" pitchFamily="18" charset="0"/>
            </a:endParaRPr>
          </a:p>
        </p:txBody>
      </p:sp>
      <p:sp>
        <p:nvSpPr>
          <p:cNvPr id="15364" name="Text Box 4"/>
          <p:cNvSpPr txBox="1">
            <a:spLocks noChangeArrowheads="1"/>
          </p:cNvSpPr>
          <p:nvPr/>
        </p:nvSpPr>
        <p:spPr bwMode="auto">
          <a:xfrm>
            <a:off x="1089025" y="1820863"/>
            <a:ext cx="7369175" cy="457200"/>
          </a:xfrm>
          <a:prstGeom prst="rect">
            <a:avLst/>
          </a:prstGeom>
          <a:noFill/>
          <a:ln w="9525">
            <a:noFill/>
            <a:miter lim="800000"/>
            <a:headEnd/>
            <a:tailEnd/>
          </a:ln>
          <a:effectLst/>
        </p:spPr>
        <p:txBody>
          <a:bodyPr>
            <a:spAutoFit/>
          </a:bodyPr>
          <a:lstStyle/>
          <a:p>
            <a:pPr algn="l">
              <a:spcBef>
                <a:spcPct val="50000"/>
              </a:spcBef>
            </a:pPr>
            <a:endParaRPr lang="ms-MY"/>
          </a:p>
        </p:txBody>
      </p:sp>
      <p:sp>
        <p:nvSpPr>
          <p:cNvPr id="15370" name="Text Box 10"/>
          <p:cNvSpPr txBox="1">
            <a:spLocks noChangeArrowheads="1"/>
          </p:cNvSpPr>
          <p:nvPr/>
        </p:nvSpPr>
        <p:spPr bwMode="auto">
          <a:xfrm>
            <a:off x="1355725" y="3165475"/>
            <a:ext cx="184150" cy="457200"/>
          </a:xfrm>
          <a:prstGeom prst="rect">
            <a:avLst/>
          </a:prstGeom>
          <a:noFill/>
          <a:ln w="9525">
            <a:noFill/>
            <a:miter lim="800000"/>
            <a:headEnd/>
            <a:tailEnd/>
          </a:ln>
          <a:effectLst/>
        </p:spPr>
        <p:txBody>
          <a:bodyPr wrap="none">
            <a:spAutoFit/>
          </a:bodyPr>
          <a:lstStyle/>
          <a:p>
            <a:pPr algn="l"/>
            <a:endParaRPr lang="ms-MY"/>
          </a:p>
        </p:txBody>
      </p:sp>
      <p:sp>
        <p:nvSpPr>
          <p:cNvPr id="15371" name="Line 11"/>
          <p:cNvSpPr>
            <a:spLocks noChangeShapeType="1"/>
          </p:cNvSpPr>
          <p:nvPr/>
        </p:nvSpPr>
        <p:spPr bwMode="auto">
          <a:xfrm flipV="1">
            <a:off x="1143000" y="3886200"/>
            <a:ext cx="6400800" cy="0"/>
          </a:xfrm>
          <a:prstGeom prst="line">
            <a:avLst/>
          </a:prstGeom>
          <a:noFill/>
          <a:ln w="9525">
            <a:solidFill>
              <a:schemeClr val="tx1"/>
            </a:solidFill>
            <a:round/>
            <a:headEnd/>
            <a:tailEnd/>
          </a:ln>
          <a:effectLst/>
        </p:spPr>
        <p:txBody>
          <a:bodyPr/>
          <a:lstStyle/>
          <a:p>
            <a:endParaRPr lang="en-US"/>
          </a:p>
        </p:txBody>
      </p:sp>
      <p:sp>
        <p:nvSpPr>
          <p:cNvPr id="15372" name="Line 12"/>
          <p:cNvSpPr>
            <a:spLocks noChangeShapeType="1"/>
          </p:cNvSpPr>
          <p:nvPr/>
        </p:nvSpPr>
        <p:spPr bwMode="auto">
          <a:xfrm>
            <a:off x="1447800" y="3886200"/>
            <a:ext cx="0" cy="2362200"/>
          </a:xfrm>
          <a:prstGeom prst="line">
            <a:avLst/>
          </a:prstGeom>
          <a:noFill/>
          <a:ln w="9525">
            <a:solidFill>
              <a:schemeClr val="tx1"/>
            </a:solidFill>
            <a:round/>
            <a:headEnd/>
            <a:tailEnd/>
          </a:ln>
          <a:effectLst/>
        </p:spPr>
        <p:txBody>
          <a:bodyPr/>
          <a:lstStyle/>
          <a:p>
            <a:endParaRPr lang="en-US"/>
          </a:p>
        </p:txBody>
      </p:sp>
      <p:sp>
        <p:nvSpPr>
          <p:cNvPr id="15373" name="Line 13"/>
          <p:cNvSpPr>
            <a:spLocks noChangeShapeType="1"/>
          </p:cNvSpPr>
          <p:nvPr/>
        </p:nvSpPr>
        <p:spPr bwMode="auto">
          <a:xfrm>
            <a:off x="2895600" y="3810000"/>
            <a:ext cx="0" cy="2362200"/>
          </a:xfrm>
          <a:prstGeom prst="line">
            <a:avLst/>
          </a:prstGeom>
          <a:noFill/>
          <a:ln w="9525">
            <a:solidFill>
              <a:schemeClr val="tx1"/>
            </a:solidFill>
            <a:round/>
            <a:headEnd/>
            <a:tailEnd/>
          </a:ln>
          <a:effectLst/>
        </p:spPr>
        <p:txBody>
          <a:bodyPr/>
          <a:lstStyle/>
          <a:p>
            <a:endParaRPr lang="en-US"/>
          </a:p>
        </p:txBody>
      </p:sp>
      <p:sp>
        <p:nvSpPr>
          <p:cNvPr id="15374" name="Line 14"/>
          <p:cNvSpPr>
            <a:spLocks noChangeShapeType="1"/>
          </p:cNvSpPr>
          <p:nvPr/>
        </p:nvSpPr>
        <p:spPr bwMode="auto">
          <a:xfrm flipH="1">
            <a:off x="4800600" y="3886200"/>
            <a:ext cx="0" cy="2286000"/>
          </a:xfrm>
          <a:prstGeom prst="line">
            <a:avLst/>
          </a:prstGeom>
          <a:noFill/>
          <a:ln w="9525">
            <a:solidFill>
              <a:schemeClr val="tx1"/>
            </a:solidFill>
            <a:round/>
            <a:headEnd/>
            <a:tailEnd/>
          </a:ln>
          <a:effectLst/>
        </p:spPr>
        <p:txBody>
          <a:bodyPr/>
          <a:lstStyle/>
          <a:p>
            <a:endParaRPr lang="en-US"/>
          </a:p>
        </p:txBody>
      </p:sp>
      <p:sp>
        <p:nvSpPr>
          <p:cNvPr id="15375" name="Line 15"/>
          <p:cNvSpPr>
            <a:spLocks noChangeShapeType="1"/>
          </p:cNvSpPr>
          <p:nvPr/>
        </p:nvSpPr>
        <p:spPr bwMode="auto">
          <a:xfrm>
            <a:off x="3352800" y="3886200"/>
            <a:ext cx="0" cy="2209800"/>
          </a:xfrm>
          <a:prstGeom prst="line">
            <a:avLst/>
          </a:prstGeom>
          <a:noFill/>
          <a:ln w="9525">
            <a:solidFill>
              <a:schemeClr val="tx1"/>
            </a:solidFill>
            <a:round/>
            <a:headEnd/>
            <a:tailEnd/>
          </a:ln>
          <a:effectLst/>
        </p:spPr>
        <p:txBody>
          <a:bodyPr/>
          <a:lstStyle/>
          <a:p>
            <a:endParaRPr lang="en-US"/>
          </a:p>
        </p:txBody>
      </p:sp>
      <p:sp>
        <p:nvSpPr>
          <p:cNvPr id="15376" name="Text Box 16"/>
          <p:cNvSpPr txBox="1">
            <a:spLocks noChangeArrowheads="1"/>
          </p:cNvSpPr>
          <p:nvPr/>
        </p:nvSpPr>
        <p:spPr bwMode="auto">
          <a:xfrm>
            <a:off x="1281113" y="3276600"/>
            <a:ext cx="420687" cy="581025"/>
          </a:xfrm>
          <a:prstGeom prst="rect">
            <a:avLst/>
          </a:prstGeom>
          <a:noFill/>
          <a:ln w="9525">
            <a:noFill/>
            <a:miter lim="800000"/>
            <a:headEnd/>
            <a:tailEnd/>
          </a:ln>
          <a:effectLst/>
        </p:spPr>
        <p:txBody>
          <a:bodyPr wrap="none">
            <a:spAutoFit/>
          </a:bodyPr>
          <a:lstStyle/>
          <a:p>
            <a:r>
              <a:rPr lang="en-US" sz="1600"/>
              <a:t>ES</a:t>
            </a:r>
          </a:p>
          <a:p>
            <a:r>
              <a:rPr lang="en-US" sz="1600"/>
              <a:t>5</a:t>
            </a:r>
          </a:p>
        </p:txBody>
      </p:sp>
      <p:sp>
        <p:nvSpPr>
          <p:cNvPr id="15377" name="Text Box 17"/>
          <p:cNvSpPr txBox="1">
            <a:spLocks noChangeArrowheads="1"/>
          </p:cNvSpPr>
          <p:nvPr/>
        </p:nvSpPr>
        <p:spPr bwMode="auto">
          <a:xfrm>
            <a:off x="2590800" y="3276600"/>
            <a:ext cx="609600" cy="581025"/>
          </a:xfrm>
          <a:prstGeom prst="rect">
            <a:avLst/>
          </a:prstGeom>
          <a:noFill/>
          <a:ln w="9525">
            <a:noFill/>
            <a:miter lim="800000"/>
            <a:headEnd/>
            <a:tailEnd/>
          </a:ln>
          <a:effectLst/>
        </p:spPr>
        <p:txBody>
          <a:bodyPr>
            <a:spAutoFit/>
          </a:bodyPr>
          <a:lstStyle/>
          <a:p>
            <a:r>
              <a:rPr lang="en-US" sz="1600"/>
              <a:t>LS</a:t>
            </a:r>
          </a:p>
          <a:p>
            <a:r>
              <a:rPr lang="en-US" sz="1600"/>
              <a:t>8</a:t>
            </a:r>
          </a:p>
        </p:txBody>
      </p:sp>
      <p:sp>
        <p:nvSpPr>
          <p:cNvPr id="15378" name="Text Box 18"/>
          <p:cNvSpPr txBox="1">
            <a:spLocks noChangeArrowheads="1"/>
          </p:cNvSpPr>
          <p:nvPr/>
        </p:nvSpPr>
        <p:spPr bwMode="auto">
          <a:xfrm>
            <a:off x="3200400" y="3276600"/>
            <a:ext cx="420688" cy="581025"/>
          </a:xfrm>
          <a:prstGeom prst="rect">
            <a:avLst/>
          </a:prstGeom>
          <a:noFill/>
          <a:ln w="9525">
            <a:noFill/>
            <a:miter lim="800000"/>
            <a:headEnd/>
            <a:tailEnd/>
          </a:ln>
          <a:effectLst/>
        </p:spPr>
        <p:txBody>
          <a:bodyPr wrap="none">
            <a:spAutoFit/>
          </a:bodyPr>
          <a:lstStyle/>
          <a:p>
            <a:pPr algn="l"/>
            <a:r>
              <a:rPr lang="en-US" sz="1600"/>
              <a:t>EF</a:t>
            </a:r>
          </a:p>
          <a:p>
            <a:pPr algn="l"/>
            <a:r>
              <a:rPr lang="en-US" sz="1600"/>
              <a:t>9</a:t>
            </a:r>
          </a:p>
        </p:txBody>
      </p:sp>
      <p:sp>
        <p:nvSpPr>
          <p:cNvPr id="15379" name="Line 19"/>
          <p:cNvSpPr>
            <a:spLocks noChangeShapeType="1"/>
          </p:cNvSpPr>
          <p:nvPr/>
        </p:nvSpPr>
        <p:spPr bwMode="auto">
          <a:xfrm>
            <a:off x="1447800" y="4343400"/>
            <a:ext cx="1905000" cy="0"/>
          </a:xfrm>
          <a:prstGeom prst="line">
            <a:avLst/>
          </a:prstGeom>
          <a:noFill/>
          <a:ln w="38100">
            <a:solidFill>
              <a:schemeClr val="tx1"/>
            </a:solidFill>
            <a:round/>
            <a:headEnd/>
            <a:tailEnd/>
          </a:ln>
          <a:effectLst/>
        </p:spPr>
        <p:txBody>
          <a:bodyPr/>
          <a:lstStyle/>
          <a:p>
            <a:endParaRPr lang="en-US"/>
          </a:p>
        </p:txBody>
      </p:sp>
      <p:sp>
        <p:nvSpPr>
          <p:cNvPr id="15380" name="Line 20"/>
          <p:cNvSpPr>
            <a:spLocks noChangeShapeType="1"/>
          </p:cNvSpPr>
          <p:nvPr/>
        </p:nvSpPr>
        <p:spPr bwMode="auto">
          <a:xfrm>
            <a:off x="2895600" y="4800600"/>
            <a:ext cx="1905000" cy="0"/>
          </a:xfrm>
          <a:prstGeom prst="line">
            <a:avLst/>
          </a:prstGeom>
          <a:noFill/>
          <a:ln w="38100">
            <a:solidFill>
              <a:schemeClr val="tx1"/>
            </a:solidFill>
            <a:round/>
            <a:headEnd/>
            <a:tailEnd/>
          </a:ln>
          <a:effectLst/>
        </p:spPr>
        <p:txBody>
          <a:bodyPr/>
          <a:lstStyle/>
          <a:p>
            <a:endParaRPr lang="en-US"/>
          </a:p>
        </p:txBody>
      </p:sp>
      <p:sp>
        <p:nvSpPr>
          <p:cNvPr id="15381" name="Line 21"/>
          <p:cNvSpPr>
            <a:spLocks noChangeShapeType="1"/>
          </p:cNvSpPr>
          <p:nvPr/>
        </p:nvSpPr>
        <p:spPr bwMode="auto">
          <a:xfrm>
            <a:off x="3429000" y="4343400"/>
            <a:ext cx="1371600" cy="0"/>
          </a:xfrm>
          <a:prstGeom prst="line">
            <a:avLst/>
          </a:prstGeom>
          <a:noFill/>
          <a:ln w="57150">
            <a:solidFill>
              <a:schemeClr val="tx1"/>
            </a:solidFill>
            <a:prstDash val="sysDot"/>
            <a:round/>
            <a:headEnd/>
            <a:tailEnd/>
          </a:ln>
          <a:effectLst/>
        </p:spPr>
        <p:txBody>
          <a:bodyPr/>
          <a:lstStyle/>
          <a:p>
            <a:endParaRPr lang="en-US"/>
          </a:p>
        </p:txBody>
      </p:sp>
      <p:sp>
        <p:nvSpPr>
          <p:cNvPr id="15382" name="Line 22"/>
          <p:cNvSpPr>
            <a:spLocks noChangeShapeType="1"/>
          </p:cNvSpPr>
          <p:nvPr/>
        </p:nvSpPr>
        <p:spPr bwMode="auto">
          <a:xfrm>
            <a:off x="1447800" y="4800600"/>
            <a:ext cx="1371600" cy="0"/>
          </a:xfrm>
          <a:prstGeom prst="line">
            <a:avLst/>
          </a:prstGeom>
          <a:noFill/>
          <a:ln w="57150">
            <a:solidFill>
              <a:schemeClr val="tx1"/>
            </a:solidFill>
            <a:prstDash val="sysDot"/>
            <a:round/>
            <a:headEnd/>
            <a:tailEnd/>
          </a:ln>
          <a:effectLst/>
        </p:spPr>
        <p:txBody>
          <a:bodyPr/>
          <a:lstStyle/>
          <a:p>
            <a:endParaRPr lang="en-US"/>
          </a:p>
        </p:txBody>
      </p:sp>
      <p:sp>
        <p:nvSpPr>
          <p:cNvPr id="15383" name="Line 23"/>
          <p:cNvSpPr>
            <a:spLocks noChangeShapeType="1"/>
          </p:cNvSpPr>
          <p:nvPr/>
        </p:nvSpPr>
        <p:spPr bwMode="auto">
          <a:xfrm>
            <a:off x="1447800" y="5791200"/>
            <a:ext cx="685800" cy="0"/>
          </a:xfrm>
          <a:prstGeom prst="line">
            <a:avLst/>
          </a:prstGeom>
          <a:noFill/>
          <a:ln w="57150">
            <a:solidFill>
              <a:schemeClr val="tx1"/>
            </a:solidFill>
            <a:prstDash val="sysDot"/>
            <a:round/>
            <a:headEnd/>
            <a:tailEnd/>
          </a:ln>
          <a:effectLst/>
        </p:spPr>
        <p:txBody>
          <a:bodyPr/>
          <a:lstStyle/>
          <a:p>
            <a:endParaRPr lang="en-US"/>
          </a:p>
        </p:txBody>
      </p:sp>
      <p:sp>
        <p:nvSpPr>
          <p:cNvPr id="15384" name="Line 24"/>
          <p:cNvSpPr>
            <a:spLocks noChangeShapeType="1"/>
          </p:cNvSpPr>
          <p:nvPr/>
        </p:nvSpPr>
        <p:spPr bwMode="auto">
          <a:xfrm>
            <a:off x="4038600" y="5791200"/>
            <a:ext cx="685800" cy="0"/>
          </a:xfrm>
          <a:prstGeom prst="line">
            <a:avLst/>
          </a:prstGeom>
          <a:noFill/>
          <a:ln w="57150">
            <a:solidFill>
              <a:schemeClr val="tx1"/>
            </a:solidFill>
            <a:prstDash val="sysDot"/>
            <a:round/>
            <a:headEnd/>
            <a:tailEnd/>
          </a:ln>
          <a:effectLst/>
        </p:spPr>
        <p:txBody>
          <a:bodyPr/>
          <a:lstStyle/>
          <a:p>
            <a:endParaRPr lang="en-US"/>
          </a:p>
        </p:txBody>
      </p:sp>
      <p:sp>
        <p:nvSpPr>
          <p:cNvPr id="15385" name="Line 25"/>
          <p:cNvSpPr>
            <a:spLocks noChangeShapeType="1"/>
          </p:cNvSpPr>
          <p:nvPr/>
        </p:nvSpPr>
        <p:spPr bwMode="auto">
          <a:xfrm>
            <a:off x="2133600" y="5791200"/>
            <a:ext cx="1905000" cy="0"/>
          </a:xfrm>
          <a:prstGeom prst="line">
            <a:avLst/>
          </a:prstGeom>
          <a:noFill/>
          <a:ln w="38100">
            <a:solidFill>
              <a:schemeClr val="tx1"/>
            </a:solidFill>
            <a:round/>
            <a:headEnd/>
            <a:tailEnd/>
          </a:ln>
          <a:effectLst/>
        </p:spPr>
        <p:txBody>
          <a:bodyPr/>
          <a:lstStyle/>
          <a:p>
            <a:endParaRPr lang="en-US"/>
          </a:p>
        </p:txBody>
      </p:sp>
      <p:sp>
        <p:nvSpPr>
          <p:cNvPr id="15386" name="Text Box 26"/>
          <p:cNvSpPr txBox="1">
            <a:spLocks noChangeArrowheads="1"/>
          </p:cNvSpPr>
          <p:nvPr/>
        </p:nvSpPr>
        <p:spPr bwMode="auto">
          <a:xfrm>
            <a:off x="4876800" y="4191000"/>
            <a:ext cx="2590800" cy="336550"/>
          </a:xfrm>
          <a:prstGeom prst="rect">
            <a:avLst/>
          </a:prstGeom>
          <a:noFill/>
          <a:ln w="9525">
            <a:noFill/>
            <a:miter lim="800000"/>
            <a:headEnd/>
            <a:tailEnd/>
          </a:ln>
          <a:effectLst/>
        </p:spPr>
        <p:txBody>
          <a:bodyPr>
            <a:spAutoFit/>
          </a:bodyPr>
          <a:lstStyle/>
          <a:p>
            <a:pPr algn="l"/>
            <a:r>
              <a:rPr lang="en-US" sz="1600" b="1"/>
              <a:t>LF-EF = 12 –9 =3</a:t>
            </a:r>
          </a:p>
        </p:txBody>
      </p:sp>
      <p:sp>
        <p:nvSpPr>
          <p:cNvPr id="15387" name="Text Box 27"/>
          <p:cNvSpPr txBox="1">
            <a:spLocks noChangeArrowheads="1"/>
          </p:cNvSpPr>
          <p:nvPr/>
        </p:nvSpPr>
        <p:spPr bwMode="auto">
          <a:xfrm>
            <a:off x="4800600" y="4648200"/>
            <a:ext cx="2514600" cy="336550"/>
          </a:xfrm>
          <a:prstGeom prst="rect">
            <a:avLst/>
          </a:prstGeom>
          <a:noFill/>
          <a:ln w="9525">
            <a:noFill/>
            <a:miter lim="800000"/>
            <a:headEnd/>
            <a:tailEnd/>
          </a:ln>
          <a:effectLst/>
        </p:spPr>
        <p:txBody>
          <a:bodyPr>
            <a:spAutoFit/>
          </a:bodyPr>
          <a:lstStyle/>
          <a:p>
            <a:pPr algn="l"/>
            <a:r>
              <a:rPr lang="en-US" sz="1600" b="1"/>
              <a:t> LS-ES  = 8 – 5 = 3</a:t>
            </a:r>
          </a:p>
        </p:txBody>
      </p:sp>
      <p:sp>
        <p:nvSpPr>
          <p:cNvPr id="15388" name="Text Box 28"/>
          <p:cNvSpPr txBox="1">
            <a:spLocks noChangeArrowheads="1"/>
          </p:cNvSpPr>
          <p:nvPr/>
        </p:nvSpPr>
        <p:spPr bwMode="auto">
          <a:xfrm>
            <a:off x="4953000" y="5638800"/>
            <a:ext cx="3124200" cy="336550"/>
          </a:xfrm>
          <a:prstGeom prst="rect">
            <a:avLst/>
          </a:prstGeom>
          <a:noFill/>
          <a:ln w="9525">
            <a:noFill/>
            <a:miter lim="800000"/>
            <a:headEnd/>
            <a:tailEnd/>
          </a:ln>
          <a:effectLst/>
        </p:spPr>
        <p:txBody>
          <a:bodyPr>
            <a:spAutoFit/>
          </a:bodyPr>
          <a:lstStyle/>
          <a:p>
            <a:pPr algn="l"/>
            <a:r>
              <a:rPr lang="en-US" sz="1600" b="1"/>
              <a:t>LF-ES-t = 12-5-4 = 3</a:t>
            </a:r>
          </a:p>
        </p:txBody>
      </p:sp>
      <p:sp>
        <p:nvSpPr>
          <p:cNvPr id="15389" name="Text Box 29"/>
          <p:cNvSpPr txBox="1">
            <a:spLocks noChangeArrowheads="1"/>
          </p:cNvSpPr>
          <p:nvPr/>
        </p:nvSpPr>
        <p:spPr bwMode="auto">
          <a:xfrm>
            <a:off x="4495800" y="3276600"/>
            <a:ext cx="420688" cy="581025"/>
          </a:xfrm>
          <a:prstGeom prst="rect">
            <a:avLst/>
          </a:prstGeom>
          <a:noFill/>
          <a:ln w="9525">
            <a:noFill/>
            <a:miter lim="800000"/>
            <a:headEnd/>
            <a:tailEnd/>
          </a:ln>
          <a:effectLst/>
        </p:spPr>
        <p:txBody>
          <a:bodyPr wrap="none">
            <a:spAutoFit/>
          </a:bodyPr>
          <a:lstStyle/>
          <a:p>
            <a:r>
              <a:rPr lang="en-US" sz="1600"/>
              <a:t>EF</a:t>
            </a:r>
          </a:p>
          <a:p>
            <a:r>
              <a:rPr lang="en-US" sz="1600"/>
              <a:t>12</a:t>
            </a:r>
          </a:p>
        </p:txBody>
      </p:sp>
      <p:sp>
        <p:nvSpPr>
          <p:cNvPr id="15390" name="AutoShape 30"/>
          <p:cNvSpPr>
            <a:spLocks noChangeArrowheads="1"/>
          </p:cNvSpPr>
          <p:nvPr/>
        </p:nvSpPr>
        <p:spPr bwMode="auto">
          <a:xfrm>
            <a:off x="5100638" y="2889250"/>
            <a:ext cx="461962" cy="463550"/>
          </a:xfrm>
          <a:prstGeom prst="flowChartConnector">
            <a:avLst/>
          </a:prstGeom>
          <a:solidFill>
            <a:schemeClr val="accent1"/>
          </a:solidFill>
          <a:ln w="9525">
            <a:solidFill>
              <a:schemeClr val="tx1"/>
            </a:solidFill>
            <a:round/>
            <a:headEnd/>
            <a:tailEnd/>
          </a:ln>
          <a:effectLst/>
        </p:spPr>
        <p:txBody>
          <a:bodyPr wrap="none" anchor="ctr"/>
          <a:lstStyle/>
          <a:p>
            <a:r>
              <a:rPr lang="en-US"/>
              <a:t>2</a:t>
            </a:r>
          </a:p>
        </p:txBody>
      </p:sp>
      <p:sp>
        <p:nvSpPr>
          <p:cNvPr id="15391" name="AutoShape 31"/>
          <p:cNvSpPr>
            <a:spLocks noChangeArrowheads="1"/>
          </p:cNvSpPr>
          <p:nvPr/>
        </p:nvSpPr>
        <p:spPr bwMode="auto">
          <a:xfrm>
            <a:off x="8229600" y="2286000"/>
            <a:ext cx="461963" cy="463550"/>
          </a:xfrm>
          <a:prstGeom prst="flowChartConnector">
            <a:avLst/>
          </a:prstGeom>
          <a:solidFill>
            <a:schemeClr val="accent1"/>
          </a:solidFill>
          <a:ln w="9525">
            <a:solidFill>
              <a:schemeClr val="tx1"/>
            </a:solidFill>
            <a:round/>
            <a:headEnd/>
            <a:tailEnd/>
          </a:ln>
          <a:effectLst/>
        </p:spPr>
        <p:txBody>
          <a:bodyPr wrap="none" anchor="ctr"/>
          <a:lstStyle/>
          <a:p>
            <a:r>
              <a:rPr lang="en-US"/>
              <a:t>3</a:t>
            </a:r>
          </a:p>
        </p:txBody>
      </p:sp>
      <p:sp>
        <p:nvSpPr>
          <p:cNvPr id="15393" name="Text Box 33"/>
          <p:cNvSpPr txBox="1">
            <a:spLocks noChangeArrowheads="1"/>
          </p:cNvSpPr>
          <p:nvPr/>
        </p:nvSpPr>
        <p:spPr bwMode="auto">
          <a:xfrm rot="-867209">
            <a:off x="6083300" y="2438400"/>
            <a:ext cx="1231900" cy="822325"/>
          </a:xfrm>
          <a:prstGeom prst="rect">
            <a:avLst/>
          </a:prstGeom>
          <a:noFill/>
          <a:ln w="9525">
            <a:noFill/>
            <a:miter lim="800000"/>
            <a:headEnd/>
            <a:tailEnd/>
          </a:ln>
          <a:effectLst/>
        </p:spPr>
        <p:txBody>
          <a:bodyPr>
            <a:spAutoFit/>
          </a:bodyPr>
          <a:lstStyle/>
          <a:p>
            <a:pPr algn="l"/>
            <a:r>
              <a:rPr lang="en-US" dirty="0"/>
              <a:t>C [5,9]</a:t>
            </a:r>
          </a:p>
          <a:p>
            <a:pPr algn="l"/>
            <a:r>
              <a:rPr lang="en-US" dirty="0"/>
              <a:t>4 [8,12]</a:t>
            </a:r>
          </a:p>
        </p:txBody>
      </p:sp>
      <p:cxnSp>
        <p:nvCxnSpPr>
          <p:cNvPr id="15395" name="AutoShape 35"/>
          <p:cNvCxnSpPr>
            <a:cxnSpLocks noChangeShapeType="1"/>
            <a:stCxn id="15390" idx="6"/>
            <a:endCxn id="15391" idx="2"/>
          </p:cNvCxnSpPr>
          <p:nvPr/>
        </p:nvCxnSpPr>
        <p:spPr bwMode="auto">
          <a:xfrm flipV="1">
            <a:off x="5562600" y="2517775"/>
            <a:ext cx="2667000" cy="603250"/>
          </a:xfrm>
          <a:prstGeom prst="straightConnector1">
            <a:avLst/>
          </a:prstGeom>
          <a:noFill/>
          <a:ln w="9525">
            <a:solidFill>
              <a:schemeClr val="tx1"/>
            </a:solidFill>
            <a:miter lim="800000"/>
            <a:headEnd/>
            <a:tailEnd type="triangle" w="med" len="med"/>
          </a:ln>
          <a:effectLst/>
        </p:spPr>
      </p:cxn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normAutofit/>
          </a:bodyPr>
          <a:lstStyle/>
          <a:p>
            <a:pPr>
              <a:defRPr/>
            </a:pPr>
            <a:r>
              <a:rPr lang="en-US" sz="3900" dirty="0"/>
              <a:t>Terms Used in Project Management </a:t>
            </a:r>
            <a:endParaRPr lang="ar-SA" sz="3900" dirty="0"/>
          </a:p>
        </p:txBody>
      </p:sp>
      <p:sp>
        <p:nvSpPr>
          <p:cNvPr id="14341" name="Rectangle 3"/>
          <p:cNvSpPr>
            <a:spLocks noGrp="1" noChangeArrowheads="1"/>
          </p:cNvSpPr>
          <p:nvPr>
            <p:ph idx="1"/>
          </p:nvPr>
        </p:nvSpPr>
        <p:spPr/>
        <p:txBody>
          <a:bodyPr/>
          <a:lstStyle/>
          <a:p>
            <a:pPr>
              <a:buFont typeface="Symbol" pitchFamily="18" charset="2"/>
              <a:buNone/>
            </a:pPr>
            <a:r>
              <a:rPr lang="en-US" sz="2600" dirty="0"/>
              <a:t>Activity : A certain amount of work or task required in the project </a:t>
            </a:r>
          </a:p>
          <a:p>
            <a:pPr>
              <a:buFont typeface="Symbol" pitchFamily="18" charset="2"/>
              <a:buNone/>
            </a:pPr>
            <a:r>
              <a:rPr lang="en-US" sz="2600" dirty="0"/>
              <a:t>Activity duration: In CPM the best estimate of time to complete an activity . In PERT the expected time or average time to complete an activity </a:t>
            </a:r>
          </a:p>
          <a:p>
            <a:pPr>
              <a:buFont typeface="Symbol" pitchFamily="18" charset="2"/>
              <a:buNone/>
            </a:pPr>
            <a:r>
              <a:rPr lang="en-US" sz="2600" dirty="0"/>
              <a:t>Critical activity : An activity that has no room for schedule slippages : if it slips the entire the entire project completion will slip. An activity with zero slack </a:t>
            </a:r>
          </a:p>
        </p:txBody>
      </p:sp>
      <p:sp>
        <p:nvSpPr>
          <p:cNvPr id="14339" name="Slide Number Placeholder 4"/>
          <p:cNvSpPr>
            <a:spLocks noGrp="1"/>
          </p:cNvSpPr>
          <p:nvPr>
            <p:ph type="sldNum" sz="quarter" idx="12"/>
          </p:nvPr>
        </p:nvSpPr>
        <p:spPr>
          <a:noFill/>
        </p:spPr>
        <p:txBody>
          <a:bodyPr/>
          <a:lstStyle/>
          <a:p>
            <a:pPr defTabSz="915004"/>
            <a:r>
              <a:rPr lang="en-US" dirty="0"/>
              <a:t>3-</a:t>
            </a:r>
            <a:fld id="{C8F68D88-D77E-453B-988F-3998530FA161}" type="slidenum">
              <a:rPr lang="en-US"/>
              <a:pPr defTabSz="915004"/>
              <a:t>18</a:t>
            </a:fld>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normAutofit fontScale="90000"/>
          </a:bodyPr>
          <a:lstStyle/>
          <a:p>
            <a:pPr>
              <a:defRPr/>
            </a:pPr>
            <a:r>
              <a:rPr lang="en-US" dirty="0" smtClean="0"/>
              <a:t>Terms Used in Project Management .cont</a:t>
            </a:r>
            <a:endParaRPr lang="ar-SA" dirty="0" smtClean="0"/>
          </a:p>
        </p:txBody>
      </p:sp>
      <p:sp>
        <p:nvSpPr>
          <p:cNvPr id="15365" name="Rectangle 3"/>
          <p:cNvSpPr>
            <a:spLocks noGrp="1" noChangeArrowheads="1"/>
          </p:cNvSpPr>
          <p:nvPr>
            <p:ph idx="1"/>
          </p:nvPr>
        </p:nvSpPr>
        <p:spPr/>
        <p:txBody>
          <a:bodyPr/>
          <a:lstStyle/>
          <a:p>
            <a:r>
              <a:rPr lang="en-US" sz="2600" dirty="0"/>
              <a:t>Critical path: The chain of critical activities for the project .The longest path through the network </a:t>
            </a:r>
          </a:p>
          <a:p>
            <a:r>
              <a:rPr lang="en-US" sz="2600" dirty="0"/>
              <a:t>Dummy activity :An activity that consumes no time but shows precedence among activities </a:t>
            </a:r>
          </a:p>
          <a:p>
            <a:r>
              <a:rPr lang="en-US" sz="2600" dirty="0"/>
              <a:t>Earliest finish (EF): The earliest that an activity can finish from the beginning of the project </a:t>
            </a:r>
          </a:p>
          <a:p>
            <a:r>
              <a:rPr lang="en-US" sz="2600" dirty="0"/>
              <a:t>Earliest start ( ES): The earliest that an activity can start from the beginning of the project </a:t>
            </a:r>
          </a:p>
          <a:p>
            <a:endParaRPr lang="en-US" sz="2600" dirty="0"/>
          </a:p>
          <a:p>
            <a:endParaRPr lang="en-US" sz="2600" dirty="0"/>
          </a:p>
          <a:p>
            <a:endParaRPr lang="en-US" sz="2600" dirty="0"/>
          </a:p>
        </p:txBody>
      </p:sp>
      <p:sp>
        <p:nvSpPr>
          <p:cNvPr id="15363" name="Slide Number Placeholder 4"/>
          <p:cNvSpPr>
            <a:spLocks noGrp="1"/>
          </p:cNvSpPr>
          <p:nvPr>
            <p:ph type="sldNum" sz="quarter" idx="12"/>
          </p:nvPr>
        </p:nvSpPr>
        <p:spPr>
          <a:noFill/>
        </p:spPr>
        <p:txBody>
          <a:bodyPr/>
          <a:lstStyle/>
          <a:p>
            <a:pPr defTabSz="915004"/>
            <a:r>
              <a:rPr lang="en-US" dirty="0"/>
              <a:t>3-</a:t>
            </a:r>
            <a:fld id="{D37AF178-ED84-4C93-A928-58064BBFBF83}" type="slidenum">
              <a:rPr lang="en-US"/>
              <a:pPr defTabSz="915004"/>
              <a:t>19</a:t>
            </a:fld>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BFA8DEA4-E97A-4C50-B9A0-E6023D7B8169}" type="slidenum">
              <a:rPr lang="en-US"/>
              <a:pPr/>
              <a:t>2</a:t>
            </a:fld>
            <a:endParaRPr lang="en-US"/>
          </a:p>
        </p:txBody>
      </p:sp>
      <p:sp>
        <p:nvSpPr>
          <p:cNvPr id="20482" name="Rectangle 2"/>
          <p:cNvSpPr>
            <a:spLocks noGrp="1" noChangeArrowheads="1"/>
          </p:cNvSpPr>
          <p:nvPr>
            <p:ph type="title"/>
          </p:nvPr>
        </p:nvSpPr>
        <p:spPr>
          <a:xfrm>
            <a:off x="685800" y="762000"/>
            <a:ext cx="7772400" cy="609600"/>
          </a:xfrm>
        </p:spPr>
        <p:txBody>
          <a:bodyPr/>
          <a:lstStyle/>
          <a:p>
            <a:r>
              <a:rPr lang="en-US" sz="3200">
                <a:latin typeface="Book Antiqua" pitchFamily="18" charset="0"/>
              </a:rPr>
              <a:t>Example 1- A simple network</a:t>
            </a:r>
          </a:p>
        </p:txBody>
      </p:sp>
      <p:sp>
        <p:nvSpPr>
          <p:cNvPr id="20483" name="Rectangle 3"/>
          <p:cNvSpPr>
            <a:spLocks noGrp="1" noChangeArrowheads="1"/>
          </p:cNvSpPr>
          <p:nvPr>
            <p:ph type="body" idx="1"/>
          </p:nvPr>
        </p:nvSpPr>
        <p:spPr>
          <a:xfrm>
            <a:off x="838200" y="1371600"/>
            <a:ext cx="7620000" cy="4724400"/>
          </a:xfrm>
        </p:spPr>
        <p:txBody>
          <a:bodyPr/>
          <a:lstStyle/>
          <a:p>
            <a:pPr>
              <a:lnSpc>
                <a:spcPct val="85000"/>
              </a:lnSpc>
              <a:buClr>
                <a:schemeClr val="tx1"/>
              </a:buClr>
              <a:buFont typeface="Wingdings" pitchFamily="2" charset="2"/>
              <a:buNone/>
            </a:pPr>
            <a:r>
              <a:rPr lang="en-US" dirty="0">
                <a:latin typeface="Book Antiqua" pitchFamily="18" charset="0"/>
              </a:rPr>
              <a:t>	</a:t>
            </a:r>
            <a:r>
              <a:rPr lang="en-US" sz="1800" dirty="0">
                <a:latin typeface="Book Antiqua" pitchFamily="18" charset="0"/>
              </a:rPr>
              <a:t>Consider the list of four activities for making a simple product:</a:t>
            </a:r>
          </a:p>
        </p:txBody>
      </p:sp>
      <p:sp>
        <p:nvSpPr>
          <p:cNvPr id="20484" name="Text Box 4"/>
          <p:cNvSpPr txBox="1">
            <a:spLocks noChangeArrowheads="1"/>
          </p:cNvSpPr>
          <p:nvPr/>
        </p:nvSpPr>
        <p:spPr bwMode="auto">
          <a:xfrm>
            <a:off x="914400" y="2479675"/>
            <a:ext cx="7620000" cy="2044700"/>
          </a:xfrm>
          <a:prstGeom prst="rect">
            <a:avLst/>
          </a:prstGeom>
          <a:noFill/>
          <a:ln w="9525">
            <a:noFill/>
            <a:miter lim="800000"/>
            <a:headEnd/>
            <a:tailEnd/>
          </a:ln>
          <a:effectLst/>
        </p:spPr>
        <p:txBody>
          <a:bodyPr>
            <a:spAutoFit/>
          </a:bodyPr>
          <a:lstStyle/>
          <a:p>
            <a:pPr algn="l">
              <a:lnSpc>
                <a:spcPct val="80000"/>
              </a:lnSpc>
            </a:pPr>
            <a:r>
              <a:rPr lang="en-US" sz="1600" b="1" u="sng" dirty="0">
                <a:latin typeface="Book Antiqua" pitchFamily="18" charset="0"/>
              </a:rPr>
              <a:t>Activity</a:t>
            </a:r>
            <a:r>
              <a:rPr lang="en-US" sz="1600" dirty="0">
                <a:latin typeface="Book Antiqua" pitchFamily="18" charset="0"/>
              </a:rPr>
              <a:t>		</a:t>
            </a:r>
            <a:r>
              <a:rPr lang="en-US" sz="1600" b="1" u="sng" dirty="0">
                <a:latin typeface="Book Antiqua" pitchFamily="18" charset="0"/>
              </a:rPr>
              <a:t>Description</a:t>
            </a:r>
            <a:r>
              <a:rPr lang="en-US" sz="1600" dirty="0">
                <a:latin typeface="Book Antiqua" pitchFamily="18" charset="0"/>
              </a:rPr>
              <a:t>		</a:t>
            </a:r>
            <a:r>
              <a:rPr lang="en-US" sz="1600" b="1" dirty="0">
                <a:latin typeface="Book Antiqua" pitchFamily="18" charset="0"/>
              </a:rPr>
              <a:t>Immediate</a:t>
            </a:r>
          </a:p>
          <a:p>
            <a:pPr algn="l">
              <a:lnSpc>
                <a:spcPct val="80000"/>
              </a:lnSpc>
            </a:pPr>
            <a:r>
              <a:rPr lang="en-US" sz="1600" dirty="0">
                <a:latin typeface="Book Antiqua" pitchFamily="18" charset="0"/>
              </a:rPr>
              <a:t>					</a:t>
            </a:r>
            <a:r>
              <a:rPr lang="en-US" sz="1600" b="1" u="sng" dirty="0">
                <a:latin typeface="Book Antiqua" pitchFamily="18" charset="0"/>
              </a:rPr>
              <a:t>predecessors</a:t>
            </a:r>
          </a:p>
          <a:p>
            <a:pPr algn="l">
              <a:lnSpc>
                <a:spcPct val="80000"/>
              </a:lnSpc>
            </a:pPr>
            <a:endParaRPr lang="en-US" sz="1600" b="1" u="sng" dirty="0">
              <a:latin typeface="Book Antiqua" pitchFamily="18" charset="0"/>
            </a:endParaRPr>
          </a:p>
          <a:p>
            <a:pPr algn="l">
              <a:lnSpc>
                <a:spcPct val="80000"/>
              </a:lnSpc>
            </a:pPr>
            <a:r>
              <a:rPr lang="en-US" sz="1600" dirty="0">
                <a:latin typeface="Book Antiqua" pitchFamily="18" charset="0"/>
              </a:rPr>
              <a:t>   A	    Buy Plastic Body	                                          -</a:t>
            </a:r>
          </a:p>
          <a:p>
            <a:pPr algn="l">
              <a:lnSpc>
                <a:spcPct val="80000"/>
              </a:lnSpc>
            </a:pPr>
            <a:endParaRPr lang="en-US" sz="1600" dirty="0">
              <a:latin typeface="Book Antiqua" pitchFamily="18" charset="0"/>
            </a:endParaRPr>
          </a:p>
          <a:p>
            <a:pPr algn="l">
              <a:lnSpc>
                <a:spcPct val="80000"/>
              </a:lnSpc>
            </a:pPr>
            <a:r>
              <a:rPr lang="en-US" sz="1600" dirty="0">
                <a:latin typeface="Book Antiqua" pitchFamily="18" charset="0"/>
              </a:rPr>
              <a:t>   B	    Design Component    		      -</a:t>
            </a:r>
          </a:p>
          <a:p>
            <a:pPr algn="l">
              <a:lnSpc>
                <a:spcPct val="80000"/>
              </a:lnSpc>
            </a:pPr>
            <a:endParaRPr lang="en-US" sz="1600" dirty="0">
              <a:latin typeface="Book Antiqua" pitchFamily="18" charset="0"/>
            </a:endParaRPr>
          </a:p>
          <a:p>
            <a:pPr algn="l">
              <a:lnSpc>
                <a:spcPct val="80000"/>
              </a:lnSpc>
            </a:pPr>
            <a:r>
              <a:rPr lang="en-US" sz="1600" dirty="0">
                <a:latin typeface="Book Antiqua" pitchFamily="18" charset="0"/>
              </a:rPr>
              <a:t>   C	    Make Component			     B</a:t>
            </a:r>
          </a:p>
          <a:p>
            <a:pPr algn="l">
              <a:lnSpc>
                <a:spcPct val="80000"/>
              </a:lnSpc>
            </a:pPr>
            <a:endParaRPr lang="en-US" sz="1600" dirty="0">
              <a:latin typeface="Book Antiqua" pitchFamily="18" charset="0"/>
            </a:endParaRPr>
          </a:p>
          <a:p>
            <a:pPr algn="l">
              <a:lnSpc>
                <a:spcPct val="80000"/>
              </a:lnSpc>
            </a:pPr>
            <a:r>
              <a:rPr lang="en-US" sz="1600" dirty="0">
                <a:latin typeface="Book Antiqua" pitchFamily="18" charset="0"/>
              </a:rPr>
              <a:t>   D	    Assemble product	                      A,C     </a:t>
            </a:r>
          </a:p>
        </p:txBody>
      </p:sp>
      <p:sp>
        <p:nvSpPr>
          <p:cNvPr id="20485" name="Text Box 5"/>
          <p:cNvSpPr txBox="1">
            <a:spLocks noChangeArrowheads="1"/>
          </p:cNvSpPr>
          <p:nvPr/>
        </p:nvSpPr>
        <p:spPr bwMode="auto">
          <a:xfrm>
            <a:off x="1066800" y="4918075"/>
            <a:ext cx="6889750" cy="917575"/>
          </a:xfrm>
          <a:prstGeom prst="rect">
            <a:avLst/>
          </a:prstGeom>
          <a:noFill/>
          <a:ln w="9525">
            <a:noFill/>
            <a:miter lim="800000"/>
            <a:headEnd/>
            <a:tailEnd/>
          </a:ln>
          <a:effectLst/>
        </p:spPr>
        <p:txBody>
          <a:bodyPr>
            <a:spAutoFit/>
          </a:bodyPr>
          <a:lstStyle/>
          <a:p>
            <a:pPr algn="l">
              <a:lnSpc>
                <a:spcPct val="150000"/>
              </a:lnSpc>
            </a:pPr>
            <a:r>
              <a:rPr lang="en-US" sz="1800" b="1">
                <a:latin typeface="Book Antiqua" pitchFamily="18" charset="0"/>
              </a:rPr>
              <a:t>Immediate predecessors</a:t>
            </a:r>
            <a:r>
              <a:rPr lang="en-US" sz="1800">
                <a:latin typeface="Book Antiqua" pitchFamily="18" charset="0"/>
              </a:rPr>
              <a:t> for a particular activity are the activities that, when completed, enable the start of the activity in question.</a:t>
            </a: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normAutofit fontScale="90000"/>
          </a:bodyPr>
          <a:lstStyle/>
          <a:p>
            <a:pPr>
              <a:defRPr/>
            </a:pPr>
            <a:r>
              <a:rPr lang="en-US" dirty="0" smtClean="0"/>
              <a:t>Terms Used in Project Management .cont</a:t>
            </a:r>
            <a:endParaRPr lang="ar-SA" dirty="0" smtClean="0"/>
          </a:p>
        </p:txBody>
      </p:sp>
      <p:sp>
        <p:nvSpPr>
          <p:cNvPr id="16389" name="Rectangle 3"/>
          <p:cNvSpPr>
            <a:spLocks noGrp="1" noChangeArrowheads="1"/>
          </p:cNvSpPr>
          <p:nvPr>
            <p:ph idx="1"/>
          </p:nvPr>
        </p:nvSpPr>
        <p:spPr/>
        <p:txBody>
          <a:bodyPr/>
          <a:lstStyle/>
          <a:p>
            <a:pPr>
              <a:lnSpc>
                <a:spcPct val="90000"/>
              </a:lnSpc>
            </a:pPr>
            <a:r>
              <a:rPr lang="en-US" sz="2600" dirty="0"/>
              <a:t>Event :A beginning , a completion point ,or a milestone accomplishment within the project . An activity begins and ends with events </a:t>
            </a:r>
          </a:p>
          <a:p>
            <a:pPr>
              <a:lnSpc>
                <a:spcPct val="90000"/>
              </a:lnSpc>
            </a:pPr>
            <a:r>
              <a:rPr lang="en-US" sz="2600" dirty="0"/>
              <a:t>Latest finish (LF) : The latest that an activity can finish from the beginning of the project </a:t>
            </a:r>
          </a:p>
          <a:p>
            <a:pPr>
              <a:lnSpc>
                <a:spcPct val="90000"/>
              </a:lnSpc>
            </a:pPr>
            <a:r>
              <a:rPr lang="en-US" sz="2600" dirty="0"/>
              <a:t>Latest start (LS) :The latest that an activity can start from the beginning of the project </a:t>
            </a:r>
          </a:p>
          <a:p>
            <a:pPr>
              <a:lnSpc>
                <a:spcPct val="90000"/>
              </a:lnSpc>
            </a:pPr>
            <a:endParaRPr lang="en-US" sz="2600" dirty="0"/>
          </a:p>
          <a:p>
            <a:pPr>
              <a:lnSpc>
                <a:spcPct val="90000"/>
              </a:lnSpc>
            </a:pPr>
            <a:endParaRPr lang="en-US" dirty="0" smtClean="0"/>
          </a:p>
        </p:txBody>
      </p:sp>
      <p:sp>
        <p:nvSpPr>
          <p:cNvPr id="16387" name="Slide Number Placeholder 4"/>
          <p:cNvSpPr>
            <a:spLocks noGrp="1"/>
          </p:cNvSpPr>
          <p:nvPr>
            <p:ph type="sldNum" sz="quarter" idx="12"/>
          </p:nvPr>
        </p:nvSpPr>
        <p:spPr>
          <a:noFill/>
        </p:spPr>
        <p:txBody>
          <a:bodyPr/>
          <a:lstStyle/>
          <a:p>
            <a:pPr defTabSz="915004"/>
            <a:r>
              <a:rPr lang="en-US" dirty="0"/>
              <a:t>3-</a:t>
            </a:r>
            <a:fld id="{26F3541A-0B17-4BB8-9740-8A404DC8EA0C}" type="slidenum">
              <a:rPr lang="en-US"/>
              <a:pPr defTabSz="915004"/>
              <a:t>20</a:t>
            </a:fld>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normAutofit fontScale="90000"/>
          </a:bodyPr>
          <a:lstStyle/>
          <a:p>
            <a:pPr>
              <a:defRPr/>
            </a:pPr>
            <a:r>
              <a:rPr lang="en-US" dirty="0" smtClean="0"/>
              <a:t>Terms Used in Project Management .cont</a:t>
            </a:r>
            <a:endParaRPr lang="ar-SA" dirty="0" smtClean="0"/>
          </a:p>
        </p:txBody>
      </p:sp>
      <p:sp>
        <p:nvSpPr>
          <p:cNvPr id="17413" name="Rectangle 3"/>
          <p:cNvSpPr>
            <a:spLocks noGrp="1" noChangeArrowheads="1"/>
          </p:cNvSpPr>
          <p:nvPr>
            <p:ph idx="1"/>
          </p:nvPr>
        </p:nvSpPr>
        <p:spPr/>
        <p:txBody>
          <a:bodyPr/>
          <a:lstStyle/>
          <a:p>
            <a:pPr>
              <a:lnSpc>
                <a:spcPct val="90000"/>
              </a:lnSpc>
            </a:pPr>
            <a:r>
              <a:rPr lang="en-US" sz="2600" dirty="0"/>
              <a:t>Predecessor activity : An activity that must occur before another activity .</a:t>
            </a:r>
          </a:p>
          <a:p>
            <a:pPr>
              <a:lnSpc>
                <a:spcPct val="90000"/>
              </a:lnSpc>
            </a:pPr>
            <a:r>
              <a:rPr lang="en-US" sz="2600" dirty="0"/>
              <a:t>Slack : The amount of time that an activity or group of activities can slip without causing a delay in the completion of the project </a:t>
            </a:r>
          </a:p>
          <a:p>
            <a:pPr>
              <a:lnSpc>
                <a:spcPct val="90000"/>
              </a:lnSpc>
            </a:pPr>
            <a:r>
              <a:rPr lang="en-US" sz="2600" dirty="0"/>
              <a:t>Successor activity : An activity that must occur after another activity </a:t>
            </a:r>
          </a:p>
        </p:txBody>
      </p:sp>
      <p:sp>
        <p:nvSpPr>
          <p:cNvPr id="17411" name="Slide Number Placeholder 4"/>
          <p:cNvSpPr>
            <a:spLocks noGrp="1"/>
          </p:cNvSpPr>
          <p:nvPr>
            <p:ph type="sldNum" sz="quarter" idx="12"/>
          </p:nvPr>
        </p:nvSpPr>
        <p:spPr>
          <a:noFill/>
        </p:spPr>
        <p:txBody>
          <a:bodyPr/>
          <a:lstStyle/>
          <a:p>
            <a:pPr defTabSz="915004"/>
            <a:r>
              <a:rPr lang="en-US" dirty="0"/>
              <a:t>3-</a:t>
            </a:r>
            <a:fld id="{119F798F-63CE-4656-BC5B-26A83A391684}" type="slidenum">
              <a:rPr lang="en-US"/>
              <a:pPr defTabSz="915004"/>
              <a:t>21</a:t>
            </a:fld>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normAutofit fontScale="90000"/>
          </a:bodyPr>
          <a:lstStyle/>
          <a:p>
            <a:pPr>
              <a:defRPr/>
            </a:pPr>
            <a:r>
              <a:rPr lang="en-US" dirty="0" smtClean="0"/>
              <a:t>Terms Used in Project Management .cont</a:t>
            </a:r>
            <a:endParaRPr lang="ar-SA" dirty="0" smtClean="0"/>
          </a:p>
        </p:txBody>
      </p:sp>
      <p:sp>
        <p:nvSpPr>
          <p:cNvPr id="18437" name="Rectangle 3"/>
          <p:cNvSpPr>
            <a:spLocks noGrp="1" noChangeArrowheads="1"/>
          </p:cNvSpPr>
          <p:nvPr>
            <p:ph idx="1"/>
          </p:nvPr>
        </p:nvSpPr>
        <p:spPr/>
        <p:txBody>
          <a:bodyPr/>
          <a:lstStyle/>
          <a:p>
            <a:pPr>
              <a:buFont typeface="Symbol" pitchFamily="18" charset="2"/>
              <a:buNone/>
            </a:pPr>
            <a:r>
              <a:rPr lang="en-US" dirty="0" smtClean="0"/>
              <a:t>Conventions used in drawing network diagrams  (Arrows &amp; Circles )  </a:t>
            </a:r>
          </a:p>
          <a:p>
            <a:r>
              <a:rPr lang="en-US" dirty="0" smtClean="0"/>
              <a:t> </a:t>
            </a:r>
            <a:r>
              <a:rPr lang="en-US" sz="2600" dirty="0"/>
              <a:t>Activity on Arrow (AOA) : The activities are denoted by Arrows and events are denoted by circles </a:t>
            </a:r>
          </a:p>
          <a:p>
            <a:pPr>
              <a:buFont typeface="Symbol" pitchFamily="18" charset="2"/>
              <a:buNone/>
            </a:pPr>
            <a:endParaRPr lang="en-US" sz="2600" dirty="0"/>
          </a:p>
          <a:p>
            <a:r>
              <a:rPr lang="en-US" sz="2600" dirty="0"/>
              <a:t>Activity on Node(AON) : Activities are denoted by circles(or nodes) and the precedence relation ships between activities are indicated by arrows </a:t>
            </a:r>
          </a:p>
        </p:txBody>
      </p:sp>
      <p:sp>
        <p:nvSpPr>
          <p:cNvPr id="18435" name="Slide Number Placeholder 4"/>
          <p:cNvSpPr>
            <a:spLocks noGrp="1"/>
          </p:cNvSpPr>
          <p:nvPr>
            <p:ph type="sldNum" sz="quarter" idx="12"/>
          </p:nvPr>
        </p:nvSpPr>
        <p:spPr>
          <a:noFill/>
        </p:spPr>
        <p:txBody>
          <a:bodyPr/>
          <a:lstStyle/>
          <a:p>
            <a:pPr defTabSz="915004"/>
            <a:r>
              <a:rPr lang="en-US" dirty="0"/>
              <a:t>3-</a:t>
            </a:r>
            <a:fld id="{39E3FD2C-EC2B-4783-8B22-8FF19E5B14ED}" type="slidenum">
              <a:rPr lang="en-US"/>
              <a:pPr defTabSz="915004"/>
              <a:t>22</a:t>
            </a:fld>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2"/>
          <p:cNvSpPr>
            <a:spLocks noGrp="1"/>
          </p:cNvSpPr>
          <p:nvPr>
            <p:ph type="sldNum" sz="quarter" idx="12"/>
          </p:nvPr>
        </p:nvSpPr>
        <p:spPr>
          <a:noFill/>
        </p:spPr>
        <p:txBody>
          <a:bodyPr/>
          <a:lstStyle/>
          <a:p>
            <a:pPr defTabSz="915004"/>
            <a:r>
              <a:rPr lang="en-US" dirty="0"/>
              <a:t>3-</a:t>
            </a:r>
            <a:fld id="{FB7A63EF-6C54-4085-9569-33AC7CDE4C82}" type="slidenum">
              <a:rPr lang="en-US"/>
              <a:pPr defTabSz="915004"/>
              <a:t>23</a:t>
            </a:fld>
            <a:endParaRPr lang="en-US" dirty="0"/>
          </a:p>
        </p:txBody>
      </p:sp>
      <p:sp>
        <p:nvSpPr>
          <p:cNvPr id="425986" name="Rectangle 2"/>
          <p:cNvSpPr>
            <a:spLocks noChangeArrowheads="1"/>
          </p:cNvSpPr>
          <p:nvPr/>
        </p:nvSpPr>
        <p:spPr bwMode="auto">
          <a:xfrm>
            <a:off x="1" y="163286"/>
            <a:ext cx="6708070" cy="1061357"/>
          </a:xfrm>
          <a:prstGeom prst="rect">
            <a:avLst/>
          </a:prstGeom>
          <a:noFill/>
          <a:ln w="12700">
            <a:noFill/>
            <a:miter lim="800000"/>
            <a:headEnd/>
            <a:tailEnd/>
          </a:ln>
          <a:effectLst/>
        </p:spPr>
        <p:txBody>
          <a:bodyPr lIns="98966" tIns="48615" rIns="98966" bIns="48615" anchor="ctr"/>
          <a:lstStyle/>
          <a:p>
            <a:pPr algn="ctr">
              <a:defRPr/>
            </a:pPr>
            <a:r>
              <a:rPr lang="en-US" sz="4400" b="1" dirty="0">
                <a:solidFill>
                  <a:srgbClr val="FF0000"/>
                </a:solidFill>
                <a:effectLst>
                  <a:outerShdw blurRad="38100" dist="38100" dir="2700000" algn="tl">
                    <a:srgbClr val="000000"/>
                  </a:outerShdw>
                </a:effectLst>
              </a:rPr>
              <a:t>St. Paul’s Hospital</a:t>
            </a:r>
          </a:p>
        </p:txBody>
      </p:sp>
      <p:sp>
        <p:nvSpPr>
          <p:cNvPr id="1030" name="Rectangle 3"/>
          <p:cNvSpPr>
            <a:spLocks noChangeArrowheads="1"/>
          </p:cNvSpPr>
          <p:nvPr/>
        </p:nvSpPr>
        <p:spPr bwMode="auto">
          <a:xfrm>
            <a:off x="254001" y="1387928"/>
            <a:ext cx="8900965" cy="775288"/>
          </a:xfrm>
          <a:prstGeom prst="rect">
            <a:avLst/>
          </a:prstGeom>
          <a:noFill/>
          <a:ln w="12700">
            <a:noFill/>
            <a:miter lim="800000"/>
            <a:headEnd/>
            <a:tailEnd/>
          </a:ln>
        </p:spPr>
        <p:txBody>
          <a:bodyPr wrap="none" lIns="98966" tIns="48615" rIns="98966" bIns="48615">
            <a:spAutoFit/>
          </a:bodyPr>
          <a:lstStyle/>
          <a:p>
            <a:pPr defTabSz="833399">
              <a:tabLst>
                <a:tab pos="722279" algn="ctr"/>
                <a:tab pos="3647859" algn="ctr"/>
                <a:tab pos="7925976" algn="ctr"/>
              </a:tabLst>
            </a:pPr>
            <a:r>
              <a:rPr lang="en-US" sz="2200" b="1" dirty="0">
                <a:latin typeface="Arial" charset="0"/>
              </a:rPr>
              <a:t>		                                                                              Immediate</a:t>
            </a:r>
          </a:p>
          <a:p>
            <a:pPr defTabSz="833399">
              <a:tabLst>
                <a:tab pos="722279" algn="ctr"/>
                <a:tab pos="3647859" algn="ctr"/>
                <a:tab pos="7925976" algn="ctr"/>
              </a:tabLst>
            </a:pPr>
            <a:r>
              <a:rPr lang="en-US" sz="2200" b="1" dirty="0">
                <a:latin typeface="Arial" charset="0"/>
              </a:rPr>
              <a:t>	Activity                   Description                                 Predecessor(s)</a:t>
            </a:r>
          </a:p>
        </p:txBody>
      </p:sp>
      <p:sp>
        <p:nvSpPr>
          <p:cNvPr id="1031" name="Line 4"/>
          <p:cNvSpPr>
            <a:spLocks noChangeShapeType="1"/>
          </p:cNvSpPr>
          <p:nvPr/>
        </p:nvSpPr>
        <p:spPr bwMode="auto">
          <a:xfrm>
            <a:off x="446265" y="2149929"/>
            <a:ext cx="8237361" cy="0"/>
          </a:xfrm>
          <a:prstGeom prst="line">
            <a:avLst/>
          </a:prstGeom>
          <a:noFill/>
          <a:ln w="25400">
            <a:solidFill>
              <a:schemeClr val="tx1"/>
            </a:solidFill>
            <a:round/>
            <a:headEnd/>
            <a:tailEnd/>
          </a:ln>
        </p:spPr>
        <p:txBody>
          <a:bodyPr wrap="none" lIns="100008" tIns="50004" rIns="100008" bIns="50004" anchor="ctr"/>
          <a:lstStyle/>
          <a:p>
            <a:endParaRPr lang="en-US"/>
          </a:p>
        </p:txBody>
      </p:sp>
      <p:graphicFrame>
        <p:nvGraphicFramePr>
          <p:cNvPr id="1026" name="Object 5"/>
          <p:cNvGraphicFramePr>
            <a:graphicFrameLocks/>
          </p:cNvGraphicFramePr>
          <p:nvPr/>
        </p:nvGraphicFramePr>
        <p:xfrm>
          <a:off x="7196667" y="163286"/>
          <a:ext cx="1591028" cy="1042648"/>
        </p:xfrm>
        <a:graphic>
          <a:graphicData uri="http://schemas.openxmlformats.org/presentationml/2006/ole">
            <mc:AlternateContent xmlns:mc="http://schemas.openxmlformats.org/markup-compatibility/2006">
              <mc:Choice xmlns:v="urn:schemas-microsoft-com:vml" Requires="v">
                <p:oleObj spid="_x0000_s1030" name="ClipArt" r:id="rId3" imgW="7318022" imgH="4690063" progId="MS_ClipArt_Gallery.2">
                  <p:embed/>
                </p:oleObj>
              </mc:Choice>
              <mc:Fallback>
                <p:oleObj name="ClipArt" r:id="rId3" imgW="7318022" imgH="4690063" progId="MS_ClipArt_Gallery.2">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6667" y="163286"/>
                        <a:ext cx="1591028" cy="104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Rectangle 6"/>
          <p:cNvSpPr>
            <a:spLocks noChangeArrowheads="1"/>
          </p:cNvSpPr>
          <p:nvPr/>
        </p:nvSpPr>
        <p:spPr bwMode="auto">
          <a:xfrm>
            <a:off x="5672667" y="6449786"/>
            <a:ext cx="3471333" cy="408214"/>
          </a:xfrm>
          <a:prstGeom prst="rect">
            <a:avLst/>
          </a:prstGeom>
          <a:solidFill>
            <a:srgbClr val="FFFFCC"/>
          </a:solidFill>
          <a:ln w="9525">
            <a:noFill/>
            <a:miter lim="800000"/>
            <a:headEnd/>
            <a:tailEnd/>
          </a:ln>
        </p:spPr>
        <p:txBody>
          <a:bodyPr wrap="none" lIns="100008" tIns="50004" rIns="100008" bIns="50004" anchor="ctr"/>
          <a:lstStyle/>
          <a:p>
            <a:endParaRPr lang="ar-SA"/>
          </a:p>
        </p:txBody>
      </p:sp>
      <p:sp>
        <p:nvSpPr>
          <p:cNvPr id="425993" name="Rectangle 9"/>
          <p:cNvSpPr>
            <a:spLocks noChangeArrowheads="1"/>
          </p:cNvSpPr>
          <p:nvPr/>
        </p:nvSpPr>
        <p:spPr bwMode="auto">
          <a:xfrm>
            <a:off x="7620000" y="2204358"/>
            <a:ext cx="1100667" cy="4132858"/>
          </a:xfrm>
          <a:prstGeom prst="rect">
            <a:avLst/>
          </a:prstGeom>
          <a:noFill/>
          <a:ln w="9525">
            <a:noFill/>
            <a:miter lim="800000"/>
            <a:headEnd/>
            <a:tailEnd/>
          </a:ln>
        </p:spPr>
        <p:txBody>
          <a:bodyPr lIns="100008" tIns="50004" rIns="100008" bIns="50004">
            <a:spAutoFit/>
          </a:bodyPr>
          <a:lstStyle/>
          <a:p>
            <a:r>
              <a:rPr lang="en-US" sz="2200" b="1" dirty="0"/>
              <a:t>—</a:t>
            </a:r>
          </a:p>
          <a:p>
            <a:r>
              <a:rPr lang="en-US" sz="2200" b="1" dirty="0"/>
              <a:t>—</a:t>
            </a:r>
          </a:p>
          <a:p>
            <a:r>
              <a:rPr lang="en-US" sz="2200" b="1" dirty="0"/>
              <a:t>A</a:t>
            </a:r>
          </a:p>
          <a:p>
            <a:r>
              <a:rPr lang="en-US" sz="2200" b="1" dirty="0"/>
              <a:t>B</a:t>
            </a:r>
          </a:p>
          <a:p>
            <a:r>
              <a:rPr lang="en-US" sz="2200" b="1" dirty="0"/>
              <a:t>B</a:t>
            </a:r>
          </a:p>
          <a:p>
            <a:endParaRPr lang="en-US" sz="2200" b="1" dirty="0"/>
          </a:p>
          <a:p>
            <a:r>
              <a:rPr lang="en-US" sz="2200" b="1" dirty="0"/>
              <a:t>A</a:t>
            </a:r>
          </a:p>
          <a:p>
            <a:r>
              <a:rPr lang="en-US" sz="2200" b="1" dirty="0"/>
              <a:t>C</a:t>
            </a:r>
          </a:p>
          <a:p>
            <a:r>
              <a:rPr lang="en-US" sz="2200" b="1" dirty="0"/>
              <a:t>D</a:t>
            </a:r>
          </a:p>
          <a:p>
            <a:r>
              <a:rPr lang="en-US" sz="2200" b="1" dirty="0"/>
              <a:t>A</a:t>
            </a:r>
          </a:p>
          <a:p>
            <a:r>
              <a:rPr lang="en-US" sz="2200" b="1" dirty="0"/>
              <a:t>E,G,H</a:t>
            </a:r>
          </a:p>
          <a:p>
            <a:r>
              <a:rPr lang="en-US" sz="2200" b="1" dirty="0"/>
              <a:t>F,I,J</a:t>
            </a:r>
          </a:p>
        </p:txBody>
      </p:sp>
      <p:sp>
        <p:nvSpPr>
          <p:cNvPr id="11" name="Rectangle 7"/>
          <p:cNvSpPr>
            <a:spLocks noChangeArrowheads="1"/>
          </p:cNvSpPr>
          <p:nvPr/>
        </p:nvSpPr>
        <p:spPr bwMode="auto">
          <a:xfrm>
            <a:off x="592667" y="2133600"/>
            <a:ext cx="7366000" cy="4132858"/>
          </a:xfrm>
          <a:prstGeom prst="rect">
            <a:avLst/>
          </a:prstGeom>
          <a:noFill/>
          <a:ln w="9525">
            <a:noFill/>
            <a:miter lim="800000"/>
            <a:headEnd/>
            <a:tailEnd/>
          </a:ln>
        </p:spPr>
        <p:txBody>
          <a:bodyPr lIns="100008" tIns="50004" rIns="100008" bIns="50004">
            <a:spAutoFit/>
          </a:bodyPr>
          <a:lstStyle/>
          <a:p>
            <a:r>
              <a:rPr lang="en-US" sz="2200" b="1" dirty="0"/>
              <a:t>A	Select administrative and medical staff.	</a:t>
            </a:r>
          </a:p>
          <a:p>
            <a:r>
              <a:rPr lang="en-US" sz="2200" b="1" dirty="0"/>
              <a:t>B	Select site and do site survey.		</a:t>
            </a:r>
          </a:p>
          <a:p>
            <a:r>
              <a:rPr lang="en-US" sz="2200" b="1" dirty="0"/>
              <a:t>C	Select equipment.				</a:t>
            </a:r>
          </a:p>
          <a:p>
            <a:r>
              <a:rPr lang="en-US" sz="2200" b="1" dirty="0"/>
              <a:t>D	Prepare final construction plans and layout.	</a:t>
            </a:r>
          </a:p>
          <a:p>
            <a:r>
              <a:rPr lang="en-US" sz="2200" b="1" dirty="0"/>
              <a:t>E	Bring utilities to the site.			</a:t>
            </a:r>
          </a:p>
          <a:p>
            <a:r>
              <a:rPr lang="en-US" sz="2200" b="1" dirty="0"/>
              <a:t>F	Interview applicants and fill positions in nursing,</a:t>
            </a:r>
          </a:p>
          <a:p>
            <a:r>
              <a:rPr lang="en-US" sz="2200" b="1" dirty="0"/>
              <a:t>	support staff, maintenance, and security.	</a:t>
            </a:r>
          </a:p>
          <a:p>
            <a:r>
              <a:rPr lang="en-US" sz="2200" b="1" dirty="0"/>
              <a:t>G	Purchase and take delivery of equipment.	</a:t>
            </a:r>
          </a:p>
          <a:p>
            <a:r>
              <a:rPr lang="en-US" sz="2200" b="1" dirty="0"/>
              <a:t>H	Construct the hospital.			</a:t>
            </a:r>
          </a:p>
          <a:p>
            <a:r>
              <a:rPr lang="en-US" sz="2200" b="1" dirty="0"/>
              <a:t>I	Develop an information system.		</a:t>
            </a:r>
          </a:p>
          <a:p>
            <a:r>
              <a:rPr lang="en-US" sz="2200" b="1" dirty="0"/>
              <a:t>J	Install the equipment.		</a:t>
            </a:r>
          </a:p>
          <a:p>
            <a:r>
              <a:rPr lang="en-US" sz="2200" b="1" dirty="0"/>
              <a:t>K	Train nurses and support staff.</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5993"/>
                                        </p:tgtEl>
                                        <p:attrNameLst>
                                          <p:attrName>style.visibility</p:attrName>
                                        </p:attrNameLst>
                                      </p:cBhvr>
                                      <p:to>
                                        <p:strVal val="visible"/>
                                      </p:to>
                                    </p:set>
                                    <p:anim calcmode="lin" valueType="num">
                                      <p:cBhvr additive="base">
                                        <p:cTn id="7" dur="500" fill="hold"/>
                                        <p:tgtEl>
                                          <p:spTgt spid="425993"/>
                                        </p:tgtEl>
                                        <p:attrNameLst>
                                          <p:attrName>ppt_x</p:attrName>
                                        </p:attrNameLst>
                                      </p:cBhvr>
                                      <p:tavLst>
                                        <p:tav tm="0">
                                          <p:val>
                                            <p:strVal val="#ppt_x"/>
                                          </p:val>
                                        </p:tav>
                                        <p:tav tm="100000">
                                          <p:val>
                                            <p:strVal val="#ppt_x"/>
                                          </p:val>
                                        </p:tav>
                                      </p:tavLst>
                                    </p:anim>
                                    <p:anim calcmode="lin" valueType="num">
                                      <p:cBhvr additive="base">
                                        <p:cTn id="8" dur="500" fill="hold"/>
                                        <p:tgtEl>
                                          <p:spTgt spid="4259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9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1"/>
          <p:cNvSpPr>
            <a:spLocks noGrp="1"/>
          </p:cNvSpPr>
          <p:nvPr>
            <p:ph type="ftr" sz="quarter" idx="4294967295"/>
          </p:nvPr>
        </p:nvSpPr>
        <p:spPr>
          <a:xfrm>
            <a:off x="2667000" y="6356350"/>
            <a:ext cx="3352800" cy="365125"/>
          </a:xfrm>
          <a:noFill/>
        </p:spPr>
        <p:txBody>
          <a:bodyPr/>
          <a:lstStyle/>
          <a:p>
            <a:pPr defTabSz="915004"/>
            <a:r>
              <a:rPr lang="en-US" dirty="0"/>
              <a:t>© 2004 by Prentice Hall, Inc.,  Upper Saddle River, N.J. 07458</a:t>
            </a:r>
          </a:p>
        </p:txBody>
      </p:sp>
      <p:sp>
        <p:nvSpPr>
          <p:cNvPr id="2052" name="Slide Number Placeholder 2"/>
          <p:cNvSpPr>
            <a:spLocks noGrp="1"/>
          </p:cNvSpPr>
          <p:nvPr>
            <p:ph type="sldNum" sz="quarter" idx="12"/>
          </p:nvPr>
        </p:nvSpPr>
        <p:spPr>
          <a:noFill/>
        </p:spPr>
        <p:txBody>
          <a:bodyPr/>
          <a:lstStyle/>
          <a:p>
            <a:pPr defTabSz="915004"/>
            <a:r>
              <a:rPr lang="en-US" dirty="0"/>
              <a:t>3-</a:t>
            </a:r>
            <a:fld id="{671AAF6C-C756-467E-B351-166B04CEFA04}" type="slidenum">
              <a:rPr lang="en-US"/>
              <a:pPr defTabSz="915004"/>
              <a:t>24</a:t>
            </a:fld>
            <a:endParaRPr lang="en-US" dirty="0"/>
          </a:p>
        </p:txBody>
      </p:sp>
      <p:sp>
        <p:nvSpPr>
          <p:cNvPr id="427010" name="Rectangle 2"/>
          <p:cNvSpPr>
            <a:spLocks noChangeArrowheads="1"/>
          </p:cNvSpPr>
          <p:nvPr/>
        </p:nvSpPr>
        <p:spPr bwMode="auto">
          <a:xfrm>
            <a:off x="1" y="163286"/>
            <a:ext cx="6708070" cy="1061357"/>
          </a:xfrm>
          <a:prstGeom prst="rect">
            <a:avLst/>
          </a:prstGeom>
          <a:noFill/>
          <a:ln w="12700">
            <a:noFill/>
            <a:miter lim="800000"/>
            <a:headEnd/>
            <a:tailEnd/>
          </a:ln>
          <a:effectLst/>
        </p:spPr>
        <p:txBody>
          <a:bodyPr lIns="98966" tIns="48615" rIns="98966" bIns="48615" anchor="ctr"/>
          <a:lstStyle/>
          <a:p>
            <a:pPr algn="ctr">
              <a:defRPr/>
            </a:pPr>
            <a:r>
              <a:rPr lang="en-US" sz="4400" b="1" dirty="0">
                <a:solidFill>
                  <a:srgbClr val="FF0000"/>
                </a:solidFill>
                <a:effectLst>
                  <a:outerShdw blurRad="38100" dist="38100" dir="2700000" algn="tl">
                    <a:srgbClr val="000000"/>
                  </a:outerShdw>
                </a:effectLst>
              </a:rPr>
              <a:t>St. Paul’s Hospital</a:t>
            </a:r>
          </a:p>
        </p:txBody>
      </p:sp>
      <p:sp>
        <p:nvSpPr>
          <p:cNvPr id="2054" name="Rectangle 3"/>
          <p:cNvSpPr>
            <a:spLocks noChangeArrowheads="1"/>
          </p:cNvSpPr>
          <p:nvPr/>
        </p:nvSpPr>
        <p:spPr bwMode="auto">
          <a:xfrm>
            <a:off x="243035" y="997429"/>
            <a:ext cx="8900965" cy="775288"/>
          </a:xfrm>
          <a:prstGeom prst="rect">
            <a:avLst/>
          </a:prstGeom>
          <a:noFill/>
          <a:ln w="12700">
            <a:noFill/>
            <a:miter lim="800000"/>
            <a:headEnd/>
            <a:tailEnd/>
          </a:ln>
        </p:spPr>
        <p:txBody>
          <a:bodyPr wrap="none" lIns="98966" tIns="48615" rIns="98966" bIns="48615">
            <a:spAutoFit/>
          </a:bodyPr>
          <a:lstStyle/>
          <a:p>
            <a:pPr defTabSz="833399">
              <a:tabLst>
                <a:tab pos="722279" algn="ctr"/>
                <a:tab pos="3647859" algn="ctr"/>
                <a:tab pos="7925976" algn="ctr"/>
              </a:tabLst>
            </a:pPr>
            <a:r>
              <a:rPr lang="en-US" sz="2200" b="1" dirty="0">
                <a:latin typeface="Arial" charset="0"/>
              </a:rPr>
              <a:t>		                                                                              Immediate</a:t>
            </a:r>
          </a:p>
          <a:p>
            <a:pPr defTabSz="833399">
              <a:tabLst>
                <a:tab pos="722279" algn="ctr"/>
                <a:tab pos="3647859" algn="ctr"/>
                <a:tab pos="7925976" algn="ctr"/>
              </a:tabLst>
            </a:pPr>
            <a:r>
              <a:rPr lang="en-US" sz="2200" b="1" dirty="0">
                <a:latin typeface="Arial" charset="0"/>
              </a:rPr>
              <a:t>	Activity                   Description                                 Predecessor(s)</a:t>
            </a:r>
          </a:p>
        </p:txBody>
      </p:sp>
      <p:sp>
        <p:nvSpPr>
          <p:cNvPr id="2055" name="Line 4"/>
          <p:cNvSpPr>
            <a:spLocks noChangeShapeType="1"/>
          </p:cNvSpPr>
          <p:nvPr/>
        </p:nvSpPr>
        <p:spPr bwMode="auto">
          <a:xfrm>
            <a:off x="446265" y="2149929"/>
            <a:ext cx="8237361" cy="0"/>
          </a:xfrm>
          <a:prstGeom prst="line">
            <a:avLst/>
          </a:prstGeom>
          <a:noFill/>
          <a:ln w="25400">
            <a:solidFill>
              <a:schemeClr val="tx1"/>
            </a:solidFill>
            <a:round/>
            <a:headEnd/>
            <a:tailEnd/>
          </a:ln>
        </p:spPr>
        <p:txBody>
          <a:bodyPr wrap="none" lIns="100008" tIns="50004" rIns="100008" bIns="50004" anchor="ctr"/>
          <a:lstStyle/>
          <a:p>
            <a:endParaRPr lang="en-US"/>
          </a:p>
        </p:txBody>
      </p:sp>
      <p:graphicFrame>
        <p:nvGraphicFramePr>
          <p:cNvPr id="2050" name="Object 5"/>
          <p:cNvGraphicFramePr>
            <a:graphicFrameLocks/>
          </p:cNvGraphicFramePr>
          <p:nvPr/>
        </p:nvGraphicFramePr>
        <p:xfrm>
          <a:off x="7196667" y="163286"/>
          <a:ext cx="1591028" cy="1042648"/>
        </p:xfrm>
        <a:graphic>
          <a:graphicData uri="http://schemas.openxmlformats.org/presentationml/2006/ole">
            <mc:AlternateContent xmlns:mc="http://schemas.openxmlformats.org/markup-compatibility/2006">
              <mc:Choice xmlns:v="urn:schemas-microsoft-com:vml" Requires="v">
                <p:oleObj spid="_x0000_s2055" name="ClipArt" r:id="rId3" imgW="7318022" imgH="4690063" progId="MS_ClipArt_Gallery.2">
                  <p:embed/>
                </p:oleObj>
              </mc:Choice>
              <mc:Fallback>
                <p:oleObj name="ClipArt" r:id="rId3" imgW="7318022" imgH="4690063" progId="MS_ClipArt_Gallery.2">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6667" y="163286"/>
                        <a:ext cx="1591028" cy="104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6" name="Rectangle 6"/>
          <p:cNvSpPr>
            <a:spLocks noChangeArrowheads="1"/>
          </p:cNvSpPr>
          <p:nvPr/>
        </p:nvSpPr>
        <p:spPr bwMode="auto">
          <a:xfrm>
            <a:off x="5672667" y="6449786"/>
            <a:ext cx="3471333" cy="408214"/>
          </a:xfrm>
          <a:prstGeom prst="rect">
            <a:avLst/>
          </a:prstGeom>
          <a:solidFill>
            <a:srgbClr val="FFFFCC"/>
          </a:solidFill>
          <a:ln w="9525">
            <a:noFill/>
            <a:miter lim="800000"/>
            <a:headEnd/>
            <a:tailEnd/>
          </a:ln>
        </p:spPr>
        <p:txBody>
          <a:bodyPr wrap="none" lIns="100008" tIns="50004" rIns="100008" bIns="50004" anchor="ctr"/>
          <a:lstStyle/>
          <a:p>
            <a:endParaRPr lang="ar-SA"/>
          </a:p>
        </p:txBody>
      </p:sp>
      <p:sp>
        <p:nvSpPr>
          <p:cNvPr id="2057" name="Rectangle 7"/>
          <p:cNvSpPr>
            <a:spLocks noChangeArrowheads="1"/>
          </p:cNvSpPr>
          <p:nvPr/>
        </p:nvSpPr>
        <p:spPr bwMode="auto">
          <a:xfrm>
            <a:off x="315383" y="1883597"/>
            <a:ext cx="7366000" cy="4132858"/>
          </a:xfrm>
          <a:prstGeom prst="rect">
            <a:avLst/>
          </a:prstGeom>
          <a:noFill/>
          <a:ln w="9525">
            <a:noFill/>
            <a:miter lim="800000"/>
            <a:headEnd/>
            <a:tailEnd/>
          </a:ln>
        </p:spPr>
        <p:txBody>
          <a:bodyPr lIns="100008" tIns="50004" rIns="100008" bIns="50004">
            <a:spAutoFit/>
          </a:bodyPr>
          <a:lstStyle/>
          <a:p>
            <a:r>
              <a:rPr lang="en-US" sz="2200" b="1" dirty="0"/>
              <a:t>A	Select administrative and medical staff.	</a:t>
            </a:r>
          </a:p>
          <a:p>
            <a:r>
              <a:rPr lang="en-US" sz="2200" b="1" dirty="0"/>
              <a:t>B	Select site and do site survey.		</a:t>
            </a:r>
          </a:p>
          <a:p>
            <a:r>
              <a:rPr lang="en-US" sz="2200" b="1" dirty="0"/>
              <a:t>C	Select equipment.				</a:t>
            </a:r>
          </a:p>
          <a:p>
            <a:r>
              <a:rPr lang="en-US" sz="2200" b="1" dirty="0"/>
              <a:t>D	Prepare final construction plans and layout.	</a:t>
            </a:r>
          </a:p>
          <a:p>
            <a:r>
              <a:rPr lang="en-US" sz="2200" b="1" dirty="0"/>
              <a:t>E	Bring utilities to the site.			</a:t>
            </a:r>
          </a:p>
          <a:p>
            <a:r>
              <a:rPr lang="en-US" sz="2200" b="1" dirty="0"/>
              <a:t>F	Interview applicants and fill positions in nursing,</a:t>
            </a:r>
          </a:p>
          <a:p>
            <a:r>
              <a:rPr lang="en-US" sz="2200" b="1" dirty="0"/>
              <a:t>	support staff, maintenance, and security.	</a:t>
            </a:r>
          </a:p>
          <a:p>
            <a:r>
              <a:rPr lang="en-US" sz="2200" b="1" dirty="0"/>
              <a:t>G	Purchase and take delivery of equipment.	</a:t>
            </a:r>
          </a:p>
          <a:p>
            <a:r>
              <a:rPr lang="en-US" sz="2200" b="1" dirty="0"/>
              <a:t>H	Construct the hospital.			</a:t>
            </a:r>
          </a:p>
          <a:p>
            <a:r>
              <a:rPr lang="en-US" sz="2200" b="1" dirty="0"/>
              <a:t>I	Develop an information system.		</a:t>
            </a:r>
          </a:p>
          <a:p>
            <a:r>
              <a:rPr lang="en-US" sz="2200" b="1" dirty="0"/>
              <a:t>J	Install the equipment.		</a:t>
            </a:r>
          </a:p>
          <a:p>
            <a:r>
              <a:rPr lang="en-US" sz="2200" b="1" dirty="0"/>
              <a:t>K	Train nurses and support staff.</a:t>
            </a:r>
          </a:p>
        </p:txBody>
      </p:sp>
      <p:sp>
        <p:nvSpPr>
          <p:cNvPr id="2058" name="Rectangle 8"/>
          <p:cNvSpPr>
            <a:spLocks noChangeArrowheads="1"/>
          </p:cNvSpPr>
          <p:nvPr/>
        </p:nvSpPr>
        <p:spPr bwMode="auto">
          <a:xfrm>
            <a:off x="7620000" y="2204358"/>
            <a:ext cx="1100667" cy="4132858"/>
          </a:xfrm>
          <a:prstGeom prst="rect">
            <a:avLst/>
          </a:prstGeom>
          <a:noFill/>
          <a:ln w="9525">
            <a:noFill/>
            <a:miter lim="800000"/>
            <a:headEnd/>
            <a:tailEnd/>
          </a:ln>
        </p:spPr>
        <p:txBody>
          <a:bodyPr lIns="100008" tIns="50004" rIns="100008" bIns="50004">
            <a:spAutoFit/>
          </a:bodyPr>
          <a:lstStyle/>
          <a:p>
            <a:r>
              <a:rPr lang="en-US" sz="2200" b="1" dirty="0"/>
              <a:t>—</a:t>
            </a:r>
          </a:p>
          <a:p>
            <a:r>
              <a:rPr lang="en-US" sz="2200" b="1" dirty="0"/>
              <a:t>—</a:t>
            </a:r>
          </a:p>
          <a:p>
            <a:r>
              <a:rPr lang="en-US" sz="2200" b="1" dirty="0"/>
              <a:t>A</a:t>
            </a:r>
          </a:p>
          <a:p>
            <a:r>
              <a:rPr lang="en-US" sz="2200" b="1" dirty="0"/>
              <a:t>B</a:t>
            </a:r>
          </a:p>
          <a:p>
            <a:r>
              <a:rPr lang="en-US" sz="2200" b="1" dirty="0"/>
              <a:t>B</a:t>
            </a:r>
          </a:p>
          <a:p>
            <a:endParaRPr lang="en-US" sz="2200" b="1" dirty="0"/>
          </a:p>
          <a:p>
            <a:r>
              <a:rPr lang="en-US" sz="2200" b="1" dirty="0"/>
              <a:t>A</a:t>
            </a:r>
          </a:p>
          <a:p>
            <a:r>
              <a:rPr lang="en-US" sz="2200" b="1" dirty="0"/>
              <a:t>C</a:t>
            </a:r>
          </a:p>
          <a:p>
            <a:r>
              <a:rPr lang="en-US" sz="2200" b="1" dirty="0"/>
              <a:t>D</a:t>
            </a:r>
          </a:p>
          <a:p>
            <a:r>
              <a:rPr lang="en-US" sz="2200" b="1" dirty="0"/>
              <a:t>A</a:t>
            </a:r>
          </a:p>
          <a:p>
            <a:r>
              <a:rPr lang="en-US" sz="2200" b="1" dirty="0"/>
              <a:t>E,G,H</a:t>
            </a:r>
          </a:p>
          <a:p>
            <a:r>
              <a:rPr lang="en-US" sz="2200" b="1" dirty="0"/>
              <a:t>F,I,J</a:t>
            </a:r>
          </a:p>
        </p:txBody>
      </p:sp>
      <p:grpSp>
        <p:nvGrpSpPr>
          <p:cNvPr id="2" name="Group 55"/>
          <p:cNvGrpSpPr>
            <a:grpSpLocks/>
          </p:cNvGrpSpPr>
          <p:nvPr/>
        </p:nvGrpSpPr>
        <p:grpSpPr bwMode="auto">
          <a:xfrm>
            <a:off x="6648806" y="868306"/>
            <a:ext cx="6096000" cy="5260862"/>
            <a:chOff x="829" y="924"/>
            <a:chExt cx="3456" cy="3093"/>
          </a:xfrm>
        </p:grpSpPr>
        <p:sp>
          <p:nvSpPr>
            <p:cNvPr id="2060" name="Rectangle 11"/>
            <p:cNvSpPr>
              <a:spLocks noChangeArrowheads="1"/>
            </p:cNvSpPr>
            <p:nvPr/>
          </p:nvSpPr>
          <p:spPr bwMode="auto">
            <a:xfrm>
              <a:off x="829" y="924"/>
              <a:ext cx="3456" cy="3093"/>
            </a:xfrm>
            <a:prstGeom prst="rect">
              <a:avLst/>
            </a:prstGeom>
            <a:solidFill>
              <a:schemeClr val="hlink"/>
            </a:solidFill>
            <a:ln w="12700">
              <a:noFill/>
              <a:miter lim="800000"/>
              <a:headEnd/>
              <a:tailEnd/>
            </a:ln>
          </p:spPr>
          <p:txBody>
            <a:bodyPr wrap="none" anchor="ctr"/>
            <a:lstStyle/>
            <a:p>
              <a:pPr algn="ctr" defTabSz="833399"/>
              <a:endParaRPr lang="ar-SA" dirty="0">
                <a:latin typeface="Times New Roman" pitchFamily="18" charset="0"/>
              </a:endParaRPr>
            </a:p>
          </p:txBody>
        </p:sp>
        <p:sp>
          <p:nvSpPr>
            <p:cNvPr id="2061" name="Line 12"/>
            <p:cNvSpPr>
              <a:spLocks noChangeShapeType="1"/>
            </p:cNvSpPr>
            <p:nvPr/>
          </p:nvSpPr>
          <p:spPr bwMode="auto">
            <a:xfrm>
              <a:off x="2540" y="2373"/>
              <a:ext cx="260" cy="0"/>
            </a:xfrm>
            <a:prstGeom prst="line">
              <a:avLst/>
            </a:prstGeom>
            <a:noFill/>
            <a:ln w="38100">
              <a:solidFill>
                <a:srgbClr val="000000"/>
              </a:solidFill>
              <a:round/>
              <a:headEnd/>
              <a:tailEnd type="triangle" w="med" len="med"/>
            </a:ln>
          </p:spPr>
          <p:txBody>
            <a:bodyPr wrap="none" anchor="ctr"/>
            <a:lstStyle/>
            <a:p>
              <a:endParaRPr lang="en-US"/>
            </a:p>
          </p:txBody>
        </p:sp>
        <p:sp>
          <p:nvSpPr>
            <p:cNvPr id="2062" name="Rectangle 13"/>
            <p:cNvSpPr>
              <a:spLocks noChangeArrowheads="1"/>
            </p:cNvSpPr>
            <p:nvPr/>
          </p:nvSpPr>
          <p:spPr bwMode="auto">
            <a:xfrm>
              <a:off x="961" y="950"/>
              <a:ext cx="1135" cy="252"/>
            </a:xfrm>
            <a:prstGeom prst="rect">
              <a:avLst/>
            </a:prstGeom>
            <a:noFill/>
            <a:ln w="12700">
              <a:noFill/>
              <a:miter lim="800000"/>
              <a:headEnd/>
              <a:tailEnd/>
            </a:ln>
          </p:spPr>
          <p:txBody>
            <a:bodyPr wrap="none" lIns="90487" tIns="44450" rIns="90487" bIns="44450">
              <a:spAutoFit/>
            </a:bodyPr>
            <a:lstStyle/>
            <a:p>
              <a:pPr defTabSz="833399"/>
              <a:r>
                <a:rPr lang="en-US" sz="2200" b="1" dirty="0">
                  <a:solidFill>
                    <a:srgbClr val="000000"/>
                  </a:solidFill>
                  <a:latin typeface="Arial" charset="0"/>
                </a:rPr>
                <a:t>AON Network</a:t>
              </a:r>
            </a:p>
          </p:txBody>
        </p:sp>
        <p:sp>
          <p:nvSpPr>
            <p:cNvPr id="2063" name="Freeform 14"/>
            <p:cNvSpPr>
              <a:spLocks/>
            </p:cNvSpPr>
            <p:nvPr/>
          </p:nvSpPr>
          <p:spPr bwMode="auto">
            <a:xfrm>
              <a:off x="3735" y="2227"/>
              <a:ext cx="437" cy="293"/>
            </a:xfrm>
            <a:custGeom>
              <a:avLst/>
              <a:gdLst>
                <a:gd name="T0" fmla="*/ 436 w 437"/>
                <a:gd name="T1" fmla="*/ 292 h 293"/>
                <a:gd name="T2" fmla="*/ 436 w 437"/>
                <a:gd name="T3" fmla="*/ 0 h 293"/>
                <a:gd name="T4" fmla="*/ 0 w 437"/>
                <a:gd name="T5" fmla="*/ 0 h 293"/>
                <a:gd name="T6" fmla="*/ 0 w 437"/>
                <a:gd name="T7" fmla="*/ 292 h 293"/>
                <a:gd name="T8" fmla="*/ 436 w 437"/>
                <a:gd name="T9" fmla="*/ 292 h 293"/>
                <a:gd name="T10" fmla="*/ 0 60000 65536"/>
                <a:gd name="T11" fmla="*/ 0 60000 65536"/>
                <a:gd name="T12" fmla="*/ 0 60000 65536"/>
                <a:gd name="T13" fmla="*/ 0 60000 65536"/>
                <a:gd name="T14" fmla="*/ 0 60000 65536"/>
                <a:gd name="T15" fmla="*/ 0 w 437"/>
                <a:gd name="T16" fmla="*/ 0 h 293"/>
                <a:gd name="T17" fmla="*/ 437 w 437"/>
                <a:gd name="T18" fmla="*/ 293 h 293"/>
              </a:gdLst>
              <a:ahLst/>
              <a:cxnLst>
                <a:cxn ang="T10">
                  <a:pos x="T0" y="T1"/>
                </a:cxn>
                <a:cxn ang="T11">
                  <a:pos x="T2" y="T3"/>
                </a:cxn>
                <a:cxn ang="T12">
                  <a:pos x="T4" y="T5"/>
                </a:cxn>
                <a:cxn ang="T13">
                  <a:pos x="T6" y="T7"/>
                </a:cxn>
                <a:cxn ang="T14">
                  <a:pos x="T8" y="T9"/>
                </a:cxn>
              </a:cxnLst>
              <a:rect l="T15" t="T16" r="T17" b="T18"/>
              <a:pathLst>
                <a:path w="437" h="293">
                  <a:moveTo>
                    <a:pt x="436" y="292"/>
                  </a:moveTo>
                  <a:lnTo>
                    <a:pt x="436" y="0"/>
                  </a:lnTo>
                  <a:lnTo>
                    <a:pt x="0" y="0"/>
                  </a:lnTo>
                  <a:lnTo>
                    <a:pt x="0" y="292"/>
                  </a:lnTo>
                  <a:lnTo>
                    <a:pt x="436" y="292"/>
                  </a:lnTo>
                </a:path>
              </a:pathLst>
            </a:custGeom>
            <a:solidFill>
              <a:srgbClr val="FFFFFF"/>
            </a:solidFill>
            <a:ln w="19050" cap="rnd">
              <a:solidFill>
                <a:srgbClr val="000000"/>
              </a:solidFill>
              <a:round/>
              <a:headEnd/>
              <a:tailEnd/>
            </a:ln>
          </p:spPr>
          <p:txBody>
            <a:bodyPr/>
            <a:lstStyle/>
            <a:p>
              <a:endParaRPr lang="ar-SA"/>
            </a:p>
          </p:txBody>
        </p:sp>
        <p:sp>
          <p:nvSpPr>
            <p:cNvPr id="2064" name="Rectangle 15"/>
            <p:cNvSpPr>
              <a:spLocks noChangeArrowheads="1"/>
            </p:cNvSpPr>
            <p:nvPr/>
          </p:nvSpPr>
          <p:spPr bwMode="auto">
            <a:xfrm>
              <a:off x="3721" y="2275"/>
              <a:ext cx="444" cy="195"/>
            </a:xfrm>
            <a:prstGeom prst="rect">
              <a:avLst/>
            </a:prstGeom>
            <a:noFill/>
            <a:ln w="12700">
              <a:noFill/>
              <a:miter lim="800000"/>
              <a:headEnd/>
              <a:tailEnd/>
            </a:ln>
          </p:spPr>
          <p:txBody>
            <a:bodyPr wrap="none" lIns="69850" tIns="34925" rIns="69850" bIns="34925">
              <a:spAutoFit/>
            </a:bodyPr>
            <a:lstStyle/>
            <a:p>
              <a:pPr defTabSz="468787"/>
              <a:r>
                <a:rPr lang="en-US" sz="1700" b="1" dirty="0">
                  <a:solidFill>
                    <a:srgbClr val="000000"/>
                  </a:solidFill>
                  <a:latin typeface="Arial" charset="0"/>
                </a:rPr>
                <a:t>Finish</a:t>
              </a:r>
            </a:p>
          </p:txBody>
        </p:sp>
        <p:sp>
          <p:nvSpPr>
            <p:cNvPr id="2065" name="Line 16"/>
            <p:cNvSpPr>
              <a:spLocks noChangeShapeType="1"/>
            </p:cNvSpPr>
            <p:nvPr/>
          </p:nvSpPr>
          <p:spPr bwMode="auto">
            <a:xfrm flipV="1">
              <a:off x="1906" y="1318"/>
              <a:ext cx="359" cy="375"/>
            </a:xfrm>
            <a:prstGeom prst="line">
              <a:avLst/>
            </a:prstGeom>
            <a:noFill/>
            <a:ln w="38100">
              <a:solidFill>
                <a:srgbClr val="000000"/>
              </a:solidFill>
              <a:round/>
              <a:headEnd/>
              <a:tailEnd type="triangle" w="med" len="med"/>
            </a:ln>
          </p:spPr>
          <p:txBody>
            <a:bodyPr wrap="none" anchor="ctr"/>
            <a:lstStyle/>
            <a:p>
              <a:endParaRPr lang="en-US"/>
            </a:p>
          </p:txBody>
        </p:sp>
        <p:sp>
          <p:nvSpPr>
            <p:cNvPr id="2066" name="Line 17"/>
            <p:cNvSpPr>
              <a:spLocks noChangeShapeType="1"/>
            </p:cNvSpPr>
            <p:nvPr/>
          </p:nvSpPr>
          <p:spPr bwMode="auto">
            <a:xfrm>
              <a:off x="2528" y="1278"/>
              <a:ext cx="877" cy="435"/>
            </a:xfrm>
            <a:prstGeom prst="line">
              <a:avLst/>
            </a:prstGeom>
            <a:noFill/>
            <a:ln w="38100">
              <a:solidFill>
                <a:srgbClr val="000000"/>
              </a:solidFill>
              <a:round/>
              <a:headEnd/>
              <a:tailEnd type="triangle" w="med" len="med"/>
            </a:ln>
          </p:spPr>
          <p:txBody>
            <a:bodyPr wrap="none" anchor="ctr"/>
            <a:lstStyle/>
            <a:p>
              <a:endParaRPr lang="en-US"/>
            </a:p>
          </p:txBody>
        </p:sp>
        <p:sp>
          <p:nvSpPr>
            <p:cNvPr id="2067" name="Line 18"/>
            <p:cNvSpPr>
              <a:spLocks noChangeShapeType="1"/>
            </p:cNvSpPr>
            <p:nvPr/>
          </p:nvSpPr>
          <p:spPr bwMode="auto">
            <a:xfrm>
              <a:off x="1947" y="1777"/>
              <a:ext cx="264" cy="0"/>
            </a:xfrm>
            <a:prstGeom prst="line">
              <a:avLst/>
            </a:prstGeom>
            <a:noFill/>
            <a:ln w="38100">
              <a:solidFill>
                <a:srgbClr val="000000"/>
              </a:solidFill>
              <a:round/>
              <a:headEnd/>
              <a:tailEnd type="triangle" w="med" len="med"/>
            </a:ln>
          </p:spPr>
          <p:txBody>
            <a:bodyPr wrap="none" anchor="ctr"/>
            <a:lstStyle/>
            <a:p>
              <a:endParaRPr lang="en-US"/>
            </a:p>
          </p:txBody>
        </p:sp>
        <p:sp>
          <p:nvSpPr>
            <p:cNvPr id="2068" name="Line 19"/>
            <p:cNvSpPr>
              <a:spLocks noChangeShapeType="1"/>
            </p:cNvSpPr>
            <p:nvPr/>
          </p:nvSpPr>
          <p:spPr bwMode="auto">
            <a:xfrm>
              <a:off x="2540" y="1777"/>
              <a:ext cx="865" cy="0"/>
            </a:xfrm>
            <a:prstGeom prst="line">
              <a:avLst/>
            </a:prstGeom>
            <a:noFill/>
            <a:ln w="38100">
              <a:solidFill>
                <a:srgbClr val="000000"/>
              </a:solidFill>
              <a:round/>
              <a:headEnd/>
              <a:tailEnd type="triangle" w="med" len="med"/>
            </a:ln>
          </p:spPr>
          <p:txBody>
            <a:bodyPr wrap="none" anchor="ctr"/>
            <a:lstStyle/>
            <a:p>
              <a:endParaRPr lang="en-US"/>
            </a:p>
          </p:txBody>
        </p:sp>
        <p:sp>
          <p:nvSpPr>
            <p:cNvPr id="2069" name="Line 20"/>
            <p:cNvSpPr>
              <a:spLocks noChangeShapeType="1"/>
            </p:cNvSpPr>
            <p:nvPr/>
          </p:nvSpPr>
          <p:spPr bwMode="auto">
            <a:xfrm>
              <a:off x="3635" y="1900"/>
              <a:ext cx="202" cy="315"/>
            </a:xfrm>
            <a:prstGeom prst="line">
              <a:avLst/>
            </a:prstGeom>
            <a:noFill/>
            <a:ln w="38100">
              <a:solidFill>
                <a:srgbClr val="000000"/>
              </a:solidFill>
              <a:round/>
              <a:headEnd/>
              <a:tailEnd type="triangle" w="med" len="med"/>
            </a:ln>
          </p:spPr>
          <p:txBody>
            <a:bodyPr wrap="none" anchor="ctr"/>
            <a:lstStyle/>
            <a:p>
              <a:endParaRPr lang="en-US"/>
            </a:p>
          </p:txBody>
        </p:sp>
        <p:sp>
          <p:nvSpPr>
            <p:cNvPr id="2070" name="Line 21"/>
            <p:cNvSpPr>
              <a:spLocks noChangeShapeType="1"/>
            </p:cNvSpPr>
            <p:nvPr/>
          </p:nvSpPr>
          <p:spPr bwMode="auto">
            <a:xfrm flipV="1">
              <a:off x="3557" y="1935"/>
              <a:ext cx="0" cy="869"/>
            </a:xfrm>
            <a:prstGeom prst="line">
              <a:avLst/>
            </a:prstGeom>
            <a:noFill/>
            <a:ln w="38100">
              <a:solidFill>
                <a:srgbClr val="000000"/>
              </a:solidFill>
              <a:round/>
              <a:headEnd/>
              <a:tailEnd type="triangle" w="med" len="med"/>
            </a:ln>
          </p:spPr>
          <p:txBody>
            <a:bodyPr wrap="none" anchor="ctr"/>
            <a:lstStyle/>
            <a:p>
              <a:endParaRPr lang="en-US"/>
            </a:p>
          </p:txBody>
        </p:sp>
        <p:sp>
          <p:nvSpPr>
            <p:cNvPr id="2071" name="Line 22"/>
            <p:cNvSpPr>
              <a:spLocks noChangeShapeType="1"/>
            </p:cNvSpPr>
            <p:nvPr/>
          </p:nvSpPr>
          <p:spPr bwMode="auto">
            <a:xfrm>
              <a:off x="3085" y="2490"/>
              <a:ext cx="351" cy="344"/>
            </a:xfrm>
            <a:prstGeom prst="line">
              <a:avLst/>
            </a:prstGeom>
            <a:noFill/>
            <a:ln w="38100">
              <a:solidFill>
                <a:srgbClr val="000000"/>
              </a:solidFill>
              <a:round/>
              <a:headEnd/>
              <a:tailEnd type="triangle" w="med" len="med"/>
            </a:ln>
          </p:spPr>
          <p:txBody>
            <a:bodyPr wrap="none" anchor="ctr"/>
            <a:lstStyle/>
            <a:p>
              <a:endParaRPr lang="en-US"/>
            </a:p>
          </p:txBody>
        </p:sp>
        <p:sp>
          <p:nvSpPr>
            <p:cNvPr id="2072" name="Line 23"/>
            <p:cNvSpPr>
              <a:spLocks noChangeShapeType="1"/>
            </p:cNvSpPr>
            <p:nvPr/>
          </p:nvSpPr>
          <p:spPr bwMode="auto">
            <a:xfrm>
              <a:off x="2530" y="2951"/>
              <a:ext cx="269" cy="0"/>
            </a:xfrm>
            <a:prstGeom prst="line">
              <a:avLst/>
            </a:prstGeom>
            <a:noFill/>
            <a:ln w="38100">
              <a:solidFill>
                <a:srgbClr val="000000"/>
              </a:solidFill>
              <a:round/>
              <a:headEnd/>
              <a:tailEnd type="triangle" w="med" len="med"/>
            </a:ln>
          </p:spPr>
          <p:txBody>
            <a:bodyPr wrap="none" anchor="ctr"/>
            <a:lstStyle/>
            <a:p>
              <a:endParaRPr lang="en-US"/>
            </a:p>
          </p:txBody>
        </p:sp>
        <p:sp>
          <p:nvSpPr>
            <p:cNvPr id="2073" name="Line 24"/>
            <p:cNvSpPr>
              <a:spLocks noChangeShapeType="1"/>
            </p:cNvSpPr>
            <p:nvPr/>
          </p:nvSpPr>
          <p:spPr bwMode="auto">
            <a:xfrm>
              <a:off x="3116" y="2951"/>
              <a:ext cx="269" cy="0"/>
            </a:xfrm>
            <a:prstGeom prst="line">
              <a:avLst/>
            </a:prstGeom>
            <a:noFill/>
            <a:ln w="38100">
              <a:solidFill>
                <a:srgbClr val="000000"/>
              </a:solidFill>
              <a:round/>
              <a:headEnd/>
              <a:tailEnd type="triangle" w="med" len="med"/>
            </a:ln>
          </p:spPr>
          <p:txBody>
            <a:bodyPr wrap="none" anchor="ctr"/>
            <a:lstStyle/>
            <a:p>
              <a:endParaRPr lang="en-US"/>
            </a:p>
          </p:txBody>
        </p:sp>
        <p:sp>
          <p:nvSpPr>
            <p:cNvPr id="2074" name="Line 25"/>
            <p:cNvSpPr>
              <a:spLocks noChangeShapeType="1"/>
            </p:cNvSpPr>
            <p:nvPr/>
          </p:nvSpPr>
          <p:spPr bwMode="auto">
            <a:xfrm flipV="1">
              <a:off x="2528" y="3025"/>
              <a:ext cx="882" cy="451"/>
            </a:xfrm>
            <a:prstGeom prst="line">
              <a:avLst/>
            </a:prstGeom>
            <a:noFill/>
            <a:ln w="38100">
              <a:solidFill>
                <a:srgbClr val="000000"/>
              </a:solidFill>
              <a:round/>
              <a:headEnd/>
              <a:tailEnd type="triangle" w="med" len="med"/>
            </a:ln>
          </p:spPr>
          <p:txBody>
            <a:bodyPr wrap="none" anchor="ctr"/>
            <a:lstStyle/>
            <a:p>
              <a:endParaRPr lang="en-US"/>
            </a:p>
          </p:txBody>
        </p:sp>
        <p:sp>
          <p:nvSpPr>
            <p:cNvPr id="2075" name="Line 26"/>
            <p:cNvSpPr>
              <a:spLocks noChangeShapeType="1"/>
            </p:cNvSpPr>
            <p:nvPr/>
          </p:nvSpPr>
          <p:spPr bwMode="auto">
            <a:xfrm>
              <a:off x="1947" y="2951"/>
              <a:ext cx="269" cy="0"/>
            </a:xfrm>
            <a:prstGeom prst="line">
              <a:avLst/>
            </a:prstGeom>
            <a:noFill/>
            <a:ln w="38100">
              <a:solidFill>
                <a:srgbClr val="000000"/>
              </a:solidFill>
              <a:round/>
              <a:headEnd/>
              <a:tailEnd type="triangle" w="med" len="med"/>
            </a:ln>
          </p:spPr>
          <p:txBody>
            <a:bodyPr wrap="none" anchor="ctr"/>
            <a:lstStyle/>
            <a:p>
              <a:endParaRPr lang="en-US"/>
            </a:p>
          </p:txBody>
        </p:sp>
        <p:sp>
          <p:nvSpPr>
            <p:cNvPr id="2076" name="Line 27"/>
            <p:cNvSpPr>
              <a:spLocks noChangeShapeType="1"/>
            </p:cNvSpPr>
            <p:nvPr/>
          </p:nvSpPr>
          <p:spPr bwMode="auto">
            <a:xfrm>
              <a:off x="1895" y="3050"/>
              <a:ext cx="356" cy="383"/>
            </a:xfrm>
            <a:prstGeom prst="line">
              <a:avLst/>
            </a:prstGeom>
            <a:noFill/>
            <a:ln w="38100">
              <a:solidFill>
                <a:srgbClr val="000000"/>
              </a:solidFill>
              <a:round/>
              <a:headEnd/>
              <a:tailEnd type="triangle" w="med" len="med"/>
            </a:ln>
          </p:spPr>
          <p:txBody>
            <a:bodyPr wrap="none" anchor="ctr"/>
            <a:lstStyle/>
            <a:p>
              <a:endParaRPr lang="en-US"/>
            </a:p>
          </p:txBody>
        </p:sp>
        <p:sp>
          <p:nvSpPr>
            <p:cNvPr id="2077" name="Line 28"/>
            <p:cNvSpPr>
              <a:spLocks noChangeShapeType="1"/>
            </p:cNvSpPr>
            <p:nvPr/>
          </p:nvSpPr>
          <p:spPr bwMode="auto">
            <a:xfrm>
              <a:off x="1515" y="2519"/>
              <a:ext cx="188" cy="291"/>
            </a:xfrm>
            <a:prstGeom prst="line">
              <a:avLst/>
            </a:prstGeom>
            <a:noFill/>
            <a:ln w="38100">
              <a:solidFill>
                <a:srgbClr val="000000"/>
              </a:solidFill>
              <a:round/>
              <a:headEnd/>
              <a:tailEnd type="triangle" w="med" len="med"/>
            </a:ln>
          </p:spPr>
          <p:txBody>
            <a:bodyPr wrap="none" anchor="ctr"/>
            <a:lstStyle/>
            <a:p>
              <a:endParaRPr lang="en-US"/>
            </a:p>
          </p:txBody>
        </p:sp>
        <p:sp>
          <p:nvSpPr>
            <p:cNvPr id="2078" name="Line 29"/>
            <p:cNvSpPr>
              <a:spLocks noChangeShapeType="1"/>
            </p:cNvSpPr>
            <p:nvPr/>
          </p:nvSpPr>
          <p:spPr bwMode="auto">
            <a:xfrm flipV="1">
              <a:off x="1515" y="1923"/>
              <a:ext cx="193" cy="312"/>
            </a:xfrm>
            <a:prstGeom prst="line">
              <a:avLst/>
            </a:prstGeom>
            <a:noFill/>
            <a:ln w="38100">
              <a:solidFill>
                <a:srgbClr val="000000"/>
              </a:solidFill>
              <a:round/>
              <a:headEnd/>
              <a:tailEnd type="triangle" w="med" len="med"/>
            </a:ln>
          </p:spPr>
          <p:txBody>
            <a:bodyPr wrap="none" anchor="ctr"/>
            <a:lstStyle/>
            <a:p>
              <a:endParaRPr lang="en-US"/>
            </a:p>
          </p:txBody>
        </p:sp>
        <p:sp>
          <p:nvSpPr>
            <p:cNvPr id="2079" name="Line 30"/>
            <p:cNvSpPr>
              <a:spLocks noChangeShapeType="1"/>
            </p:cNvSpPr>
            <p:nvPr/>
          </p:nvSpPr>
          <p:spPr bwMode="auto">
            <a:xfrm>
              <a:off x="1914" y="1905"/>
              <a:ext cx="360" cy="346"/>
            </a:xfrm>
            <a:prstGeom prst="line">
              <a:avLst/>
            </a:prstGeom>
            <a:noFill/>
            <a:ln w="38100">
              <a:solidFill>
                <a:srgbClr val="000000"/>
              </a:solidFill>
              <a:round/>
              <a:headEnd/>
              <a:tailEnd type="triangle" w="med" len="med"/>
            </a:ln>
          </p:spPr>
          <p:txBody>
            <a:bodyPr wrap="none" anchor="ctr"/>
            <a:lstStyle/>
            <a:p>
              <a:endParaRPr lang="en-US"/>
            </a:p>
          </p:txBody>
        </p:sp>
        <p:sp>
          <p:nvSpPr>
            <p:cNvPr id="2080" name="Oval 31"/>
            <p:cNvSpPr>
              <a:spLocks noChangeArrowheads="1"/>
            </p:cNvSpPr>
            <p:nvPr/>
          </p:nvSpPr>
          <p:spPr bwMode="auto">
            <a:xfrm>
              <a:off x="2232" y="1050"/>
              <a:ext cx="302" cy="302"/>
            </a:xfrm>
            <a:prstGeom prst="ellipse">
              <a:avLst/>
            </a:prstGeom>
            <a:solidFill>
              <a:srgbClr val="FFF5E8"/>
            </a:solidFill>
            <a:ln w="57150">
              <a:solidFill>
                <a:srgbClr val="F5C597"/>
              </a:solidFill>
              <a:round/>
              <a:headEnd/>
              <a:tailEnd/>
            </a:ln>
          </p:spPr>
          <p:txBody>
            <a:bodyPr wrap="none" anchor="ctr"/>
            <a:lstStyle/>
            <a:p>
              <a:endParaRPr lang="ar-SA"/>
            </a:p>
          </p:txBody>
        </p:sp>
        <p:sp>
          <p:nvSpPr>
            <p:cNvPr id="2081" name="Oval 32"/>
            <p:cNvSpPr>
              <a:spLocks noChangeArrowheads="1"/>
            </p:cNvSpPr>
            <p:nvPr/>
          </p:nvSpPr>
          <p:spPr bwMode="auto">
            <a:xfrm>
              <a:off x="2232" y="3394"/>
              <a:ext cx="302" cy="302"/>
            </a:xfrm>
            <a:prstGeom prst="ellipse">
              <a:avLst/>
            </a:prstGeom>
            <a:solidFill>
              <a:srgbClr val="FFF5E8"/>
            </a:solidFill>
            <a:ln w="57150">
              <a:solidFill>
                <a:srgbClr val="F5C597"/>
              </a:solidFill>
              <a:round/>
              <a:headEnd/>
              <a:tailEnd/>
            </a:ln>
          </p:spPr>
          <p:txBody>
            <a:bodyPr wrap="none" anchor="ctr"/>
            <a:lstStyle/>
            <a:p>
              <a:endParaRPr lang="ar-SA"/>
            </a:p>
          </p:txBody>
        </p:sp>
        <p:sp>
          <p:nvSpPr>
            <p:cNvPr id="2082" name="Oval 33"/>
            <p:cNvSpPr>
              <a:spLocks noChangeArrowheads="1"/>
            </p:cNvSpPr>
            <p:nvPr/>
          </p:nvSpPr>
          <p:spPr bwMode="auto">
            <a:xfrm>
              <a:off x="1648" y="2800"/>
              <a:ext cx="302" cy="302"/>
            </a:xfrm>
            <a:prstGeom prst="ellipse">
              <a:avLst/>
            </a:prstGeom>
            <a:solidFill>
              <a:srgbClr val="FFF5E8"/>
            </a:solidFill>
            <a:ln w="57150">
              <a:solidFill>
                <a:srgbClr val="F5C597"/>
              </a:solidFill>
              <a:round/>
              <a:headEnd/>
              <a:tailEnd/>
            </a:ln>
          </p:spPr>
          <p:txBody>
            <a:bodyPr wrap="none" anchor="ctr"/>
            <a:lstStyle/>
            <a:p>
              <a:endParaRPr lang="ar-SA"/>
            </a:p>
          </p:txBody>
        </p:sp>
        <p:sp>
          <p:nvSpPr>
            <p:cNvPr id="2083" name="Oval 34"/>
            <p:cNvSpPr>
              <a:spLocks noChangeArrowheads="1"/>
            </p:cNvSpPr>
            <p:nvPr/>
          </p:nvSpPr>
          <p:spPr bwMode="auto">
            <a:xfrm>
              <a:off x="2232" y="2800"/>
              <a:ext cx="302" cy="302"/>
            </a:xfrm>
            <a:prstGeom prst="ellipse">
              <a:avLst/>
            </a:prstGeom>
            <a:solidFill>
              <a:srgbClr val="FFF5E8"/>
            </a:solidFill>
            <a:ln w="57150">
              <a:solidFill>
                <a:srgbClr val="F5C597"/>
              </a:solidFill>
              <a:round/>
              <a:headEnd/>
              <a:tailEnd/>
            </a:ln>
          </p:spPr>
          <p:txBody>
            <a:bodyPr wrap="none" anchor="ctr"/>
            <a:lstStyle/>
            <a:p>
              <a:endParaRPr lang="ar-SA"/>
            </a:p>
          </p:txBody>
        </p:sp>
        <p:sp>
          <p:nvSpPr>
            <p:cNvPr id="2084" name="Oval 35"/>
            <p:cNvSpPr>
              <a:spLocks noChangeArrowheads="1"/>
            </p:cNvSpPr>
            <p:nvPr/>
          </p:nvSpPr>
          <p:spPr bwMode="auto">
            <a:xfrm>
              <a:off x="2818" y="2800"/>
              <a:ext cx="302" cy="302"/>
            </a:xfrm>
            <a:prstGeom prst="ellipse">
              <a:avLst/>
            </a:prstGeom>
            <a:solidFill>
              <a:srgbClr val="FFF5E8"/>
            </a:solidFill>
            <a:ln w="57150">
              <a:solidFill>
                <a:srgbClr val="F5C597"/>
              </a:solidFill>
              <a:round/>
              <a:headEnd/>
              <a:tailEnd/>
            </a:ln>
          </p:spPr>
          <p:txBody>
            <a:bodyPr wrap="none" anchor="ctr"/>
            <a:lstStyle/>
            <a:p>
              <a:endParaRPr lang="ar-SA"/>
            </a:p>
          </p:txBody>
        </p:sp>
        <p:sp>
          <p:nvSpPr>
            <p:cNvPr id="2085" name="Oval 36"/>
            <p:cNvSpPr>
              <a:spLocks noChangeArrowheads="1"/>
            </p:cNvSpPr>
            <p:nvPr/>
          </p:nvSpPr>
          <p:spPr bwMode="auto">
            <a:xfrm>
              <a:off x="3406" y="2800"/>
              <a:ext cx="302" cy="302"/>
            </a:xfrm>
            <a:prstGeom prst="ellipse">
              <a:avLst/>
            </a:prstGeom>
            <a:solidFill>
              <a:srgbClr val="FFF5E8"/>
            </a:solidFill>
            <a:ln w="57150">
              <a:solidFill>
                <a:srgbClr val="F5C597"/>
              </a:solidFill>
              <a:round/>
              <a:headEnd/>
              <a:tailEnd/>
            </a:ln>
          </p:spPr>
          <p:txBody>
            <a:bodyPr wrap="none" anchor="ctr"/>
            <a:lstStyle/>
            <a:p>
              <a:endParaRPr lang="ar-SA"/>
            </a:p>
          </p:txBody>
        </p:sp>
        <p:sp>
          <p:nvSpPr>
            <p:cNvPr id="2086" name="Oval 37"/>
            <p:cNvSpPr>
              <a:spLocks noChangeArrowheads="1"/>
            </p:cNvSpPr>
            <p:nvPr/>
          </p:nvSpPr>
          <p:spPr bwMode="auto">
            <a:xfrm>
              <a:off x="2818" y="2222"/>
              <a:ext cx="302" cy="302"/>
            </a:xfrm>
            <a:prstGeom prst="ellipse">
              <a:avLst/>
            </a:prstGeom>
            <a:solidFill>
              <a:srgbClr val="FFF5E8"/>
            </a:solidFill>
            <a:ln w="57150">
              <a:solidFill>
                <a:srgbClr val="F5C597"/>
              </a:solidFill>
              <a:round/>
              <a:headEnd/>
              <a:tailEnd/>
            </a:ln>
          </p:spPr>
          <p:txBody>
            <a:bodyPr wrap="none" anchor="ctr"/>
            <a:lstStyle/>
            <a:p>
              <a:endParaRPr lang="ar-SA"/>
            </a:p>
          </p:txBody>
        </p:sp>
        <p:sp>
          <p:nvSpPr>
            <p:cNvPr id="2087" name="Oval 38"/>
            <p:cNvSpPr>
              <a:spLocks noChangeArrowheads="1"/>
            </p:cNvSpPr>
            <p:nvPr/>
          </p:nvSpPr>
          <p:spPr bwMode="auto">
            <a:xfrm>
              <a:off x="2232" y="2222"/>
              <a:ext cx="302" cy="302"/>
            </a:xfrm>
            <a:prstGeom prst="ellipse">
              <a:avLst/>
            </a:prstGeom>
            <a:solidFill>
              <a:srgbClr val="FFF5E8"/>
            </a:solidFill>
            <a:ln w="57150">
              <a:solidFill>
                <a:srgbClr val="F5C597"/>
              </a:solidFill>
              <a:round/>
              <a:headEnd/>
              <a:tailEnd/>
            </a:ln>
          </p:spPr>
          <p:txBody>
            <a:bodyPr wrap="none" anchor="ctr"/>
            <a:lstStyle/>
            <a:p>
              <a:endParaRPr lang="ar-SA"/>
            </a:p>
          </p:txBody>
        </p:sp>
        <p:sp>
          <p:nvSpPr>
            <p:cNvPr id="2088" name="Oval 39"/>
            <p:cNvSpPr>
              <a:spLocks noChangeArrowheads="1"/>
            </p:cNvSpPr>
            <p:nvPr/>
          </p:nvSpPr>
          <p:spPr bwMode="auto">
            <a:xfrm>
              <a:off x="1648" y="1626"/>
              <a:ext cx="302" cy="302"/>
            </a:xfrm>
            <a:prstGeom prst="ellipse">
              <a:avLst/>
            </a:prstGeom>
            <a:solidFill>
              <a:srgbClr val="FFF5E8"/>
            </a:solidFill>
            <a:ln w="57150">
              <a:solidFill>
                <a:srgbClr val="F5C597"/>
              </a:solidFill>
              <a:round/>
              <a:headEnd/>
              <a:tailEnd/>
            </a:ln>
          </p:spPr>
          <p:txBody>
            <a:bodyPr wrap="none" anchor="ctr"/>
            <a:lstStyle/>
            <a:p>
              <a:endParaRPr lang="ar-SA"/>
            </a:p>
          </p:txBody>
        </p:sp>
        <p:sp>
          <p:nvSpPr>
            <p:cNvPr id="2089" name="Oval 40"/>
            <p:cNvSpPr>
              <a:spLocks noChangeArrowheads="1"/>
            </p:cNvSpPr>
            <p:nvPr/>
          </p:nvSpPr>
          <p:spPr bwMode="auto">
            <a:xfrm>
              <a:off x="2232" y="1626"/>
              <a:ext cx="302" cy="302"/>
            </a:xfrm>
            <a:prstGeom prst="ellipse">
              <a:avLst/>
            </a:prstGeom>
            <a:solidFill>
              <a:srgbClr val="FFF5E8"/>
            </a:solidFill>
            <a:ln w="57150">
              <a:solidFill>
                <a:srgbClr val="F5C597"/>
              </a:solidFill>
              <a:round/>
              <a:headEnd/>
              <a:tailEnd/>
            </a:ln>
          </p:spPr>
          <p:txBody>
            <a:bodyPr wrap="none" anchor="ctr"/>
            <a:lstStyle/>
            <a:p>
              <a:endParaRPr lang="ar-SA"/>
            </a:p>
          </p:txBody>
        </p:sp>
        <p:sp>
          <p:nvSpPr>
            <p:cNvPr id="2090" name="Oval 41"/>
            <p:cNvSpPr>
              <a:spLocks noChangeArrowheads="1"/>
            </p:cNvSpPr>
            <p:nvPr/>
          </p:nvSpPr>
          <p:spPr bwMode="auto">
            <a:xfrm>
              <a:off x="3406" y="1626"/>
              <a:ext cx="302" cy="302"/>
            </a:xfrm>
            <a:prstGeom prst="ellipse">
              <a:avLst/>
            </a:prstGeom>
            <a:solidFill>
              <a:srgbClr val="FFF5E8"/>
            </a:solidFill>
            <a:ln w="57150">
              <a:solidFill>
                <a:srgbClr val="F5C597"/>
              </a:solidFill>
              <a:round/>
              <a:headEnd/>
              <a:tailEnd/>
            </a:ln>
          </p:spPr>
          <p:txBody>
            <a:bodyPr wrap="none" anchor="ctr"/>
            <a:lstStyle/>
            <a:p>
              <a:endParaRPr lang="ar-SA"/>
            </a:p>
          </p:txBody>
        </p:sp>
        <p:sp>
          <p:nvSpPr>
            <p:cNvPr id="2091" name="Freeform 42"/>
            <p:cNvSpPr>
              <a:spLocks/>
            </p:cNvSpPr>
            <p:nvPr/>
          </p:nvSpPr>
          <p:spPr bwMode="auto">
            <a:xfrm>
              <a:off x="1194" y="2227"/>
              <a:ext cx="437" cy="293"/>
            </a:xfrm>
            <a:custGeom>
              <a:avLst/>
              <a:gdLst>
                <a:gd name="T0" fmla="*/ 436 w 437"/>
                <a:gd name="T1" fmla="*/ 292 h 293"/>
                <a:gd name="T2" fmla="*/ 436 w 437"/>
                <a:gd name="T3" fmla="*/ 0 h 293"/>
                <a:gd name="T4" fmla="*/ 0 w 437"/>
                <a:gd name="T5" fmla="*/ 0 h 293"/>
                <a:gd name="T6" fmla="*/ 0 w 437"/>
                <a:gd name="T7" fmla="*/ 292 h 293"/>
                <a:gd name="T8" fmla="*/ 436 w 437"/>
                <a:gd name="T9" fmla="*/ 292 h 293"/>
                <a:gd name="T10" fmla="*/ 0 60000 65536"/>
                <a:gd name="T11" fmla="*/ 0 60000 65536"/>
                <a:gd name="T12" fmla="*/ 0 60000 65536"/>
                <a:gd name="T13" fmla="*/ 0 60000 65536"/>
                <a:gd name="T14" fmla="*/ 0 60000 65536"/>
                <a:gd name="T15" fmla="*/ 0 w 437"/>
                <a:gd name="T16" fmla="*/ 0 h 293"/>
                <a:gd name="T17" fmla="*/ 437 w 437"/>
                <a:gd name="T18" fmla="*/ 293 h 293"/>
              </a:gdLst>
              <a:ahLst/>
              <a:cxnLst>
                <a:cxn ang="T10">
                  <a:pos x="T0" y="T1"/>
                </a:cxn>
                <a:cxn ang="T11">
                  <a:pos x="T2" y="T3"/>
                </a:cxn>
                <a:cxn ang="T12">
                  <a:pos x="T4" y="T5"/>
                </a:cxn>
                <a:cxn ang="T13">
                  <a:pos x="T6" y="T7"/>
                </a:cxn>
                <a:cxn ang="T14">
                  <a:pos x="T8" y="T9"/>
                </a:cxn>
              </a:cxnLst>
              <a:rect l="T15" t="T16" r="T17" b="T18"/>
              <a:pathLst>
                <a:path w="437" h="293">
                  <a:moveTo>
                    <a:pt x="436" y="292"/>
                  </a:moveTo>
                  <a:lnTo>
                    <a:pt x="436" y="0"/>
                  </a:lnTo>
                  <a:lnTo>
                    <a:pt x="0" y="0"/>
                  </a:lnTo>
                  <a:lnTo>
                    <a:pt x="0" y="292"/>
                  </a:lnTo>
                  <a:lnTo>
                    <a:pt x="436" y="292"/>
                  </a:lnTo>
                </a:path>
              </a:pathLst>
            </a:custGeom>
            <a:solidFill>
              <a:srgbClr val="FFFFFF"/>
            </a:solidFill>
            <a:ln w="19050" cap="rnd">
              <a:solidFill>
                <a:srgbClr val="000000"/>
              </a:solidFill>
              <a:round/>
              <a:headEnd/>
              <a:tailEnd/>
            </a:ln>
          </p:spPr>
          <p:txBody>
            <a:bodyPr/>
            <a:lstStyle/>
            <a:p>
              <a:endParaRPr lang="ar-SA"/>
            </a:p>
          </p:txBody>
        </p:sp>
        <p:sp>
          <p:nvSpPr>
            <p:cNvPr id="2092" name="Rectangle 43"/>
            <p:cNvSpPr>
              <a:spLocks noChangeArrowheads="1"/>
            </p:cNvSpPr>
            <p:nvPr/>
          </p:nvSpPr>
          <p:spPr bwMode="auto">
            <a:xfrm>
              <a:off x="1223" y="2275"/>
              <a:ext cx="362" cy="195"/>
            </a:xfrm>
            <a:prstGeom prst="rect">
              <a:avLst/>
            </a:prstGeom>
            <a:noFill/>
            <a:ln w="12700">
              <a:noFill/>
              <a:miter lim="800000"/>
              <a:headEnd/>
              <a:tailEnd/>
            </a:ln>
          </p:spPr>
          <p:txBody>
            <a:bodyPr wrap="none" lIns="69850" tIns="34925" rIns="69850" bIns="34925">
              <a:spAutoFit/>
            </a:bodyPr>
            <a:lstStyle/>
            <a:p>
              <a:pPr defTabSz="468787"/>
              <a:r>
                <a:rPr lang="en-US" sz="1700" b="1" dirty="0">
                  <a:solidFill>
                    <a:srgbClr val="000000"/>
                  </a:solidFill>
                  <a:latin typeface="Arial" charset="0"/>
                </a:rPr>
                <a:t>Start</a:t>
              </a:r>
            </a:p>
          </p:txBody>
        </p:sp>
        <p:sp>
          <p:nvSpPr>
            <p:cNvPr id="2093" name="Text Box 44"/>
            <p:cNvSpPr txBox="1">
              <a:spLocks noChangeArrowheads="1"/>
            </p:cNvSpPr>
            <p:nvPr/>
          </p:nvSpPr>
          <p:spPr bwMode="auto">
            <a:xfrm>
              <a:off x="1689" y="1662"/>
              <a:ext cx="210" cy="235"/>
            </a:xfrm>
            <a:prstGeom prst="rect">
              <a:avLst/>
            </a:prstGeom>
            <a:noFill/>
            <a:ln w="12700">
              <a:noFill/>
              <a:miter lim="800000"/>
              <a:headEnd/>
              <a:tailEnd/>
            </a:ln>
          </p:spPr>
          <p:txBody>
            <a:bodyPr wrap="none">
              <a:spAutoFit/>
            </a:bodyPr>
            <a:lstStyle/>
            <a:p>
              <a:pPr defTabSz="833399"/>
              <a:r>
                <a:rPr lang="en-US" sz="2000" b="1" dirty="0">
                  <a:solidFill>
                    <a:srgbClr val="000000"/>
                  </a:solidFill>
                  <a:latin typeface="Arial" charset="0"/>
                </a:rPr>
                <a:t>A</a:t>
              </a:r>
            </a:p>
          </p:txBody>
        </p:sp>
        <p:sp>
          <p:nvSpPr>
            <p:cNvPr id="2094" name="Text Box 45"/>
            <p:cNvSpPr txBox="1">
              <a:spLocks noChangeArrowheads="1"/>
            </p:cNvSpPr>
            <p:nvPr/>
          </p:nvSpPr>
          <p:spPr bwMode="auto">
            <a:xfrm>
              <a:off x="1689" y="2836"/>
              <a:ext cx="210" cy="235"/>
            </a:xfrm>
            <a:prstGeom prst="rect">
              <a:avLst/>
            </a:prstGeom>
            <a:noFill/>
            <a:ln w="12700">
              <a:noFill/>
              <a:miter lim="800000"/>
              <a:headEnd/>
              <a:tailEnd/>
            </a:ln>
          </p:spPr>
          <p:txBody>
            <a:bodyPr wrap="none">
              <a:spAutoFit/>
            </a:bodyPr>
            <a:lstStyle/>
            <a:p>
              <a:pPr defTabSz="833399"/>
              <a:r>
                <a:rPr lang="en-US" sz="2000" b="1" dirty="0">
                  <a:solidFill>
                    <a:srgbClr val="000000"/>
                  </a:solidFill>
                  <a:latin typeface="Arial" charset="0"/>
                </a:rPr>
                <a:t>B</a:t>
              </a:r>
            </a:p>
          </p:txBody>
        </p:sp>
        <p:sp>
          <p:nvSpPr>
            <p:cNvPr id="2095" name="Text Box 46"/>
            <p:cNvSpPr txBox="1">
              <a:spLocks noChangeArrowheads="1"/>
            </p:cNvSpPr>
            <p:nvPr/>
          </p:nvSpPr>
          <p:spPr bwMode="auto">
            <a:xfrm>
              <a:off x="2273" y="2257"/>
              <a:ext cx="210" cy="235"/>
            </a:xfrm>
            <a:prstGeom prst="rect">
              <a:avLst/>
            </a:prstGeom>
            <a:noFill/>
            <a:ln w="12700">
              <a:noFill/>
              <a:miter lim="800000"/>
              <a:headEnd/>
              <a:tailEnd/>
            </a:ln>
          </p:spPr>
          <p:txBody>
            <a:bodyPr wrap="none">
              <a:spAutoFit/>
            </a:bodyPr>
            <a:lstStyle/>
            <a:p>
              <a:pPr defTabSz="833399"/>
              <a:r>
                <a:rPr lang="en-US" sz="2000" b="1" dirty="0">
                  <a:solidFill>
                    <a:srgbClr val="000000"/>
                  </a:solidFill>
                  <a:latin typeface="Arial" charset="0"/>
                </a:rPr>
                <a:t>C</a:t>
              </a:r>
            </a:p>
          </p:txBody>
        </p:sp>
        <p:sp>
          <p:nvSpPr>
            <p:cNvPr id="2096" name="Text Box 47"/>
            <p:cNvSpPr txBox="1">
              <a:spLocks noChangeArrowheads="1"/>
            </p:cNvSpPr>
            <p:nvPr/>
          </p:nvSpPr>
          <p:spPr bwMode="auto">
            <a:xfrm>
              <a:off x="2273" y="2835"/>
              <a:ext cx="210" cy="235"/>
            </a:xfrm>
            <a:prstGeom prst="rect">
              <a:avLst/>
            </a:prstGeom>
            <a:noFill/>
            <a:ln w="12700">
              <a:noFill/>
              <a:miter lim="800000"/>
              <a:headEnd/>
              <a:tailEnd/>
            </a:ln>
          </p:spPr>
          <p:txBody>
            <a:bodyPr wrap="none">
              <a:spAutoFit/>
            </a:bodyPr>
            <a:lstStyle/>
            <a:p>
              <a:pPr defTabSz="833399"/>
              <a:r>
                <a:rPr lang="en-US" sz="2000" b="1" dirty="0">
                  <a:solidFill>
                    <a:srgbClr val="000000"/>
                  </a:solidFill>
                  <a:latin typeface="Arial" charset="0"/>
                </a:rPr>
                <a:t>D</a:t>
              </a:r>
            </a:p>
          </p:txBody>
        </p:sp>
        <p:sp>
          <p:nvSpPr>
            <p:cNvPr id="2097" name="Text Box 48"/>
            <p:cNvSpPr txBox="1">
              <a:spLocks noChangeArrowheads="1"/>
            </p:cNvSpPr>
            <p:nvPr/>
          </p:nvSpPr>
          <p:spPr bwMode="auto">
            <a:xfrm>
              <a:off x="2277" y="3430"/>
              <a:ext cx="202" cy="235"/>
            </a:xfrm>
            <a:prstGeom prst="rect">
              <a:avLst/>
            </a:prstGeom>
            <a:noFill/>
            <a:ln w="12700">
              <a:noFill/>
              <a:miter lim="800000"/>
              <a:headEnd/>
              <a:tailEnd/>
            </a:ln>
          </p:spPr>
          <p:txBody>
            <a:bodyPr wrap="none">
              <a:spAutoFit/>
            </a:bodyPr>
            <a:lstStyle/>
            <a:p>
              <a:pPr defTabSz="833399"/>
              <a:r>
                <a:rPr lang="en-US" sz="2000" b="1" dirty="0">
                  <a:solidFill>
                    <a:srgbClr val="000000"/>
                  </a:solidFill>
                  <a:latin typeface="Arial" charset="0"/>
                </a:rPr>
                <a:t>E</a:t>
              </a:r>
            </a:p>
          </p:txBody>
        </p:sp>
        <p:sp>
          <p:nvSpPr>
            <p:cNvPr id="2098" name="Text Box 49"/>
            <p:cNvSpPr txBox="1">
              <a:spLocks noChangeArrowheads="1"/>
            </p:cNvSpPr>
            <p:nvPr/>
          </p:nvSpPr>
          <p:spPr bwMode="auto">
            <a:xfrm>
              <a:off x="2281" y="1662"/>
              <a:ext cx="194" cy="235"/>
            </a:xfrm>
            <a:prstGeom prst="rect">
              <a:avLst/>
            </a:prstGeom>
            <a:noFill/>
            <a:ln w="12700">
              <a:noFill/>
              <a:miter lim="800000"/>
              <a:headEnd/>
              <a:tailEnd/>
            </a:ln>
          </p:spPr>
          <p:txBody>
            <a:bodyPr wrap="none">
              <a:spAutoFit/>
            </a:bodyPr>
            <a:lstStyle/>
            <a:p>
              <a:pPr defTabSz="833399"/>
              <a:r>
                <a:rPr lang="en-US" sz="2000" b="1" dirty="0">
                  <a:solidFill>
                    <a:srgbClr val="000000"/>
                  </a:solidFill>
                  <a:latin typeface="Arial" charset="0"/>
                </a:rPr>
                <a:t>F</a:t>
              </a:r>
            </a:p>
          </p:txBody>
        </p:sp>
        <p:sp>
          <p:nvSpPr>
            <p:cNvPr id="2099" name="Text Box 50"/>
            <p:cNvSpPr txBox="1">
              <a:spLocks noChangeArrowheads="1"/>
            </p:cNvSpPr>
            <p:nvPr/>
          </p:nvSpPr>
          <p:spPr bwMode="auto">
            <a:xfrm>
              <a:off x="2855" y="2258"/>
              <a:ext cx="217" cy="235"/>
            </a:xfrm>
            <a:prstGeom prst="rect">
              <a:avLst/>
            </a:prstGeom>
            <a:noFill/>
            <a:ln w="12700">
              <a:noFill/>
              <a:miter lim="800000"/>
              <a:headEnd/>
              <a:tailEnd/>
            </a:ln>
          </p:spPr>
          <p:txBody>
            <a:bodyPr wrap="none">
              <a:spAutoFit/>
            </a:bodyPr>
            <a:lstStyle/>
            <a:p>
              <a:pPr defTabSz="833399"/>
              <a:r>
                <a:rPr lang="en-US" sz="2000" b="1" dirty="0">
                  <a:solidFill>
                    <a:srgbClr val="000000"/>
                  </a:solidFill>
                  <a:latin typeface="Arial" charset="0"/>
                </a:rPr>
                <a:t>G</a:t>
              </a:r>
            </a:p>
          </p:txBody>
        </p:sp>
        <p:sp>
          <p:nvSpPr>
            <p:cNvPr id="2100" name="Text Box 51"/>
            <p:cNvSpPr txBox="1">
              <a:spLocks noChangeArrowheads="1"/>
            </p:cNvSpPr>
            <p:nvPr/>
          </p:nvSpPr>
          <p:spPr bwMode="auto">
            <a:xfrm>
              <a:off x="2859" y="2836"/>
              <a:ext cx="210" cy="235"/>
            </a:xfrm>
            <a:prstGeom prst="rect">
              <a:avLst/>
            </a:prstGeom>
            <a:noFill/>
            <a:ln w="12700">
              <a:noFill/>
              <a:miter lim="800000"/>
              <a:headEnd/>
              <a:tailEnd/>
            </a:ln>
          </p:spPr>
          <p:txBody>
            <a:bodyPr wrap="none">
              <a:spAutoFit/>
            </a:bodyPr>
            <a:lstStyle/>
            <a:p>
              <a:pPr defTabSz="833399"/>
              <a:r>
                <a:rPr lang="en-US" sz="2000" b="1" dirty="0">
                  <a:solidFill>
                    <a:srgbClr val="000000"/>
                  </a:solidFill>
                  <a:latin typeface="Arial" charset="0"/>
                </a:rPr>
                <a:t>H</a:t>
              </a:r>
            </a:p>
          </p:txBody>
        </p:sp>
        <p:sp>
          <p:nvSpPr>
            <p:cNvPr id="2101" name="Text Box 52"/>
            <p:cNvSpPr txBox="1">
              <a:spLocks noChangeArrowheads="1"/>
            </p:cNvSpPr>
            <p:nvPr/>
          </p:nvSpPr>
          <p:spPr bwMode="auto">
            <a:xfrm>
              <a:off x="2305" y="1086"/>
              <a:ext cx="145" cy="235"/>
            </a:xfrm>
            <a:prstGeom prst="rect">
              <a:avLst/>
            </a:prstGeom>
            <a:noFill/>
            <a:ln w="12700">
              <a:noFill/>
              <a:miter lim="800000"/>
              <a:headEnd/>
              <a:tailEnd/>
            </a:ln>
          </p:spPr>
          <p:txBody>
            <a:bodyPr wrap="none">
              <a:spAutoFit/>
            </a:bodyPr>
            <a:lstStyle/>
            <a:p>
              <a:pPr defTabSz="833399"/>
              <a:r>
                <a:rPr lang="en-US" sz="2000" b="1" dirty="0">
                  <a:solidFill>
                    <a:srgbClr val="000000"/>
                  </a:solidFill>
                  <a:latin typeface="Arial" charset="0"/>
                </a:rPr>
                <a:t>I</a:t>
              </a:r>
            </a:p>
          </p:txBody>
        </p:sp>
        <p:sp>
          <p:nvSpPr>
            <p:cNvPr id="2102" name="Text Box 53"/>
            <p:cNvSpPr txBox="1">
              <a:spLocks noChangeArrowheads="1"/>
            </p:cNvSpPr>
            <p:nvPr/>
          </p:nvSpPr>
          <p:spPr bwMode="auto">
            <a:xfrm>
              <a:off x="3459" y="2836"/>
              <a:ext cx="186" cy="235"/>
            </a:xfrm>
            <a:prstGeom prst="rect">
              <a:avLst/>
            </a:prstGeom>
            <a:noFill/>
            <a:ln w="12700">
              <a:noFill/>
              <a:miter lim="800000"/>
              <a:headEnd/>
              <a:tailEnd/>
            </a:ln>
          </p:spPr>
          <p:txBody>
            <a:bodyPr wrap="none">
              <a:spAutoFit/>
            </a:bodyPr>
            <a:lstStyle/>
            <a:p>
              <a:pPr defTabSz="833399"/>
              <a:r>
                <a:rPr lang="en-US" sz="2000" b="1" dirty="0">
                  <a:solidFill>
                    <a:srgbClr val="000000"/>
                  </a:solidFill>
                  <a:latin typeface="Arial" charset="0"/>
                </a:rPr>
                <a:t>J</a:t>
              </a:r>
            </a:p>
          </p:txBody>
        </p:sp>
        <p:sp>
          <p:nvSpPr>
            <p:cNvPr id="2103" name="Text Box 54"/>
            <p:cNvSpPr txBox="1">
              <a:spLocks noChangeArrowheads="1"/>
            </p:cNvSpPr>
            <p:nvPr/>
          </p:nvSpPr>
          <p:spPr bwMode="auto">
            <a:xfrm>
              <a:off x="3447" y="1662"/>
              <a:ext cx="210" cy="235"/>
            </a:xfrm>
            <a:prstGeom prst="rect">
              <a:avLst/>
            </a:prstGeom>
            <a:noFill/>
            <a:ln w="12700">
              <a:noFill/>
              <a:miter lim="800000"/>
              <a:headEnd/>
              <a:tailEnd/>
            </a:ln>
          </p:spPr>
          <p:txBody>
            <a:bodyPr wrap="none">
              <a:spAutoFit/>
            </a:bodyPr>
            <a:lstStyle/>
            <a:p>
              <a:pPr defTabSz="833399"/>
              <a:r>
                <a:rPr lang="en-US" sz="2000" b="1" dirty="0">
                  <a:solidFill>
                    <a:srgbClr val="000000"/>
                  </a:solidFill>
                  <a:latin typeface="Arial" charset="0"/>
                </a:rPr>
                <a:t>K</a:t>
              </a:r>
            </a:p>
          </p:txBody>
        </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1"/>
          <p:cNvSpPr>
            <a:spLocks noGrp="1"/>
          </p:cNvSpPr>
          <p:nvPr>
            <p:ph type="ftr" sz="quarter" idx="4294967295"/>
          </p:nvPr>
        </p:nvSpPr>
        <p:spPr>
          <a:xfrm>
            <a:off x="2667000" y="6356350"/>
            <a:ext cx="3352800" cy="365125"/>
          </a:xfrm>
          <a:noFill/>
        </p:spPr>
        <p:txBody>
          <a:bodyPr/>
          <a:lstStyle/>
          <a:p>
            <a:pPr defTabSz="915004"/>
            <a:r>
              <a:rPr lang="en-US" dirty="0"/>
              <a:t>© 2004 by Prentice Hall, Inc.,  Upper Saddle River, N.J. 07458</a:t>
            </a:r>
          </a:p>
        </p:txBody>
      </p:sp>
      <p:sp>
        <p:nvSpPr>
          <p:cNvPr id="3076" name="Slide Number Placeholder 2"/>
          <p:cNvSpPr>
            <a:spLocks noGrp="1"/>
          </p:cNvSpPr>
          <p:nvPr>
            <p:ph type="sldNum" sz="quarter" idx="12"/>
          </p:nvPr>
        </p:nvSpPr>
        <p:spPr>
          <a:noFill/>
        </p:spPr>
        <p:txBody>
          <a:bodyPr/>
          <a:lstStyle/>
          <a:p>
            <a:pPr defTabSz="915004"/>
            <a:r>
              <a:rPr lang="en-US" dirty="0"/>
              <a:t>3-</a:t>
            </a:r>
            <a:fld id="{F70446D1-6B2E-4073-A76C-876E24C1FA1A}" type="slidenum">
              <a:rPr lang="en-US"/>
              <a:pPr defTabSz="915004"/>
              <a:t>25</a:t>
            </a:fld>
            <a:endParaRPr lang="en-US" dirty="0"/>
          </a:p>
        </p:txBody>
      </p:sp>
      <p:sp>
        <p:nvSpPr>
          <p:cNvPr id="428034" name="Rectangle 2"/>
          <p:cNvSpPr>
            <a:spLocks noChangeArrowheads="1"/>
          </p:cNvSpPr>
          <p:nvPr/>
        </p:nvSpPr>
        <p:spPr bwMode="auto">
          <a:xfrm>
            <a:off x="1" y="163286"/>
            <a:ext cx="6708070" cy="1061357"/>
          </a:xfrm>
          <a:prstGeom prst="rect">
            <a:avLst/>
          </a:prstGeom>
          <a:noFill/>
          <a:ln w="12700">
            <a:noFill/>
            <a:miter lim="800000"/>
            <a:headEnd/>
            <a:tailEnd/>
          </a:ln>
          <a:effectLst/>
        </p:spPr>
        <p:txBody>
          <a:bodyPr lIns="98966" tIns="48615" rIns="98966" bIns="48615" anchor="ctr"/>
          <a:lstStyle/>
          <a:p>
            <a:pPr algn="ctr">
              <a:defRPr/>
            </a:pPr>
            <a:r>
              <a:rPr lang="en-US" sz="4400" b="1" dirty="0">
                <a:solidFill>
                  <a:srgbClr val="FF0000"/>
                </a:solidFill>
                <a:effectLst>
                  <a:outerShdw blurRad="38100" dist="38100" dir="2700000" algn="tl">
                    <a:srgbClr val="000000"/>
                  </a:outerShdw>
                </a:effectLst>
              </a:rPr>
              <a:t>St. Paul’s Hospital</a:t>
            </a:r>
          </a:p>
        </p:txBody>
      </p:sp>
      <p:sp>
        <p:nvSpPr>
          <p:cNvPr id="3078" name="Rectangle 3"/>
          <p:cNvSpPr>
            <a:spLocks noChangeArrowheads="1"/>
          </p:cNvSpPr>
          <p:nvPr/>
        </p:nvSpPr>
        <p:spPr bwMode="auto">
          <a:xfrm>
            <a:off x="254001" y="1387928"/>
            <a:ext cx="8900965" cy="775288"/>
          </a:xfrm>
          <a:prstGeom prst="rect">
            <a:avLst/>
          </a:prstGeom>
          <a:noFill/>
          <a:ln w="12700">
            <a:noFill/>
            <a:miter lim="800000"/>
            <a:headEnd/>
            <a:tailEnd/>
          </a:ln>
        </p:spPr>
        <p:txBody>
          <a:bodyPr wrap="none" lIns="98966" tIns="48615" rIns="98966" bIns="48615">
            <a:spAutoFit/>
          </a:bodyPr>
          <a:lstStyle/>
          <a:p>
            <a:pPr defTabSz="833399">
              <a:tabLst>
                <a:tab pos="722279" algn="ctr"/>
                <a:tab pos="3647859" algn="ctr"/>
                <a:tab pos="7925976" algn="ctr"/>
              </a:tabLst>
            </a:pPr>
            <a:r>
              <a:rPr lang="en-US" sz="2200" b="1" dirty="0">
                <a:latin typeface="Arial" charset="0"/>
              </a:rPr>
              <a:t>		                                                                              Immediate</a:t>
            </a:r>
          </a:p>
          <a:p>
            <a:pPr defTabSz="833399">
              <a:tabLst>
                <a:tab pos="722279" algn="ctr"/>
                <a:tab pos="3647859" algn="ctr"/>
                <a:tab pos="7925976" algn="ctr"/>
              </a:tabLst>
            </a:pPr>
            <a:r>
              <a:rPr lang="en-US" sz="2200" b="1" dirty="0">
                <a:latin typeface="Arial" charset="0"/>
              </a:rPr>
              <a:t>	Activity                   Description                                 Predecessor(s)</a:t>
            </a:r>
          </a:p>
        </p:txBody>
      </p:sp>
      <p:sp>
        <p:nvSpPr>
          <p:cNvPr id="3079" name="Line 4"/>
          <p:cNvSpPr>
            <a:spLocks noChangeShapeType="1"/>
          </p:cNvSpPr>
          <p:nvPr/>
        </p:nvSpPr>
        <p:spPr bwMode="auto">
          <a:xfrm>
            <a:off x="446265" y="2149929"/>
            <a:ext cx="8237361" cy="0"/>
          </a:xfrm>
          <a:prstGeom prst="line">
            <a:avLst/>
          </a:prstGeom>
          <a:noFill/>
          <a:ln w="25400">
            <a:solidFill>
              <a:schemeClr val="tx1"/>
            </a:solidFill>
            <a:round/>
            <a:headEnd/>
            <a:tailEnd/>
          </a:ln>
        </p:spPr>
        <p:txBody>
          <a:bodyPr wrap="none" lIns="100008" tIns="50004" rIns="100008" bIns="50004" anchor="ctr"/>
          <a:lstStyle/>
          <a:p>
            <a:endParaRPr lang="en-US"/>
          </a:p>
        </p:txBody>
      </p:sp>
      <p:graphicFrame>
        <p:nvGraphicFramePr>
          <p:cNvPr id="3074" name="Object 5"/>
          <p:cNvGraphicFramePr>
            <a:graphicFrameLocks/>
          </p:cNvGraphicFramePr>
          <p:nvPr/>
        </p:nvGraphicFramePr>
        <p:xfrm>
          <a:off x="7196667" y="163286"/>
          <a:ext cx="1591028" cy="1042648"/>
        </p:xfrm>
        <a:graphic>
          <a:graphicData uri="http://schemas.openxmlformats.org/presentationml/2006/ole">
            <mc:AlternateContent xmlns:mc="http://schemas.openxmlformats.org/markup-compatibility/2006">
              <mc:Choice xmlns:v="urn:schemas-microsoft-com:vml" Requires="v">
                <p:oleObj spid="_x0000_s3078" name="ClipArt" r:id="rId3" imgW="7318022" imgH="4690063" progId="MS_ClipArt_Gallery.2">
                  <p:embed/>
                </p:oleObj>
              </mc:Choice>
              <mc:Fallback>
                <p:oleObj name="ClipArt" r:id="rId3" imgW="7318022" imgH="4690063" progId="MS_ClipArt_Gallery.2">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6667" y="163286"/>
                        <a:ext cx="1591028" cy="104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0" name="Rectangle 6"/>
          <p:cNvSpPr>
            <a:spLocks noChangeArrowheads="1"/>
          </p:cNvSpPr>
          <p:nvPr/>
        </p:nvSpPr>
        <p:spPr bwMode="auto">
          <a:xfrm>
            <a:off x="5672667" y="6449786"/>
            <a:ext cx="3471333" cy="408214"/>
          </a:xfrm>
          <a:prstGeom prst="rect">
            <a:avLst/>
          </a:prstGeom>
          <a:solidFill>
            <a:srgbClr val="FFFFCC"/>
          </a:solidFill>
          <a:ln w="9525">
            <a:noFill/>
            <a:miter lim="800000"/>
            <a:headEnd/>
            <a:tailEnd/>
          </a:ln>
        </p:spPr>
        <p:txBody>
          <a:bodyPr wrap="none" lIns="100008" tIns="50004" rIns="100008" bIns="50004" anchor="ctr"/>
          <a:lstStyle/>
          <a:p>
            <a:endParaRPr lang="ar-SA"/>
          </a:p>
        </p:txBody>
      </p:sp>
      <p:sp>
        <p:nvSpPr>
          <p:cNvPr id="3081" name="Rectangle 7"/>
          <p:cNvSpPr>
            <a:spLocks noChangeArrowheads="1"/>
          </p:cNvSpPr>
          <p:nvPr/>
        </p:nvSpPr>
        <p:spPr bwMode="auto">
          <a:xfrm>
            <a:off x="592667" y="2204358"/>
            <a:ext cx="7366000" cy="4132858"/>
          </a:xfrm>
          <a:prstGeom prst="rect">
            <a:avLst/>
          </a:prstGeom>
          <a:noFill/>
          <a:ln w="9525">
            <a:noFill/>
            <a:miter lim="800000"/>
            <a:headEnd/>
            <a:tailEnd/>
          </a:ln>
        </p:spPr>
        <p:txBody>
          <a:bodyPr lIns="100008" tIns="50004" rIns="100008" bIns="50004">
            <a:spAutoFit/>
          </a:bodyPr>
          <a:lstStyle/>
          <a:p>
            <a:r>
              <a:rPr lang="en-US" sz="2200" b="1" dirty="0"/>
              <a:t>A	Select administrative and medical staff.	</a:t>
            </a:r>
          </a:p>
          <a:p>
            <a:r>
              <a:rPr lang="en-US" sz="2200" b="1" dirty="0"/>
              <a:t>B	Select site and do site survey.		</a:t>
            </a:r>
          </a:p>
          <a:p>
            <a:r>
              <a:rPr lang="en-US" sz="2200" b="1" dirty="0"/>
              <a:t>C	Select equipment.				</a:t>
            </a:r>
          </a:p>
          <a:p>
            <a:r>
              <a:rPr lang="en-US" sz="2200" b="1" dirty="0"/>
              <a:t>D	Prepare final construction plans and layout.	</a:t>
            </a:r>
          </a:p>
          <a:p>
            <a:r>
              <a:rPr lang="en-US" sz="2200" b="1" dirty="0"/>
              <a:t>E	Bring utilities to the site.			</a:t>
            </a:r>
          </a:p>
          <a:p>
            <a:r>
              <a:rPr lang="en-US" sz="2200" b="1" dirty="0"/>
              <a:t>F	Interview applicants and fill positions in nursing,</a:t>
            </a:r>
          </a:p>
          <a:p>
            <a:r>
              <a:rPr lang="en-US" sz="2200" b="1" dirty="0"/>
              <a:t>	support staff, maintenance, and security.	</a:t>
            </a:r>
          </a:p>
          <a:p>
            <a:r>
              <a:rPr lang="en-US" sz="2200" b="1" dirty="0"/>
              <a:t>G	Purchase and take delivery of equipment.	</a:t>
            </a:r>
          </a:p>
          <a:p>
            <a:r>
              <a:rPr lang="en-US" sz="2200" b="1" dirty="0"/>
              <a:t>H	Construct the hospital.			</a:t>
            </a:r>
          </a:p>
          <a:p>
            <a:r>
              <a:rPr lang="en-US" sz="2200" b="1" dirty="0"/>
              <a:t>I	Develop an information system.		</a:t>
            </a:r>
          </a:p>
          <a:p>
            <a:r>
              <a:rPr lang="en-US" sz="2200" b="1" dirty="0"/>
              <a:t>J	Install the equipment.		</a:t>
            </a:r>
          </a:p>
          <a:p>
            <a:r>
              <a:rPr lang="en-US" sz="2200" b="1" dirty="0"/>
              <a:t>K	Train nurses and support staff.</a:t>
            </a:r>
          </a:p>
        </p:txBody>
      </p:sp>
      <p:sp>
        <p:nvSpPr>
          <p:cNvPr id="3082" name="Rectangle 8"/>
          <p:cNvSpPr>
            <a:spLocks noChangeArrowheads="1"/>
          </p:cNvSpPr>
          <p:nvPr/>
        </p:nvSpPr>
        <p:spPr bwMode="auto">
          <a:xfrm>
            <a:off x="7620000" y="2204358"/>
            <a:ext cx="1100667" cy="4132858"/>
          </a:xfrm>
          <a:prstGeom prst="rect">
            <a:avLst/>
          </a:prstGeom>
          <a:noFill/>
          <a:ln w="9525">
            <a:noFill/>
            <a:miter lim="800000"/>
            <a:headEnd/>
            <a:tailEnd/>
          </a:ln>
        </p:spPr>
        <p:txBody>
          <a:bodyPr lIns="100008" tIns="50004" rIns="100008" bIns="50004">
            <a:spAutoFit/>
          </a:bodyPr>
          <a:lstStyle/>
          <a:p>
            <a:r>
              <a:rPr lang="en-US" sz="2200" b="1" dirty="0"/>
              <a:t>—</a:t>
            </a:r>
          </a:p>
          <a:p>
            <a:r>
              <a:rPr lang="en-US" sz="2200" b="1" dirty="0"/>
              <a:t>—</a:t>
            </a:r>
          </a:p>
          <a:p>
            <a:r>
              <a:rPr lang="en-US" sz="2200" b="1" dirty="0"/>
              <a:t>A</a:t>
            </a:r>
          </a:p>
          <a:p>
            <a:r>
              <a:rPr lang="en-US" sz="2200" b="1" dirty="0"/>
              <a:t>B</a:t>
            </a:r>
          </a:p>
          <a:p>
            <a:r>
              <a:rPr lang="en-US" sz="2200" b="1" dirty="0"/>
              <a:t>B</a:t>
            </a:r>
          </a:p>
          <a:p>
            <a:endParaRPr lang="en-US" sz="2200" b="1" dirty="0"/>
          </a:p>
          <a:p>
            <a:r>
              <a:rPr lang="en-US" sz="2200" b="1" dirty="0"/>
              <a:t>A</a:t>
            </a:r>
          </a:p>
          <a:p>
            <a:r>
              <a:rPr lang="en-US" sz="2200" b="1" dirty="0"/>
              <a:t>C</a:t>
            </a:r>
          </a:p>
          <a:p>
            <a:r>
              <a:rPr lang="en-US" sz="2200" b="1" dirty="0"/>
              <a:t>D</a:t>
            </a:r>
          </a:p>
          <a:p>
            <a:r>
              <a:rPr lang="en-US" sz="2200" b="1" dirty="0"/>
              <a:t>A</a:t>
            </a:r>
          </a:p>
          <a:p>
            <a:r>
              <a:rPr lang="en-US" sz="2200" b="1" dirty="0"/>
              <a:t>E,G,H</a:t>
            </a:r>
          </a:p>
          <a:p>
            <a:r>
              <a:rPr lang="en-US" sz="2200" b="1" dirty="0"/>
              <a:t>F,I,J</a:t>
            </a:r>
          </a:p>
        </p:txBody>
      </p:sp>
      <p:grpSp>
        <p:nvGrpSpPr>
          <p:cNvPr id="2" name="Group 61"/>
          <p:cNvGrpSpPr>
            <a:grpSpLocks/>
          </p:cNvGrpSpPr>
          <p:nvPr/>
        </p:nvGrpSpPr>
        <p:grpSpPr bwMode="auto">
          <a:xfrm>
            <a:off x="1100667" y="1224643"/>
            <a:ext cx="6519333" cy="5097576"/>
            <a:chOff x="816" y="624"/>
            <a:chExt cx="3792" cy="3093"/>
          </a:xfrm>
        </p:grpSpPr>
        <p:sp>
          <p:nvSpPr>
            <p:cNvPr id="3084" name="Rectangle 10"/>
            <p:cNvSpPr>
              <a:spLocks noChangeArrowheads="1"/>
            </p:cNvSpPr>
            <p:nvPr/>
          </p:nvSpPr>
          <p:spPr bwMode="auto">
            <a:xfrm>
              <a:off x="816" y="624"/>
              <a:ext cx="3792" cy="3093"/>
            </a:xfrm>
            <a:prstGeom prst="rect">
              <a:avLst/>
            </a:prstGeom>
            <a:solidFill>
              <a:schemeClr val="hlink"/>
            </a:solidFill>
            <a:ln w="12700">
              <a:noFill/>
              <a:miter lim="800000"/>
              <a:headEnd/>
              <a:tailEnd/>
            </a:ln>
          </p:spPr>
          <p:txBody>
            <a:bodyPr wrap="none" anchor="ctr"/>
            <a:lstStyle/>
            <a:p>
              <a:endParaRPr lang="ar-SA"/>
            </a:p>
          </p:txBody>
        </p:sp>
        <p:sp>
          <p:nvSpPr>
            <p:cNvPr id="3085" name="Rectangle 11"/>
            <p:cNvSpPr>
              <a:spLocks noChangeArrowheads="1"/>
            </p:cNvSpPr>
            <p:nvPr/>
          </p:nvSpPr>
          <p:spPr bwMode="auto">
            <a:xfrm>
              <a:off x="864" y="816"/>
              <a:ext cx="1437" cy="260"/>
            </a:xfrm>
            <a:prstGeom prst="rect">
              <a:avLst/>
            </a:prstGeom>
            <a:noFill/>
            <a:ln w="12700">
              <a:noFill/>
              <a:miter lim="800000"/>
              <a:headEnd/>
              <a:tailEnd/>
            </a:ln>
          </p:spPr>
          <p:txBody>
            <a:bodyPr wrap="none" lIns="90487" tIns="44450" rIns="90487" bIns="44450">
              <a:spAutoFit/>
            </a:bodyPr>
            <a:lstStyle/>
            <a:p>
              <a:pPr defTabSz="833399"/>
              <a:r>
                <a:rPr lang="en-US" sz="2200" b="1" dirty="0">
                  <a:solidFill>
                    <a:srgbClr val="000000"/>
                  </a:solidFill>
                  <a:latin typeface="Arial" charset="0"/>
                </a:rPr>
                <a:t>Completion Time</a:t>
              </a:r>
            </a:p>
          </p:txBody>
        </p:sp>
        <p:grpSp>
          <p:nvGrpSpPr>
            <p:cNvPr id="3" name="Group 12"/>
            <p:cNvGrpSpPr>
              <a:grpSpLocks/>
            </p:cNvGrpSpPr>
            <p:nvPr/>
          </p:nvGrpSpPr>
          <p:grpSpPr bwMode="auto">
            <a:xfrm>
              <a:off x="4082" y="2053"/>
              <a:ext cx="420" cy="273"/>
              <a:chOff x="4002" y="2363"/>
              <a:chExt cx="420" cy="273"/>
            </a:xfrm>
          </p:grpSpPr>
          <p:sp>
            <p:nvSpPr>
              <p:cNvPr id="3133" name="Freeform 13"/>
              <p:cNvSpPr>
                <a:spLocks/>
              </p:cNvSpPr>
              <p:nvPr/>
            </p:nvSpPr>
            <p:spPr bwMode="auto">
              <a:xfrm>
                <a:off x="4002" y="2363"/>
                <a:ext cx="408" cy="273"/>
              </a:xfrm>
              <a:custGeom>
                <a:avLst/>
                <a:gdLst>
                  <a:gd name="T0" fmla="*/ 407 w 408"/>
                  <a:gd name="T1" fmla="*/ 272 h 273"/>
                  <a:gd name="T2" fmla="*/ 407 w 408"/>
                  <a:gd name="T3" fmla="*/ 0 h 273"/>
                  <a:gd name="T4" fmla="*/ 0 w 408"/>
                  <a:gd name="T5" fmla="*/ 0 h 273"/>
                  <a:gd name="T6" fmla="*/ 0 w 408"/>
                  <a:gd name="T7" fmla="*/ 272 h 273"/>
                  <a:gd name="T8" fmla="*/ 407 w 408"/>
                  <a:gd name="T9" fmla="*/ 272 h 273"/>
                  <a:gd name="T10" fmla="*/ 0 60000 65536"/>
                  <a:gd name="T11" fmla="*/ 0 60000 65536"/>
                  <a:gd name="T12" fmla="*/ 0 60000 65536"/>
                  <a:gd name="T13" fmla="*/ 0 60000 65536"/>
                  <a:gd name="T14" fmla="*/ 0 60000 65536"/>
                  <a:gd name="T15" fmla="*/ 0 w 408"/>
                  <a:gd name="T16" fmla="*/ 0 h 273"/>
                  <a:gd name="T17" fmla="*/ 408 w 408"/>
                  <a:gd name="T18" fmla="*/ 273 h 273"/>
                </a:gdLst>
                <a:ahLst/>
                <a:cxnLst>
                  <a:cxn ang="T10">
                    <a:pos x="T0" y="T1"/>
                  </a:cxn>
                  <a:cxn ang="T11">
                    <a:pos x="T2" y="T3"/>
                  </a:cxn>
                  <a:cxn ang="T12">
                    <a:pos x="T4" y="T5"/>
                  </a:cxn>
                  <a:cxn ang="T13">
                    <a:pos x="T6" y="T7"/>
                  </a:cxn>
                  <a:cxn ang="T14">
                    <a:pos x="T8" y="T9"/>
                  </a:cxn>
                </a:cxnLst>
                <a:rect l="T15" t="T16" r="T17" b="T18"/>
                <a:pathLst>
                  <a:path w="408" h="273">
                    <a:moveTo>
                      <a:pt x="407" y="272"/>
                    </a:moveTo>
                    <a:lnTo>
                      <a:pt x="407" y="0"/>
                    </a:lnTo>
                    <a:lnTo>
                      <a:pt x="0" y="0"/>
                    </a:lnTo>
                    <a:lnTo>
                      <a:pt x="0" y="272"/>
                    </a:lnTo>
                    <a:lnTo>
                      <a:pt x="407" y="272"/>
                    </a:lnTo>
                  </a:path>
                </a:pathLst>
              </a:custGeom>
              <a:solidFill>
                <a:srgbClr val="FFFFFF"/>
              </a:solidFill>
              <a:ln w="12700" cap="rnd">
                <a:solidFill>
                  <a:srgbClr val="000000"/>
                </a:solidFill>
                <a:round/>
                <a:headEnd/>
                <a:tailEnd/>
              </a:ln>
            </p:spPr>
            <p:txBody>
              <a:bodyPr/>
              <a:lstStyle/>
              <a:p>
                <a:endParaRPr lang="ar-SA"/>
              </a:p>
            </p:txBody>
          </p:sp>
          <p:sp>
            <p:nvSpPr>
              <p:cNvPr id="3134" name="Rectangle 14"/>
              <p:cNvSpPr>
                <a:spLocks noChangeArrowheads="1"/>
              </p:cNvSpPr>
              <p:nvPr/>
            </p:nvSpPr>
            <p:spPr bwMode="auto">
              <a:xfrm>
                <a:off x="4002" y="2413"/>
                <a:ext cx="420" cy="180"/>
              </a:xfrm>
              <a:prstGeom prst="rect">
                <a:avLst/>
              </a:prstGeom>
              <a:noFill/>
              <a:ln w="12700">
                <a:noFill/>
                <a:miter lim="800000"/>
                <a:headEnd/>
                <a:tailEnd/>
              </a:ln>
            </p:spPr>
            <p:txBody>
              <a:bodyPr wrap="none" lIns="65087" tIns="31750" rIns="65087" bIns="31750">
                <a:spAutoFit/>
              </a:bodyPr>
              <a:lstStyle/>
              <a:p>
                <a:pPr defTabSz="408019"/>
                <a:r>
                  <a:rPr lang="en-US" sz="1500" b="1" dirty="0">
                    <a:solidFill>
                      <a:srgbClr val="000000"/>
                    </a:solidFill>
                    <a:latin typeface="Arial" charset="0"/>
                  </a:rPr>
                  <a:t>Finish</a:t>
                </a:r>
              </a:p>
            </p:txBody>
          </p:sp>
        </p:grpSp>
        <p:grpSp>
          <p:nvGrpSpPr>
            <p:cNvPr id="4" name="Group 15"/>
            <p:cNvGrpSpPr>
              <a:grpSpLocks/>
            </p:cNvGrpSpPr>
            <p:nvPr/>
          </p:nvGrpSpPr>
          <p:grpSpPr bwMode="auto">
            <a:xfrm>
              <a:off x="1446" y="2053"/>
              <a:ext cx="408" cy="273"/>
              <a:chOff x="1366" y="2363"/>
              <a:chExt cx="408" cy="273"/>
            </a:xfrm>
          </p:grpSpPr>
          <p:sp>
            <p:nvSpPr>
              <p:cNvPr id="3131" name="Freeform 16"/>
              <p:cNvSpPr>
                <a:spLocks/>
              </p:cNvSpPr>
              <p:nvPr/>
            </p:nvSpPr>
            <p:spPr bwMode="auto">
              <a:xfrm>
                <a:off x="1366" y="2363"/>
                <a:ext cx="408" cy="273"/>
              </a:xfrm>
              <a:custGeom>
                <a:avLst/>
                <a:gdLst>
                  <a:gd name="T0" fmla="*/ 407 w 408"/>
                  <a:gd name="T1" fmla="*/ 272 h 273"/>
                  <a:gd name="T2" fmla="*/ 407 w 408"/>
                  <a:gd name="T3" fmla="*/ 0 h 273"/>
                  <a:gd name="T4" fmla="*/ 0 w 408"/>
                  <a:gd name="T5" fmla="*/ 0 h 273"/>
                  <a:gd name="T6" fmla="*/ 0 w 408"/>
                  <a:gd name="T7" fmla="*/ 272 h 273"/>
                  <a:gd name="T8" fmla="*/ 407 w 408"/>
                  <a:gd name="T9" fmla="*/ 272 h 273"/>
                  <a:gd name="T10" fmla="*/ 0 60000 65536"/>
                  <a:gd name="T11" fmla="*/ 0 60000 65536"/>
                  <a:gd name="T12" fmla="*/ 0 60000 65536"/>
                  <a:gd name="T13" fmla="*/ 0 60000 65536"/>
                  <a:gd name="T14" fmla="*/ 0 60000 65536"/>
                  <a:gd name="T15" fmla="*/ 0 w 408"/>
                  <a:gd name="T16" fmla="*/ 0 h 273"/>
                  <a:gd name="T17" fmla="*/ 408 w 408"/>
                  <a:gd name="T18" fmla="*/ 273 h 273"/>
                </a:gdLst>
                <a:ahLst/>
                <a:cxnLst>
                  <a:cxn ang="T10">
                    <a:pos x="T0" y="T1"/>
                  </a:cxn>
                  <a:cxn ang="T11">
                    <a:pos x="T2" y="T3"/>
                  </a:cxn>
                  <a:cxn ang="T12">
                    <a:pos x="T4" y="T5"/>
                  </a:cxn>
                  <a:cxn ang="T13">
                    <a:pos x="T6" y="T7"/>
                  </a:cxn>
                  <a:cxn ang="T14">
                    <a:pos x="T8" y="T9"/>
                  </a:cxn>
                </a:cxnLst>
                <a:rect l="T15" t="T16" r="T17" b="T18"/>
                <a:pathLst>
                  <a:path w="408" h="273">
                    <a:moveTo>
                      <a:pt x="407" y="272"/>
                    </a:moveTo>
                    <a:lnTo>
                      <a:pt x="407" y="0"/>
                    </a:lnTo>
                    <a:lnTo>
                      <a:pt x="0" y="0"/>
                    </a:lnTo>
                    <a:lnTo>
                      <a:pt x="0" y="272"/>
                    </a:lnTo>
                    <a:lnTo>
                      <a:pt x="407" y="272"/>
                    </a:lnTo>
                  </a:path>
                </a:pathLst>
              </a:custGeom>
              <a:solidFill>
                <a:srgbClr val="FFFFFF"/>
              </a:solidFill>
              <a:ln w="12700" cap="rnd">
                <a:solidFill>
                  <a:srgbClr val="000000"/>
                </a:solidFill>
                <a:round/>
                <a:headEnd/>
                <a:tailEnd/>
              </a:ln>
            </p:spPr>
            <p:txBody>
              <a:bodyPr/>
              <a:lstStyle/>
              <a:p>
                <a:endParaRPr lang="ar-SA"/>
              </a:p>
            </p:txBody>
          </p:sp>
          <p:sp>
            <p:nvSpPr>
              <p:cNvPr id="3132" name="Rectangle 17"/>
              <p:cNvSpPr>
                <a:spLocks noChangeArrowheads="1"/>
              </p:cNvSpPr>
              <p:nvPr/>
            </p:nvSpPr>
            <p:spPr bwMode="auto">
              <a:xfrm>
                <a:off x="1402" y="2413"/>
                <a:ext cx="345" cy="180"/>
              </a:xfrm>
              <a:prstGeom prst="rect">
                <a:avLst/>
              </a:prstGeom>
              <a:noFill/>
              <a:ln w="12700">
                <a:noFill/>
                <a:miter lim="800000"/>
                <a:headEnd/>
                <a:tailEnd/>
              </a:ln>
            </p:spPr>
            <p:txBody>
              <a:bodyPr wrap="none" lIns="65087" tIns="31750" rIns="65087" bIns="31750">
                <a:spAutoFit/>
              </a:bodyPr>
              <a:lstStyle/>
              <a:p>
                <a:pPr defTabSz="408019"/>
                <a:r>
                  <a:rPr lang="en-US" sz="1500" b="1" dirty="0">
                    <a:solidFill>
                      <a:srgbClr val="000000"/>
                    </a:solidFill>
                    <a:latin typeface="Arial" charset="0"/>
                  </a:rPr>
                  <a:t>Start</a:t>
                </a:r>
              </a:p>
            </p:txBody>
          </p:sp>
        </p:grpSp>
        <p:sp>
          <p:nvSpPr>
            <p:cNvPr id="3088" name="Line 18"/>
            <p:cNvSpPr>
              <a:spLocks noChangeShapeType="1"/>
            </p:cNvSpPr>
            <p:nvPr/>
          </p:nvSpPr>
          <p:spPr bwMode="auto">
            <a:xfrm>
              <a:off x="2120" y="2864"/>
              <a:ext cx="363" cy="355"/>
            </a:xfrm>
            <a:prstGeom prst="line">
              <a:avLst/>
            </a:prstGeom>
            <a:noFill/>
            <a:ln w="38100">
              <a:solidFill>
                <a:srgbClr val="000000"/>
              </a:solidFill>
              <a:round/>
              <a:headEnd/>
              <a:tailEnd type="triangle" w="med" len="med"/>
            </a:ln>
          </p:spPr>
          <p:txBody>
            <a:bodyPr wrap="none" anchor="ctr"/>
            <a:lstStyle/>
            <a:p>
              <a:endParaRPr lang="en-US"/>
            </a:p>
          </p:txBody>
        </p:sp>
        <p:sp>
          <p:nvSpPr>
            <p:cNvPr id="3089" name="Line 19"/>
            <p:cNvSpPr>
              <a:spLocks noChangeShapeType="1"/>
            </p:cNvSpPr>
            <p:nvPr/>
          </p:nvSpPr>
          <p:spPr bwMode="auto">
            <a:xfrm>
              <a:off x="2175" y="2747"/>
              <a:ext cx="271" cy="0"/>
            </a:xfrm>
            <a:prstGeom prst="line">
              <a:avLst/>
            </a:prstGeom>
            <a:noFill/>
            <a:ln w="38100">
              <a:solidFill>
                <a:srgbClr val="000000"/>
              </a:solidFill>
              <a:round/>
              <a:headEnd/>
              <a:tailEnd type="triangle" w="med" len="med"/>
            </a:ln>
          </p:spPr>
          <p:txBody>
            <a:bodyPr wrap="none" anchor="ctr"/>
            <a:lstStyle/>
            <a:p>
              <a:endParaRPr lang="en-US"/>
            </a:p>
          </p:txBody>
        </p:sp>
        <p:sp>
          <p:nvSpPr>
            <p:cNvPr id="3090" name="Line 20"/>
            <p:cNvSpPr>
              <a:spLocks noChangeShapeType="1"/>
            </p:cNvSpPr>
            <p:nvPr/>
          </p:nvSpPr>
          <p:spPr bwMode="auto">
            <a:xfrm>
              <a:off x="2860" y="2747"/>
              <a:ext cx="242" cy="0"/>
            </a:xfrm>
            <a:prstGeom prst="line">
              <a:avLst/>
            </a:prstGeom>
            <a:noFill/>
            <a:ln w="38100">
              <a:solidFill>
                <a:srgbClr val="000000"/>
              </a:solidFill>
              <a:round/>
              <a:headEnd/>
              <a:tailEnd type="triangle" w="med" len="med"/>
            </a:ln>
          </p:spPr>
          <p:txBody>
            <a:bodyPr wrap="none" anchor="ctr"/>
            <a:lstStyle/>
            <a:p>
              <a:endParaRPr lang="en-US"/>
            </a:p>
          </p:txBody>
        </p:sp>
        <p:sp>
          <p:nvSpPr>
            <p:cNvPr id="3091" name="Line 21"/>
            <p:cNvSpPr>
              <a:spLocks noChangeShapeType="1"/>
            </p:cNvSpPr>
            <p:nvPr/>
          </p:nvSpPr>
          <p:spPr bwMode="auto">
            <a:xfrm flipV="1">
              <a:off x="2805" y="2844"/>
              <a:ext cx="942" cy="436"/>
            </a:xfrm>
            <a:prstGeom prst="line">
              <a:avLst/>
            </a:prstGeom>
            <a:noFill/>
            <a:ln w="38100">
              <a:solidFill>
                <a:srgbClr val="000000"/>
              </a:solidFill>
              <a:round/>
              <a:headEnd/>
              <a:tailEnd type="triangle" w="med" len="med"/>
            </a:ln>
          </p:spPr>
          <p:txBody>
            <a:bodyPr wrap="none" anchor="ctr"/>
            <a:lstStyle/>
            <a:p>
              <a:endParaRPr lang="en-US"/>
            </a:p>
          </p:txBody>
        </p:sp>
        <p:sp>
          <p:nvSpPr>
            <p:cNvPr id="3092" name="Line 22"/>
            <p:cNvSpPr>
              <a:spLocks noChangeShapeType="1"/>
            </p:cNvSpPr>
            <p:nvPr/>
          </p:nvSpPr>
          <p:spPr bwMode="auto">
            <a:xfrm>
              <a:off x="3489" y="2747"/>
              <a:ext cx="237" cy="0"/>
            </a:xfrm>
            <a:prstGeom prst="line">
              <a:avLst/>
            </a:prstGeom>
            <a:noFill/>
            <a:ln w="38100">
              <a:solidFill>
                <a:srgbClr val="000000"/>
              </a:solidFill>
              <a:round/>
              <a:headEnd/>
              <a:tailEnd type="triangle" w="med" len="med"/>
            </a:ln>
          </p:spPr>
          <p:txBody>
            <a:bodyPr wrap="none" anchor="ctr"/>
            <a:lstStyle/>
            <a:p>
              <a:endParaRPr lang="en-US"/>
            </a:p>
          </p:txBody>
        </p:sp>
        <p:sp>
          <p:nvSpPr>
            <p:cNvPr id="3093" name="Line 23"/>
            <p:cNvSpPr>
              <a:spLocks noChangeShapeType="1"/>
            </p:cNvSpPr>
            <p:nvPr/>
          </p:nvSpPr>
          <p:spPr bwMode="auto">
            <a:xfrm>
              <a:off x="3412" y="2314"/>
              <a:ext cx="327" cy="325"/>
            </a:xfrm>
            <a:prstGeom prst="line">
              <a:avLst/>
            </a:prstGeom>
            <a:noFill/>
            <a:ln w="38100">
              <a:solidFill>
                <a:srgbClr val="000000"/>
              </a:solidFill>
              <a:round/>
              <a:headEnd/>
              <a:tailEnd type="triangle" w="med" len="med"/>
            </a:ln>
          </p:spPr>
          <p:txBody>
            <a:bodyPr wrap="none" anchor="ctr"/>
            <a:lstStyle/>
            <a:p>
              <a:endParaRPr lang="en-US"/>
            </a:p>
          </p:txBody>
        </p:sp>
        <p:sp>
          <p:nvSpPr>
            <p:cNvPr id="3094" name="Line 24"/>
            <p:cNvSpPr>
              <a:spLocks noChangeShapeType="1"/>
            </p:cNvSpPr>
            <p:nvPr/>
          </p:nvSpPr>
          <p:spPr bwMode="auto">
            <a:xfrm>
              <a:off x="4005" y="1717"/>
              <a:ext cx="229" cy="323"/>
            </a:xfrm>
            <a:prstGeom prst="line">
              <a:avLst/>
            </a:prstGeom>
            <a:noFill/>
            <a:ln w="38100">
              <a:solidFill>
                <a:srgbClr val="000000"/>
              </a:solidFill>
              <a:round/>
              <a:headEnd/>
              <a:tailEnd type="triangle" w="med" len="med"/>
            </a:ln>
          </p:spPr>
          <p:txBody>
            <a:bodyPr wrap="none" anchor="ctr"/>
            <a:lstStyle/>
            <a:p>
              <a:endParaRPr lang="en-US"/>
            </a:p>
          </p:txBody>
        </p:sp>
        <p:sp>
          <p:nvSpPr>
            <p:cNvPr id="3095" name="Line 25"/>
            <p:cNvSpPr>
              <a:spLocks noChangeShapeType="1"/>
            </p:cNvSpPr>
            <p:nvPr/>
          </p:nvSpPr>
          <p:spPr bwMode="auto">
            <a:xfrm>
              <a:off x="2854" y="1577"/>
              <a:ext cx="871" cy="0"/>
            </a:xfrm>
            <a:prstGeom prst="line">
              <a:avLst/>
            </a:prstGeom>
            <a:noFill/>
            <a:ln w="38100">
              <a:solidFill>
                <a:srgbClr val="000000"/>
              </a:solidFill>
              <a:round/>
              <a:headEnd/>
              <a:tailEnd type="triangle" w="med" len="med"/>
            </a:ln>
          </p:spPr>
          <p:txBody>
            <a:bodyPr wrap="none" anchor="ctr"/>
            <a:lstStyle/>
            <a:p>
              <a:endParaRPr lang="en-US"/>
            </a:p>
          </p:txBody>
        </p:sp>
        <p:sp>
          <p:nvSpPr>
            <p:cNvPr id="3096" name="Line 26"/>
            <p:cNvSpPr>
              <a:spLocks noChangeShapeType="1"/>
            </p:cNvSpPr>
            <p:nvPr/>
          </p:nvSpPr>
          <p:spPr bwMode="auto">
            <a:xfrm>
              <a:off x="2832" y="1088"/>
              <a:ext cx="913" cy="391"/>
            </a:xfrm>
            <a:prstGeom prst="line">
              <a:avLst/>
            </a:prstGeom>
            <a:noFill/>
            <a:ln w="38100">
              <a:solidFill>
                <a:srgbClr val="000000"/>
              </a:solidFill>
              <a:round/>
              <a:headEnd/>
              <a:tailEnd type="triangle" w="med" len="med"/>
            </a:ln>
          </p:spPr>
          <p:txBody>
            <a:bodyPr wrap="none" anchor="ctr"/>
            <a:lstStyle/>
            <a:p>
              <a:endParaRPr lang="en-US"/>
            </a:p>
          </p:txBody>
        </p:sp>
        <p:sp>
          <p:nvSpPr>
            <p:cNvPr id="3097" name="Line 27"/>
            <p:cNvSpPr>
              <a:spLocks noChangeShapeType="1"/>
            </p:cNvSpPr>
            <p:nvPr/>
          </p:nvSpPr>
          <p:spPr bwMode="auto">
            <a:xfrm flipV="1">
              <a:off x="2129" y="1104"/>
              <a:ext cx="354" cy="360"/>
            </a:xfrm>
            <a:prstGeom prst="line">
              <a:avLst/>
            </a:prstGeom>
            <a:noFill/>
            <a:ln w="38100">
              <a:solidFill>
                <a:srgbClr val="000000"/>
              </a:solidFill>
              <a:round/>
              <a:headEnd/>
              <a:tailEnd type="triangle" w="med" len="med"/>
            </a:ln>
          </p:spPr>
          <p:txBody>
            <a:bodyPr wrap="none" anchor="ctr"/>
            <a:lstStyle/>
            <a:p>
              <a:endParaRPr lang="en-US"/>
            </a:p>
          </p:txBody>
        </p:sp>
        <p:sp>
          <p:nvSpPr>
            <p:cNvPr id="3098" name="Line 28"/>
            <p:cNvSpPr>
              <a:spLocks noChangeShapeType="1"/>
            </p:cNvSpPr>
            <p:nvPr/>
          </p:nvSpPr>
          <p:spPr bwMode="auto">
            <a:xfrm>
              <a:off x="2184" y="1577"/>
              <a:ext cx="276" cy="0"/>
            </a:xfrm>
            <a:prstGeom prst="line">
              <a:avLst/>
            </a:prstGeom>
            <a:noFill/>
            <a:ln w="38100">
              <a:solidFill>
                <a:srgbClr val="000000"/>
              </a:solidFill>
              <a:round/>
              <a:headEnd/>
              <a:tailEnd type="triangle" w="med" len="med"/>
            </a:ln>
          </p:spPr>
          <p:txBody>
            <a:bodyPr wrap="none" anchor="ctr"/>
            <a:lstStyle/>
            <a:p>
              <a:endParaRPr lang="en-US"/>
            </a:p>
          </p:txBody>
        </p:sp>
        <p:sp>
          <p:nvSpPr>
            <p:cNvPr id="3099" name="Line 29"/>
            <p:cNvSpPr>
              <a:spLocks noChangeShapeType="1"/>
            </p:cNvSpPr>
            <p:nvPr/>
          </p:nvSpPr>
          <p:spPr bwMode="auto">
            <a:xfrm>
              <a:off x="2143" y="1703"/>
              <a:ext cx="362" cy="357"/>
            </a:xfrm>
            <a:prstGeom prst="line">
              <a:avLst/>
            </a:prstGeom>
            <a:noFill/>
            <a:ln w="38100">
              <a:solidFill>
                <a:srgbClr val="000000"/>
              </a:solidFill>
              <a:round/>
              <a:headEnd/>
              <a:tailEnd type="triangle" w="med" len="med"/>
            </a:ln>
          </p:spPr>
          <p:txBody>
            <a:bodyPr wrap="none" anchor="ctr"/>
            <a:lstStyle/>
            <a:p>
              <a:endParaRPr lang="en-US"/>
            </a:p>
          </p:txBody>
        </p:sp>
        <p:sp>
          <p:nvSpPr>
            <p:cNvPr id="3100" name="Line 30"/>
            <p:cNvSpPr>
              <a:spLocks noChangeShapeType="1"/>
            </p:cNvSpPr>
            <p:nvPr/>
          </p:nvSpPr>
          <p:spPr bwMode="auto">
            <a:xfrm flipV="1">
              <a:off x="3910" y="1782"/>
              <a:ext cx="0" cy="810"/>
            </a:xfrm>
            <a:prstGeom prst="line">
              <a:avLst/>
            </a:prstGeom>
            <a:noFill/>
            <a:ln w="38100">
              <a:solidFill>
                <a:srgbClr val="000000"/>
              </a:solidFill>
              <a:round/>
              <a:headEnd/>
              <a:tailEnd type="triangle" w="med" len="med"/>
            </a:ln>
          </p:spPr>
          <p:txBody>
            <a:bodyPr wrap="none" anchor="ctr"/>
            <a:lstStyle/>
            <a:p>
              <a:endParaRPr lang="en-US"/>
            </a:p>
          </p:txBody>
        </p:sp>
        <p:sp>
          <p:nvSpPr>
            <p:cNvPr id="3101" name="Line 31"/>
            <p:cNvSpPr>
              <a:spLocks noChangeShapeType="1"/>
            </p:cNvSpPr>
            <p:nvPr/>
          </p:nvSpPr>
          <p:spPr bwMode="auto">
            <a:xfrm>
              <a:off x="2853" y="2190"/>
              <a:ext cx="242" cy="0"/>
            </a:xfrm>
            <a:prstGeom prst="line">
              <a:avLst/>
            </a:prstGeom>
            <a:noFill/>
            <a:ln w="38100">
              <a:solidFill>
                <a:srgbClr val="000000"/>
              </a:solidFill>
              <a:round/>
              <a:headEnd/>
              <a:tailEnd type="triangle" w="med" len="med"/>
            </a:ln>
          </p:spPr>
          <p:txBody>
            <a:bodyPr wrap="none" anchor="ctr"/>
            <a:lstStyle/>
            <a:p>
              <a:endParaRPr lang="en-US"/>
            </a:p>
          </p:txBody>
        </p:sp>
        <p:grpSp>
          <p:nvGrpSpPr>
            <p:cNvPr id="5" name="Group 32"/>
            <p:cNvGrpSpPr>
              <a:grpSpLocks/>
            </p:cNvGrpSpPr>
            <p:nvPr/>
          </p:nvGrpSpPr>
          <p:grpSpPr bwMode="auto">
            <a:xfrm>
              <a:off x="3696" y="1392"/>
              <a:ext cx="376" cy="376"/>
              <a:chOff x="3642" y="1699"/>
              <a:chExt cx="376" cy="376"/>
            </a:xfrm>
          </p:grpSpPr>
          <p:sp>
            <p:nvSpPr>
              <p:cNvPr id="3129" name="Oval 33"/>
              <p:cNvSpPr>
                <a:spLocks noChangeArrowheads="1"/>
              </p:cNvSpPr>
              <p:nvPr/>
            </p:nvSpPr>
            <p:spPr bwMode="auto">
              <a:xfrm>
                <a:off x="3642" y="1699"/>
                <a:ext cx="376" cy="376"/>
              </a:xfrm>
              <a:prstGeom prst="ellipse">
                <a:avLst/>
              </a:prstGeom>
              <a:solidFill>
                <a:srgbClr val="F4EFE4"/>
              </a:solidFill>
              <a:ln w="38100">
                <a:solidFill>
                  <a:srgbClr val="D9C6B4"/>
                </a:solidFill>
                <a:round/>
                <a:headEnd/>
                <a:tailEnd/>
              </a:ln>
            </p:spPr>
            <p:txBody>
              <a:bodyPr wrap="none" anchor="ctr"/>
              <a:lstStyle/>
              <a:p>
                <a:endParaRPr lang="ar-SA"/>
              </a:p>
            </p:txBody>
          </p:sp>
          <p:sp>
            <p:nvSpPr>
              <p:cNvPr id="3130" name="Rectangle 34"/>
              <p:cNvSpPr>
                <a:spLocks noChangeArrowheads="1"/>
              </p:cNvSpPr>
              <p:nvPr/>
            </p:nvSpPr>
            <p:spPr bwMode="auto">
              <a:xfrm>
                <a:off x="3746" y="1733"/>
                <a:ext cx="170" cy="319"/>
              </a:xfrm>
              <a:prstGeom prst="rect">
                <a:avLst/>
              </a:prstGeom>
              <a:noFill/>
              <a:ln w="12700">
                <a:noFill/>
                <a:miter lim="800000"/>
                <a:headEnd/>
                <a:tailEnd/>
              </a:ln>
            </p:spPr>
            <p:txBody>
              <a:bodyPr wrap="none" lIns="65087" tIns="31750" rIns="65087" bIns="31750">
                <a:spAutoFit/>
              </a:bodyPr>
              <a:lstStyle/>
              <a:p>
                <a:pPr algn="ctr" defTabSz="408019"/>
                <a:r>
                  <a:rPr lang="en-US" sz="1500" b="1" dirty="0">
                    <a:solidFill>
                      <a:srgbClr val="000000"/>
                    </a:solidFill>
                    <a:latin typeface="Arial" charset="0"/>
                  </a:rPr>
                  <a:t>K</a:t>
                </a:r>
              </a:p>
              <a:p>
                <a:pPr algn="ctr" defTabSz="408019"/>
                <a:r>
                  <a:rPr lang="en-US" sz="1500" b="1" dirty="0">
                    <a:solidFill>
                      <a:srgbClr val="000000"/>
                    </a:solidFill>
                    <a:latin typeface="Arial" charset="0"/>
                  </a:rPr>
                  <a:t>9 </a:t>
                </a:r>
              </a:p>
            </p:txBody>
          </p:sp>
        </p:grpSp>
        <p:grpSp>
          <p:nvGrpSpPr>
            <p:cNvPr id="6" name="Group 35"/>
            <p:cNvGrpSpPr>
              <a:grpSpLocks/>
            </p:cNvGrpSpPr>
            <p:nvPr/>
          </p:nvGrpSpPr>
          <p:grpSpPr bwMode="auto">
            <a:xfrm>
              <a:off x="2468" y="847"/>
              <a:ext cx="376" cy="2690"/>
              <a:chOff x="2388" y="1157"/>
              <a:chExt cx="376" cy="2690"/>
            </a:xfrm>
          </p:grpSpPr>
          <p:sp>
            <p:nvSpPr>
              <p:cNvPr id="3119" name="Oval 36"/>
              <p:cNvSpPr>
                <a:spLocks noChangeArrowheads="1"/>
              </p:cNvSpPr>
              <p:nvPr/>
            </p:nvSpPr>
            <p:spPr bwMode="auto">
              <a:xfrm>
                <a:off x="2388" y="3471"/>
                <a:ext cx="376" cy="376"/>
              </a:xfrm>
              <a:prstGeom prst="ellipse">
                <a:avLst/>
              </a:prstGeom>
              <a:solidFill>
                <a:srgbClr val="F4EFE4"/>
              </a:solidFill>
              <a:ln w="38100">
                <a:solidFill>
                  <a:srgbClr val="D9C6B4"/>
                </a:solidFill>
                <a:round/>
                <a:headEnd/>
                <a:tailEnd/>
              </a:ln>
            </p:spPr>
            <p:txBody>
              <a:bodyPr wrap="none" anchor="ctr"/>
              <a:lstStyle/>
              <a:p>
                <a:endParaRPr lang="ar-SA"/>
              </a:p>
            </p:txBody>
          </p:sp>
          <p:sp>
            <p:nvSpPr>
              <p:cNvPr id="3120" name="Oval 37"/>
              <p:cNvSpPr>
                <a:spLocks noChangeArrowheads="1"/>
              </p:cNvSpPr>
              <p:nvPr/>
            </p:nvSpPr>
            <p:spPr bwMode="auto">
              <a:xfrm>
                <a:off x="2388" y="2868"/>
                <a:ext cx="376" cy="376"/>
              </a:xfrm>
              <a:prstGeom prst="ellipse">
                <a:avLst/>
              </a:prstGeom>
              <a:solidFill>
                <a:srgbClr val="F4EFE4"/>
              </a:solidFill>
              <a:ln w="38100">
                <a:solidFill>
                  <a:srgbClr val="D9C6B4"/>
                </a:solidFill>
                <a:round/>
                <a:headEnd/>
                <a:tailEnd/>
              </a:ln>
            </p:spPr>
            <p:txBody>
              <a:bodyPr wrap="none" anchor="ctr"/>
              <a:lstStyle/>
              <a:p>
                <a:endParaRPr lang="ar-SA"/>
              </a:p>
            </p:txBody>
          </p:sp>
          <p:sp>
            <p:nvSpPr>
              <p:cNvPr id="3121" name="Oval 38"/>
              <p:cNvSpPr>
                <a:spLocks noChangeArrowheads="1"/>
              </p:cNvSpPr>
              <p:nvPr/>
            </p:nvSpPr>
            <p:spPr bwMode="auto">
              <a:xfrm>
                <a:off x="2388" y="1157"/>
                <a:ext cx="376" cy="376"/>
              </a:xfrm>
              <a:prstGeom prst="ellipse">
                <a:avLst/>
              </a:prstGeom>
              <a:solidFill>
                <a:srgbClr val="F4EFE4"/>
              </a:solidFill>
              <a:ln w="38100">
                <a:solidFill>
                  <a:srgbClr val="D9C6B4"/>
                </a:solidFill>
                <a:round/>
                <a:headEnd/>
                <a:tailEnd/>
              </a:ln>
            </p:spPr>
            <p:txBody>
              <a:bodyPr wrap="none" anchor="ctr"/>
              <a:lstStyle/>
              <a:p>
                <a:endParaRPr lang="ar-SA"/>
              </a:p>
            </p:txBody>
          </p:sp>
          <p:sp>
            <p:nvSpPr>
              <p:cNvPr id="3122" name="Oval 39"/>
              <p:cNvSpPr>
                <a:spLocks noChangeArrowheads="1"/>
              </p:cNvSpPr>
              <p:nvPr/>
            </p:nvSpPr>
            <p:spPr bwMode="auto">
              <a:xfrm>
                <a:off x="2388" y="1699"/>
                <a:ext cx="376" cy="376"/>
              </a:xfrm>
              <a:prstGeom prst="ellipse">
                <a:avLst/>
              </a:prstGeom>
              <a:solidFill>
                <a:srgbClr val="F4EFE4"/>
              </a:solidFill>
              <a:ln w="38100">
                <a:solidFill>
                  <a:srgbClr val="D9C6B4"/>
                </a:solidFill>
                <a:round/>
                <a:headEnd/>
                <a:tailEnd/>
              </a:ln>
            </p:spPr>
            <p:txBody>
              <a:bodyPr wrap="none" anchor="ctr"/>
              <a:lstStyle/>
              <a:p>
                <a:endParaRPr lang="ar-SA"/>
              </a:p>
            </p:txBody>
          </p:sp>
          <p:sp>
            <p:nvSpPr>
              <p:cNvPr id="3123" name="Oval 40"/>
              <p:cNvSpPr>
                <a:spLocks noChangeArrowheads="1"/>
              </p:cNvSpPr>
              <p:nvPr/>
            </p:nvSpPr>
            <p:spPr bwMode="auto">
              <a:xfrm>
                <a:off x="2388" y="2311"/>
                <a:ext cx="376" cy="376"/>
              </a:xfrm>
              <a:prstGeom prst="ellipse">
                <a:avLst/>
              </a:prstGeom>
              <a:solidFill>
                <a:srgbClr val="F4EFE4"/>
              </a:solidFill>
              <a:ln w="38100">
                <a:solidFill>
                  <a:srgbClr val="D9C6B4"/>
                </a:solidFill>
                <a:round/>
                <a:headEnd/>
                <a:tailEnd/>
              </a:ln>
            </p:spPr>
            <p:txBody>
              <a:bodyPr wrap="none" anchor="ctr"/>
              <a:lstStyle/>
              <a:p>
                <a:endParaRPr lang="ar-SA"/>
              </a:p>
            </p:txBody>
          </p:sp>
          <p:sp>
            <p:nvSpPr>
              <p:cNvPr id="3124" name="Rectangle 41"/>
              <p:cNvSpPr>
                <a:spLocks noChangeArrowheads="1"/>
              </p:cNvSpPr>
              <p:nvPr/>
            </p:nvSpPr>
            <p:spPr bwMode="auto">
              <a:xfrm>
                <a:off x="2461" y="1191"/>
                <a:ext cx="232" cy="319"/>
              </a:xfrm>
              <a:prstGeom prst="rect">
                <a:avLst/>
              </a:prstGeom>
              <a:noFill/>
              <a:ln w="12700">
                <a:noFill/>
                <a:miter lim="800000"/>
                <a:headEnd/>
                <a:tailEnd/>
              </a:ln>
            </p:spPr>
            <p:txBody>
              <a:bodyPr wrap="none" lIns="65087" tIns="31750" rIns="65087" bIns="31750">
                <a:spAutoFit/>
              </a:bodyPr>
              <a:lstStyle/>
              <a:p>
                <a:pPr algn="ctr" defTabSz="408019"/>
                <a:r>
                  <a:rPr lang="en-US" sz="1500" b="1" dirty="0">
                    <a:solidFill>
                      <a:srgbClr val="000000"/>
                    </a:solidFill>
                    <a:latin typeface="Arial" charset="0"/>
                  </a:rPr>
                  <a:t>I</a:t>
                </a:r>
              </a:p>
              <a:p>
                <a:pPr algn="ctr" defTabSz="408019"/>
                <a:r>
                  <a:rPr lang="en-US" sz="1500" b="1" dirty="0">
                    <a:solidFill>
                      <a:srgbClr val="000000"/>
                    </a:solidFill>
                    <a:latin typeface="Arial" charset="0"/>
                  </a:rPr>
                  <a:t>15 </a:t>
                </a:r>
              </a:p>
            </p:txBody>
          </p:sp>
          <p:sp>
            <p:nvSpPr>
              <p:cNvPr id="3125" name="Rectangle 42"/>
              <p:cNvSpPr>
                <a:spLocks noChangeArrowheads="1"/>
              </p:cNvSpPr>
              <p:nvPr/>
            </p:nvSpPr>
            <p:spPr bwMode="auto">
              <a:xfrm>
                <a:off x="2461" y="1733"/>
                <a:ext cx="232" cy="319"/>
              </a:xfrm>
              <a:prstGeom prst="rect">
                <a:avLst/>
              </a:prstGeom>
              <a:noFill/>
              <a:ln w="12700">
                <a:noFill/>
                <a:miter lim="800000"/>
                <a:headEnd/>
                <a:tailEnd/>
              </a:ln>
            </p:spPr>
            <p:txBody>
              <a:bodyPr wrap="none" lIns="65087" tIns="31750" rIns="65087" bIns="31750">
                <a:spAutoFit/>
              </a:bodyPr>
              <a:lstStyle/>
              <a:p>
                <a:pPr algn="ctr" defTabSz="408019"/>
                <a:r>
                  <a:rPr lang="en-US" sz="1500" b="1" dirty="0">
                    <a:solidFill>
                      <a:srgbClr val="000000"/>
                    </a:solidFill>
                    <a:latin typeface="Arial" charset="0"/>
                  </a:rPr>
                  <a:t>F</a:t>
                </a:r>
              </a:p>
              <a:p>
                <a:pPr algn="ctr" defTabSz="408019"/>
                <a:r>
                  <a:rPr lang="en-US" sz="1500" b="1" dirty="0">
                    <a:solidFill>
                      <a:srgbClr val="000000"/>
                    </a:solidFill>
                    <a:latin typeface="Arial" charset="0"/>
                  </a:rPr>
                  <a:t>10 </a:t>
                </a:r>
              </a:p>
            </p:txBody>
          </p:sp>
          <p:sp>
            <p:nvSpPr>
              <p:cNvPr id="3126" name="Rectangle 43"/>
              <p:cNvSpPr>
                <a:spLocks noChangeArrowheads="1"/>
              </p:cNvSpPr>
              <p:nvPr/>
            </p:nvSpPr>
            <p:spPr bwMode="auto">
              <a:xfrm>
                <a:off x="2461" y="2346"/>
                <a:ext cx="232" cy="319"/>
              </a:xfrm>
              <a:prstGeom prst="rect">
                <a:avLst/>
              </a:prstGeom>
              <a:noFill/>
              <a:ln w="12700">
                <a:noFill/>
                <a:miter lim="800000"/>
                <a:headEnd/>
                <a:tailEnd/>
              </a:ln>
            </p:spPr>
            <p:txBody>
              <a:bodyPr wrap="none" lIns="65087" tIns="31750" rIns="65087" bIns="31750">
                <a:spAutoFit/>
              </a:bodyPr>
              <a:lstStyle/>
              <a:p>
                <a:pPr algn="ctr" defTabSz="408019"/>
                <a:r>
                  <a:rPr lang="en-US" sz="1500" b="1" dirty="0">
                    <a:solidFill>
                      <a:srgbClr val="000000"/>
                    </a:solidFill>
                    <a:latin typeface="Arial" charset="0"/>
                  </a:rPr>
                  <a:t>C</a:t>
                </a:r>
              </a:p>
              <a:p>
                <a:pPr algn="ctr" defTabSz="408019"/>
                <a:r>
                  <a:rPr lang="en-US" sz="1500" b="1" dirty="0">
                    <a:solidFill>
                      <a:srgbClr val="000000"/>
                    </a:solidFill>
                    <a:latin typeface="Arial" charset="0"/>
                  </a:rPr>
                  <a:t>10 </a:t>
                </a:r>
              </a:p>
            </p:txBody>
          </p:sp>
          <p:sp>
            <p:nvSpPr>
              <p:cNvPr id="3127" name="Rectangle 44"/>
              <p:cNvSpPr>
                <a:spLocks noChangeArrowheads="1"/>
              </p:cNvSpPr>
              <p:nvPr/>
            </p:nvSpPr>
            <p:spPr bwMode="auto">
              <a:xfrm>
                <a:off x="2461" y="2903"/>
                <a:ext cx="232" cy="319"/>
              </a:xfrm>
              <a:prstGeom prst="rect">
                <a:avLst/>
              </a:prstGeom>
              <a:noFill/>
              <a:ln w="12700">
                <a:noFill/>
                <a:miter lim="800000"/>
                <a:headEnd/>
                <a:tailEnd/>
              </a:ln>
            </p:spPr>
            <p:txBody>
              <a:bodyPr wrap="none" lIns="65087" tIns="31750" rIns="65087" bIns="31750">
                <a:spAutoFit/>
              </a:bodyPr>
              <a:lstStyle/>
              <a:p>
                <a:pPr algn="ctr" defTabSz="408019"/>
                <a:r>
                  <a:rPr lang="en-US" sz="1500" b="1" dirty="0">
                    <a:solidFill>
                      <a:srgbClr val="000000"/>
                    </a:solidFill>
                    <a:latin typeface="Arial" charset="0"/>
                  </a:rPr>
                  <a:t>D</a:t>
                </a:r>
              </a:p>
              <a:p>
                <a:pPr algn="ctr" defTabSz="408019"/>
                <a:r>
                  <a:rPr lang="en-US" sz="1500" b="1" dirty="0">
                    <a:solidFill>
                      <a:srgbClr val="000000"/>
                    </a:solidFill>
                    <a:latin typeface="Arial" charset="0"/>
                  </a:rPr>
                  <a:t>10 </a:t>
                </a:r>
              </a:p>
            </p:txBody>
          </p:sp>
          <p:sp>
            <p:nvSpPr>
              <p:cNvPr id="3128" name="Rectangle 45"/>
              <p:cNvSpPr>
                <a:spLocks noChangeArrowheads="1"/>
              </p:cNvSpPr>
              <p:nvPr/>
            </p:nvSpPr>
            <p:spPr bwMode="auto">
              <a:xfrm>
                <a:off x="2461" y="3505"/>
                <a:ext cx="232" cy="319"/>
              </a:xfrm>
              <a:prstGeom prst="rect">
                <a:avLst/>
              </a:prstGeom>
              <a:noFill/>
              <a:ln w="12700">
                <a:noFill/>
                <a:miter lim="800000"/>
                <a:headEnd/>
                <a:tailEnd/>
              </a:ln>
            </p:spPr>
            <p:txBody>
              <a:bodyPr wrap="none" lIns="65087" tIns="31750" rIns="65087" bIns="31750">
                <a:spAutoFit/>
              </a:bodyPr>
              <a:lstStyle/>
              <a:p>
                <a:pPr algn="ctr" defTabSz="408019"/>
                <a:r>
                  <a:rPr lang="en-US" sz="1500" b="1" dirty="0">
                    <a:solidFill>
                      <a:srgbClr val="000000"/>
                    </a:solidFill>
                    <a:latin typeface="Arial" charset="0"/>
                  </a:rPr>
                  <a:t>E</a:t>
                </a:r>
              </a:p>
              <a:p>
                <a:pPr algn="ctr" defTabSz="408019"/>
                <a:r>
                  <a:rPr lang="en-US" sz="1500" b="1" dirty="0">
                    <a:solidFill>
                      <a:srgbClr val="000000"/>
                    </a:solidFill>
                    <a:latin typeface="Arial" charset="0"/>
                  </a:rPr>
                  <a:t>24 </a:t>
                </a:r>
              </a:p>
            </p:txBody>
          </p:sp>
        </p:grpSp>
        <p:grpSp>
          <p:nvGrpSpPr>
            <p:cNvPr id="7" name="Group 46"/>
            <p:cNvGrpSpPr>
              <a:grpSpLocks/>
            </p:cNvGrpSpPr>
            <p:nvPr/>
          </p:nvGrpSpPr>
          <p:grpSpPr bwMode="auto">
            <a:xfrm>
              <a:off x="3114" y="2002"/>
              <a:ext cx="377" cy="933"/>
              <a:chOff x="3034" y="2312"/>
              <a:chExt cx="377" cy="933"/>
            </a:xfrm>
          </p:grpSpPr>
          <p:sp>
            <p:nvSpPr>
              <p:cNvPr id="3115" name="Oval 47"/>
              <p:cNvSpPr>
                <a:spLocks noChangeArrowheads="1"/>
              </p:cNvSpPr>
              <p:nvPr/>
            </p:nvSpPr>
            <p:spPr bwMode="auto">
              <a:xfrm>
                <a:off x="3035" y="2312"/>
                <a:ext cx="376" cy="376"/>
              </a:xfrm>
              <a:prstGeom prst="ellipse">
                <a:avLst/>
              </a:prstGeom>
              <a:solidFill>
                <a:srgbClr val="F4EFE4"/>
              </a:solidFill>
              <a:ln w="38100">
                <a:solidFill>
                  <a:srgbClr val="D9C6B4"/>
                </a:solidFill>
                <a:round/>
                <a:headEnd/>
                <a:tailEnd/>
              </a:ln>
            </p:spPr>
            <p:txBody>
              <a:bodyPr wrap="none" anchor="ctr"/>
              <a:lstStyle/>
              <a:p>
                <a:endParaRPr lang="ar-SA"/>
              </a:p>
            </p:txBody>
          </p:sp>
          <p:sp>
            <p:nvSpPr>
              <p:cNvPr id="3116" name="Oval 48"/>
              <p:cNvSpPr>
                <a:spLocks noChangeArrowheads="1"/>
              </p:cNvSpPr>
              <p:nvPr/>
            </p:nvSpPr>
            <p:spPr bwMode="auto">
              <a:xfrm>
                <a:off x="3034" y="2869"/>
                <a:ext cx="376" cy="376"/>
              </a:xfrm>
              <a:prstGeom prst="ellipse">
                <a:avLst/>
              </a:prstGeom>
              <a:solidFill>
                <a:srgbClr val="F4EFE4"/>
              </a:solidFill>
              <a:ln w="38100">
                <a:solidFill>
                  <a:srgbClr val="D9C6B4"/>
                </a:solidFill>
                <a:round/>
                <a:headEnd/>
                <a:tailEnd/>
              </a:ln>
            </p:spPr>
            <p:txBody>
              <a:bodyPr wrap="none" anchor="ctr"/>
              <a:lstStyle/>
              <a:p>
                <a:endParaRPr lang="ar-SA"/>
              </a:p>
            </p:txBody>
          </p:sp>
          <p:sp>
            <p:nvSpPr>
              <p:cNvPr id="3117" name="Rectangle 49"/>
              <p:cNvSpPr>
                <a:spLocks noChangeArrowheads="1"/>
              </p:cNvSpPr>
              <p:nvPr/>
            </p:nvSpPr>
            <p:spPr bwMode="auto">
              <a:xfrm>
                <a:off x="3106" y="2346"/>
                <a:ext cx="232" cy="319"/>
              </a:xfrm>
              <a:prstGeom prst="rect">
                <a:avLst/>
              </a:prstGeom>
              <a:noFill/>
              <a:ln w="12700">
                <a:noFill/>
                <a:miter lim="800000"/>
                <a:headEnd/>
                <a:tailEnd/>
              </a:ln>
            </p:spPr>
            <p:txBody>
              <a:bodyPr wrap="none" lIns="65087" tIns="31750" rIns="65087" bIns="31750">
                <a:spAutoFit/>
              </a:bodyPr>
              <a:lstStyle/>
              <a:p>
                <a:pPr algn="ctr" defTabSz="408019"/>
                <a:r>
                  <a:rPr lang="en-US" sz="1500" b="1" dirty="0">
                    <a:solidFill>
                      <a:srgbClr val="000000"/>
                    </a:solidFill>
                    <a:latin typeface="Arial" charset="0"/>
                  </a:rPr>
                  <a:t>G</a:t>
                </a:r>
              </a:p>
              <a:p>
                <a:pPr algn="ctr" defTabSz="408019"/>
                <a:r>
                  <a:rPr lang="en-US" sz="1500" b="1" dirty="0">
                    <a:solidFill>
                      <a:srgbClr val="000000"/>
                    </a:solidFill>
                    <a:latin typeface="Arial" charset="0"/>
                  </a:rPr>
                  <a:t>35 </a:t>
                </a:r>
              </a:p>
            </p:txBody>
          </p:sp>
          <p:sp>
            <p:nvSpPr>
              <p:cNvPr id="3118" name="Rectangle 50"/>
              <p:cNvSpPr>
                <a:spLocks noChangeArrowheads="1"/>
              </p:cNvSpPr>
              <p:nvPr/>
            </p:nvSpPr>
            <p:spPr bwMode="auto">
              <a:xfrm>
                <a:off x="3106" y="2903"/>
                <a:ext cx="232" cy="319"/>
              </a:xfrm>
              <a:prstGeom prst="rect">
                <a:avLst/>
              </a:prstGeom>
              <a:noFill/>
              <a:ln w="12700">
                <a:noFill/>
                <a:miter lim="800000"/>
                <a:headEnd/>
                <a:tailEnd/>
              </a:ln>
            </p:spPr>
            <p:txBody>
              <a:bodyPr wrap="none" lIns="65087" tIns="31750" rIns="65087" bIns="31750">
                <a:spAutoFit/>
              </a:bodyPr>
              <a:lstStyle/>
              <a:p>
                <a:pPr algn="ctr" defTabSz="408019"/>
                <a:r>
                  <a:rPr lang="en-US" sz="1500" b="1" dirty="0">
                    <a:solidFill>
                      <a:srgbClr val="000000"/>
                    </a:solidFill>
                    <a:latin typeface="Arial" charset="0"/>
                  </a:rPr>
                  <a:t>H</a:t>
                </a:r>
              </a:p>
              <a:p>
                <a:pPr algn="ctr" defTabSz="408019"/>
                <a:r>
                  <a:rPr lang="en-US" sz="1500" b="1" dirty="0">
                    <a:solidFill>
                      <a:srgbClr val="000000"/>
                    </a:solidFill>
                    <a:latin typeface="Arial" charset="0"/>
                  </a:rPr>
                  <a:t>40 </a:t>
                </a:r>
              </a:p>
            </p:txBody>
          </p:sp>
        </p:grpSp>
        <p:grpSp>
          <p:nvGrpSpPr>
            <p:cNvPr id="8" name="Group 51"/>
            <p:cNvGrpSpPr>
              <a:grpSpLocks/>
            </p:cNvGrpSpPr>
            <p:nvPr/>
          </p:nvGrpSpPr>
          <p:grpSpPr bwMode="auto">
            <a:xfrm>
              <a:off x="3722" y="2559"/>
              <a:ext cx="376" cy="376"/>
              <a:chOff x="3642" y="2869"/>
              <a:chExt cx="376" cy="376"/>
            </a:xfrm>
          </p:grpSpPr>
          <p:sp>
            <p:nvSpPr>
              <p:cNvPr id="3113" name="Oval 52"/>
              <p:cNvSpPr>
                <a:spLocks noChangeArrowheads="1"/>
              </p:cNvSpPr>
              <p:nvPr/>
            </p:nvSpPr>
            <p:spPr bwMode="auto">
              <a:xfrm>
                <a:off x="3642" y="2869"/>
                <a:ext cx="376" cy="376"/>
              </a:xfrm>
              <a:prstGeom prst="ellipse">
                <a:avLst/>
              </a:prstGeom>
              <a:solidFill>
                <a:srgbClr val="F4EFE4"/>
              </a:solidFill>
              <a:ln w="38100">
                <a:solidFill>
                  <a:srgbClr val="D9C6B4"/>
                </a:solidFill>
                <a:round/>
                <a:headEnd/>
                <a:tailEnd/>
              </a:ln>
            </p:spPr>
            <p:txBody>
              <a:bodyPr wrap="none" anchor="ctr"/>
              <a:lstStyle/>
              <a:p>
                <a:endParaRPr lang="ar-SA"/>
              </a:p>
            </p:txBody>
          </p:sp>
          <p:sp>
            <p:nvSpPr>
              <p:cNvPr id="3114" name="Rectangle 53"/>
              <p:cNvSpPr>
                <a:spLocks noChangeArrowheads="1"/>
              </p:cNvSpPr>
              <p:nvPr/>
            </p:nvSpPr>
            <p:spPr bwMode="auto">
              <a:xfrm>
                <a:off x="3746" y="2903"/>
                <a:ext cx="170" cy="319"/>
              </a:xfrm>
              <a:prstGeom prst="rect">
                <a:avLst/>
              </a:prstGeom>
              <a:noFill/>
              <a:ln w="12700">
                <a:noFill/>
                <a:miter lim="800000"/>
                <a:headEnd/>
                <a:tailEnd/>
              </a:ln>
            </p:spPr>
            <p:txBody>
              <a:bodyPr wrap="none" lIns="65087" tIns="31750" rIns="65087" bIns="31750">
                <a:spAutoFit/>
              </a:bodyPr>
              <a:lstStyle/>
              <a:p>
                <a:pPr algn="ctr" defTabSz="408019"/>
                <a:r>
                  <a:rPr lang="en-US" sz="1500" b="1" dirty="0">
                    <a:solidFill>
                      <a:srgbClr val="000000"/>
                    </a:solidFill>
                    <a:latin typeface="Arial" charset="0"/>
                  </a:rPr>
                  <a:t>J</a:t>
                </a:r>
              </a:p>
              <a:p>
                <a:pPr algn="ctr" defTabSz="408019"/>
                <a:r>
                  <a:rPr lang="en-US" sz="1500" b="1" dirty="0">
                    <a:solidFill>
                      <a:srgbClr val="000000"/>
                    </a:solidFill>
                    <a:latin typeface="Arial" charset="0"/>
                  </a:rPr>
                  <a:t>4 </a:t>
                </a:r>
              </a:p>
            </p:txBody>
          </p:sp>
        </p:grpSp>
        <p:grpSp>
          <p:nvGrpSpPr>
            <p:cNvPr id="9" name="Group 54"/>
            <p:cNvGrpSpPr>
              <a:grpSpLocks/>
            </p:cNvGrpSpPr>
            <p:nvPr/>
          </p:nvGrpSpPr>
          <p:grpSpPr bwMode="auto">
            <a:xfrm>
              <a:off x="1795" y="1390"/>
              <a:ext cx="376" cy="1544"/>
              <a:chOff x="1715" y="1700"/>
              <a:chExt cx="376" cy="1544"/>
            </a:xfrm>
          </p:grpSpPr>
          <p:sp>
            <p:nvSpPr>
              <p:cNvPr id="3109" name="Oval 55"/>
              <p:cNvSpPr>
                <a:spLocks noChangeArrowheads="1"/>
              </p:cNvSpPr>
              <p:nvPr/>
            </p:nvSpPr>
            <p:spPr bwMode="auto">
              <a:xfrm>
                <a:off x="1715" y="1700"/>
                <a:ext cx="376" cy="376"/>
              </a:xfrm>
              <a:prstGeom prst="ellipse">
                <a:avLst/>
              </a:prstGeom>
              <a:solidFill>
                <a:srgbClr val="F4EFE4"/>
              </a:solidFill>
              <a:ln w="38100">
                <a:solidFill>
                  <a:srgbClr val="D9C6B4"/>
                </a:solidFill>
                <a:round/>
                <a:headEnd/>
                <a:tailEnd/>
              </a:ln>
            </p:spPr>
            <p:txBody>
              <a:bodyPr wrap="none" anchor="ctr"/>
              <a:lstStyle/>
              <a:p>
                <a:endParaRPr lang="ar-SA"/>
              </a:p>
            </p:txBody>
          </p:sp>
          <p:sp>
            <p:nvSpPr>
              <p:cNvPr id="3110" name="Oval 56"/>
              <p:cNvSpPr>
                <a:spLocks noChangeArrowheads="1"/>
              </p:cNvSpPr>
              <p:nvPr/>
            </p:nvSpPr>
            <p:spPr bwMode="auto">
              <a:xfrm>
                <a:off x="1715" y="2868"/>
                <a:ext cx="376" cy="376"/>
              </a:xfrm>
              <a:prstGeom prst="ellipse">
                <a:avLst/>
              </a:prstGeom>
              <a:solidFill>
                <a:srgbClr val="F4EFE4"/>
              </a:solidFill>
              <a:ln w="38100">
                <a:solidFill>
                  <a:srgbClr val="D9C6B4"/>
                </a:solidFill>
                <a:round/>
                <a:headEnd/>
                <a:tailEnd/>
              </a:ln>
            </p:spPr>
            <p:txBody>
              <a:bodyPr wrap="none" anchor="ctr"/>
              <a:lstStyle/>
              <a:p>
                <a:endParaRPr lang="ar-SA"/>
              </a:p>
            </p:txBody>
          </p:sp>
          <p:sp>
            <p:nvSpPr>
              <p:cNvPr id="3111" name="Rectangle 57"/>
              <p:cNvSpPr>
                <a:spLocks noChangeArrowheads="1"/>
              </p:cNvSpPr>
              <p:nvPr/>
            </p:nvSpPr>
            <p:spPr bwMode="auto">
              <a:xfrm>
                <a:off x="1787" y="1733"/>
                <a:ext cx="232" cy="319"/>
              </a:xfrm>
              <a:prstGeom prst="rect">
                <a:avLst/>
              </a:prstGeom>
              <a:noFill/>
              <a:ln w="12700">
                <a:noFill/>
                <a:miter lim="800000"/>
                <a:headEnd/>
                <a:tailEnd/>
              </a:ln>
            </p:spPr>
            <p:txBody>
              <a:bodyPr wrap="none" lIns="65087" tIns="31750" rIns="65087" bIns="31750">
                <a:spAutoFit/>
              </a:bodyPr>
              <a:lstStyle/>
              <a:p>
                <a:pPr algn="ctr" defTabSz="408019"/>
                <a:r>
                  <a:rPr lang="en-US" sz="1500" b="1" dirty="0">
                    <a:solidFill>
                      <a:srgbClr val="000000"/>
                    </a:solidFill>
                    <a:latin typeface="Arial" charset="0"/>
                  </a:rPr>
                  <a:t>A</a:t>
                </a:r>
              </a:p>
              <a:p>
                <a:pPr algn="ctr" defTabSz="408019"/>
                <a:r>
                  <a:rPr lang="en-US" sz="1500" b="1" dirty="0">
                    <a:solidFill>
                      <a:srgbClr val="000000"/>
                    </a:solidFill>
                    <a:latin typeface="Arial" charset="0"/>
                  </a:rPr>
                  <a:t>12 </a:t>
                </a:r>
              </a:p>
            </p:txBody>
          </p:sp>
          <p:sp>
            <p:nvSpPr>
              <p:cNvPr id="3112" name="Rectangle 58"/>
              <p:cNvSpPr>
                <a:spLocks noChangeArrowheads="1"/>
              </p:cNvSpPr>
              <p:nvPr/>
            </p:nvSpPr>
            <p:spPr bwMode="auto">
              <a:xfrm>
                <a:off x="1818" y="2903"/>
                <a:ext cx="170" cy="319"/>
              </a:xfrm>
              <a:prstGeom prst="rect">
                <a:avLst/>
              </a:prstGeom>
              <a:noFill/>
              <a:ln w="12700">
                <a:noFill/>
                <a:miter lim="800000"/>
                <a:headEnd/>
                <a:tailEnd/>
              </a:ln>
            </p:spPr>
            <p:txBody>
              <a:bodyPr wrap="none" lIns="65087" tIns="31750" rIns="65087" bIns="31750">
                <a:spAutoFit/>
              </a:bodyPr>
              <a:lstStyle/>
              <a:p>
                <a:pPr algn="ctr" defTabSz="408019"/>
                <a:r>
                  <a:rPr lang="en-US" sz="1500" b="1" dirty="0">
                    <a:solidFill>
                      <a:srgbClr val="000000"/>
                    </a:solidFill>
                    <a:latin typeface="Arial" charset="0"/>
                  </a:rPr>
                  <a:t>B</a:t>
                </a:r>
              </a:p>
              <a:p>
                <a:pPr algn="ctr" defTabSz="408019"/>
                <a:r>
                  <a:rPr lang="en-US" sz="1500" b="1" dirty="0">
                    <a:solidFill>
                      <a:srgbClr val="000000"/>
                    </a:solidFill>
                    <a:latin typeface="Arial" charset="0"/>
                  </a:rPr>
                  <a:t>9 </a:t>
                </a:r>
              </a:p>
            </p:txBody>
          </p:sp>
        </p:grpSp>
        <p:sp>
          <p:nvSpPr>
            <p:cNvPr id="3107" name="Line 59"/>
            <p:cNvSpPr>
              <a:spLocks noChangeShapeType="1"/>
            </p:cNvSpPr>
            <p:nvPr/>
          </p:nvSpPr>
          <p:spPr bwMode="auto">
            <a:xfrm flipV="1">
              <a:off x="1675" y="1750"/>
              <a:ext cx="177" cy="285"/>
            </a:xfrm>
            <a:prstGeom prst="line">
              <a:avLst/>
            </a:prstGeom>
            <a:noFill/>
            <a:ln w="38100">
              <a:solidFill>
                <a:srgbClr val="000000"/>
              </a:solidFill>
              <a:round/>
              <a:headEnd/>
              <a:tailEnd type="triangle" w="med" len="med"/>
            </a:ln>
          </p:spPr>
          <p:txBody>
            <a:bodyPr wrap="none" anchor="ctr"/>
            <a:lstStyle/>
            <a:p>
              <a:endParaRPr lang="en-US"/>
            </a:p>
          </p:txBody>
        </p:sp>
        <p:sp>
          <p:nvSpPr>
            <p:cNvPr id="3108" name="Line 60"/>
            <p:cNvSpPr>
              <a:spLocks noChangeShapeType="1"/>
            </p:cNvSpPr>
            <p:nvPr/>
          </p:nvSpPr>
          <p:spPr bwMode="auto">
            <a:xfrm>
              <a:off x="1675" y="2336"/>
              <a:ext cx="173" cy="266"/>
            </a:xfrm>
            <a:prstGeom prst="line">
              <a:avLst/>
            </a:prstGeom>
            <a:noFill/>
            <a:ln w="38100">
              <a:solidFill>
                <a:srgbClr val="000000"/>
              </a:solidFill>
              <a:round/>
              <a:headEnd/>
              <a:tailEnd type="triangle" w="med" len="med"/>
            </a:ln>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1"/>
          <p:cNvSpPr>
            <a:spLocks noGrp="1"/>
          </p:cNvSpPr>
          <p:nvPr>
            <p:ph type="ftr" sz="quarter" idx="4294967295"/>
          </p:nvPr>
        </p:nvSpPr>
        <p:spPr>
          <a:xfrm>
            <a:off x="2667000" y="6356350"/>
            <a:ext cx="3352800" cy="365125"/>
          </a:xfrm>
          <a:noFill/>
        </p:spPr>
        <p:txBody>
          <a:bodyPr/>
          <a:lstStyle/>
          <a:p>
            <a:pPr defTabSz="915004"/>
            <a:r>
              <a:rPr lang="en-US" dirty="0"/>
              <a:t>© 2004 by Prentice Hall, Inc.,  Upper Saddle River, N.J. 07458</a:t>
            </a:r>
          </a:p>
        </p:txBody>
      </p:sp>
      <p:sp>
        <p:nvSpPr>
          <p:cNvPr id="4100" name="Slide Number Placeholder 2"/>
          <p:cNvSpPr>
            <a:spLocks noGrp="1"/>
          </p:cNvSpPr>
          <p:nvPr>
            <p:ph type="sldNum" sz="quarter" idx="12"/>
          </p:nvPr>
        </p:nvSpPr>
        <p:spPr>
          <a:noFill/>
        </p:spPr>
        <p:txBody>
          <a:bodyPr/>
          <a:lstStyle/>
          <a:p>
            <a:pPr defTabSz="915004"/>
            <a:r>
              <a:rPr lang="en-US" dirty="0"/>
              <a:t>3-</a:t>
            </a:r>
            <a:fld id="{39708AB2-EF80-493B-8AC7-03A1F6551497}" type="slidenum">
              <a:rPr lang="en-US"/>
              <a:pPr defTabSz="915004"/>
              <a:t>26</a:t>
            </a:fld>
            <a:endParaRPr lang="en-US" dirty="0"/>
          </a:p>
        </p:txBody>
      </p:sp>
      <p:sp>
        <p:nvSpPr>
          <p:cNvPr id="429058" name="Rectangle 2"/>
          <p:cNvSpPr>
            <a:spLocks noChangeArrowheads="1"/>
          </p:cNvSpPr>
          <p:nvPr/>
        </p:nvSpPr>
        <p:spPr bwMode="auto">
          <a:xfrm>
            <a:off x="1" y="163286"/>
            <a:ext cx="6708070" cy="1061357"/>
          </a:xfrm>
          <a:prstGeom prst="rect">
            <a:avLst/>
          </a:prstGeom>
          <a:noFill/>
          <a:ln w="12700">
            <a:noFill/>
            <a:miter lim="800000"/>
            <a:headEnd/>
            <a:tailEnd/>
          </a:ln>
          <a:effectLst/>
        </p:spPr>
        <p:txBody>
          <a:bodyPr lIns="98966" tIns="48615" rIns="98966" bIns="48615" anchor="ctr"/>
          <a:lstStyle/>
          <a:p>
            <a:pPr algn="ctr">
              <a:defRPr/>
            </a:pPr>
            <a:r>
              <a:rPr lang="en-US" sz="4400" b="1" dirty="0">
                <a:solidFill>
                  <a:srgbClr val="FF0000"/>
                </a:solidFill>
                <a:effectLst>
                  <a:outerShdw blurRad="38100" dist="38100" dir="2700000" algn="tl">
                    <a:srgbClr val="000000"/>
                  </a:outerShdw>
                </a:effectLst>
              </a:rPr>
              <a:t>St. Paul’s Hospital</a:t>
            </a:r>
          </a:p>
        </p:txBody>
      </p:sp>
      <p:sp>
        <p:nvSpPr>
          <p:cNvPr id="4102" name="Rectangle 3"/>
          <p:cNvSpPr>
            <a:spLocks noChangeArrowheads="1"/>
          </p:cNvSpPr>
          <p:nvPr/>
        </p:nvSpPr>
        <p:spPr bwMode="auto">
          <a:xfrm>
            <a:off x="254001" y="1387928"/>
            <a:ext cx="8900965" cy="775288"/>
          </a:xfrm>
          <a:prstGeom prst="rect">
            <a:avLst/>
          </a:prstGeom>
          <a:noFill/>
          <a:ln w="12700">
            <a:noFill/>
            <a:miter lim="800000"/>
            <a:headEnd/>
            <a:tailEnd/>
          </a:ln>
        </p:spPr>
        <p:txBody>
          <a:bodyPr wrap="none" lIns="98966" tIns="48615" rIns="98966" bIns="48615">
            <a:spAutoFit/>
          </a:bodyPr>
          <a:lstStyle/>
          <a:p>
            <a:pPr defTabSz="833399">
              <a:tabLst>
                <a:tab pos="722279" algn="ctr"/>
                <a:tab pos="3647859" algn="ctr"/>
                <a:tab pos="7925976" algn="ctr"/>
              </a:tabLst>
            </a:pPr>
            <a:r>
              <a:rPr lang="en-US" sz="2200" b="1" dirty="0">
                <a:latin typeface="Arial" charset="0"/>
              </a:rPr>
              <a:t>		                                                                              Immediate</a:t>
            </a:r>
          </a:p>
          <a:p>
            <a:pPr defTabSz="833399">
              <a:tabLst>
                <a:tab pos="722279" algn="ctr"/>
                <a:tab pos="3647859" algn="ctr"/>
                <a:tab pos="7925976" algn="ctr"/>
              </a:tabLst>
            </a:pPr>
            <a:r>
              <a:rPr lang="en-US" sz="2200" b="1" dirty="0">
                <a:latin typeface="Arial" charset="0"/>
              </a:rPr>
              <a:t>	Activity                   Description                                 Predecessor(s)</a:t>
            </a:r>
          </a:p>
        </p:txBody>
      </p:sp>
      <p:sp>
        <p:nvSpPr>
          <p:cNvPr id="4103" name="Line 4"/>
          <p:cNvSpPr>
            <a:spLocks noChangeShapeType="1"/>
          </p:cNvSpPr>
          <p:nvPr/>
        </p:nvSpPr>
        <p:spPr bwMode="auto">
          <a:xfrm>
            <a:off x="446265" y="2149929"/>
            <a:ext cx="8237361" cy="0"/>
          </a:xfrm>
          <a:prstGeom prst="line">
            <a:avLst/>
          </a:prstGeom>
          <a:noFill/>
          <a:ln w="25400">
            <a:solidFill>
              <a:schemeClr val="tx1"/>
            </a:solidFill>
            <a:round/>
            <a:headEnd/>
            <a:tailEnd/>
          </a:ln>
        </p:spPr>
        <p:txBody>
          <a:bodyPr wrap="none" lIns="100008" tIns="50004" rIns="100008" bIns="50004" anchor="ctr"/>
          <a:lstStyle/>
          <a:p>
            <a:endParaRPr lang="en-US"/>
          </a:p>
        </p:txBody>
      </p:sp>
      <p:graphicFrame>
        <p:nvGraphicFramePr>
          <p:cNvPr id="4098" name="Object 5"/>
          <p:cNvGraphicFramePr>
            <a:graphicFrameLocks/>
          </p:cNvGraphicFramePr>
          <p:nvPr/>
        </p:nvGraphicFramePr>
        <p:xfrm>
          <a:off x="7196667" y="163286"/>
          <a:ext cx="1591028" cy="1042648"/>
        </p:xfrm>
        <a:graphic>
          <a:graphicData uri="http://schemas.openxmlformats.org/presentationml/2006/ole">
            <mc:AlternateContent xmlns:mc="http://schemas.openxmlformats.org/markup-compatibility/2006">
              <mc:Choice xmlns:v="urn:schemas-microsoft-com:vml" Requires="v">
                <p:oleObj spid="_x0000_s4102" name="ClipArt" r:id="rId3" imgW="7318022" imgH="4690063" progId="MS_ClipArt_Gallery.2">
                  <p:embed/>
                </p:oleObj>
              </mc:Choice>
              <mc:Fallback>
                <p:oleObj name="ClipArt" r:id="rId3" imgW="7318022" imgH="4690063" progId="MS_ClipArt_Gallery.2">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6667" y="163286"/>
                        <a:ext cx="1591028" cy="104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Rectangle 6"/>
          <p:cNvSpPr>
            <a:spLocks noChangeArrowheads="1"/>
          </p:cNvSpPr>
          <p:nvPr/>
        </p:nvSpPr>
        <p:spPr bwMode="auto">
          <a:xfrm>
            <a:off x="5672667" y="6449786"/>
            <a:ext cx="3471333" cy="408214"/>
          </a:xfrm>
          <a:prstGeom prst="rect">
            <a:avLst/>
          </a:prstGeom>
          <a:solidFill>
            <a:srgbClr val="FFFFCC"/>
          </a:solidFill>
          <a:ln w="9525">
            <a:noFill/>
            <a:miter lim="800000"/>
            <a:headEnd/>
            <a:tailEnd/>
          </a:ln>
        </p:spPr>
        <p:txBody>
          <a:bodyPr wrap="none" lIns="100008" tIns="50004" rIns="100008" bIns="50004" anchor="ctr"/>
          <a:lstStyle/>
          <a:p>
            <a:endParaRPr lang="ar-SA"/>
          </a:p>
        </p:txBody>
      </p:sp>
      <p:sp>
        <p:nvSpPr>
          <p:cNvPr id="4105" name="Rectangle 7"/>
          <p:cNvSpPr>
            <a:spLocks noChangeArrowheads="1"/>
          </p:cNvSpPr>
          <p:nvPr/>
        </p:nvSpPr>
        <p:spPr bwMode="auto">
          <a:xfrm>
            <a:off x="592667" y="2204358"/>
            <a:ext cx="7366000" cy="4132858"/>
          </a:xfrm>
          <a:prstGeom prst="rect">
            <a:avLst/>
          </a:prstGeom>
          <a:noFill/>
          <a:ln w="9525">
            <a:noFill/>
            <a:miter lim="800000"/>
            <a:headEnd/>
            <a:tailEnd/>
          </a:ln>
        </p:spPr>
        <p:txBody>
          <a:bodyPr lIns="100008" tIns="50004" rIns="100008" bIns="50004">
            <a:spAutoFit/>
          </a:bodyPr>
          <a:lstStyle/>
          <a:p>
            <a:r>
              <a:rPr lang="en-US" sz="2200" b="1" dirty="0"/>
              <a:t>A	Select administrative and medical staff.	</a:t>
            </a:r>
          </a:p>
          <a:p>
            <a:r>
              <a:rPr lang="en-US" sz="2200" b="1" dirty="0"/>
              <a:t>B	Select site and do site survey.		</a:t>
            </a:r>
          </a:p>
          <a:p>
            <a:r>
              <a:rPr lang="en-US" sz="2200" b="1" dirty="0"/>
              <a:t>C	Select equipment.				</a:t>
            </a:r>
          </a:p>
          <a:p>
            <a:r>
              <a:rPr lang="en-US" sz="2200" b="1" dirty="0"/>
              <a:t>D	Prepare final construction plans and layout.	</a:t>
            </a:r>
          </a:p>
          <a:p>
            <a:r>
              <a:rPr lang="en-US" sz="2200" b="1" dirty="0"/>
              <a:t>E	Bring utilities to the site.			</a:t>
            </a:r>
          </a:p>
          <a:p>
            <a:r>
              <a:rPr lang="en-US" sz="2200" b="1" dirty="0"/>
              <a:t>F	Interview applicants and fill positions in nursing,</a:t>
            </a:r>
          </a:p>
          <a:p>
            <a:r>
              <a:rPr lang="en-US" sz="2200" b="1" dirty="0"/>
              <a:t>	support staff, maintenance, and security.	</a:t>
            </a:r>
          </a:p>
          <a:p>
            <a:r>
              <a:rPr lang="en-US" sz="2200" b="1" dirty="0"/>
              <a:t>G	Purchase and take delivery of equipment.	</a:t>
            </a:r>
          </a:p>
          <a:p>
            <a:r>
              <a:rPr lang="en-US" sz="2200" b="1" dirty="0"/>
              <a:t>H	Construct the hospital.			</a:t>
            </a:r>
          </a:p>
          <a:p>
            <a:r>
              <a:rPr lang="en-US" sz="2200" b="1" dirty="0"/>
              <a:t>I	Develop an information system.		</a:t>
            </a:r>
          </a:p>
          <a:p>
            <a:r>
              <a:rPr lang="en-US" sz="2200" b="1" dirty="0"/>
              <a:t>J	Install the equipment.		</a:t>
            </a:r>
          </a:p>
          <a:p>
            <a:r>
              <a:rPr lang="en-US" sz="2200" b="1" dirty="0"/>
              <a:t>K	Train nurses and support staff.</a:t>
            </a:r>
          </a:p>
        </p:txBody>
      </p:sp>
      <p:sp>
        <p:nvSpPr>
          <p:cNvPr id="4106" name="Rectangle 8"/>
          <p:cNvSpPr>
            <a:spLocks noChangeArrowheads="1"/>
          </p:cNvSpPr>
          <p:nvPr/>
        </p:nvSpPr>
        <p:spPr bwMode="auto">
          <a:xfrm>
            <a:off x="7620000" y="2204358"/>
            <a:ext cx="1100667" cy="4132858"/>
          </a:xfrm>
          <a:prstGeom prst="rect">
            <a:avLst/>
          </a:prstGeom>
          <a:noFill/>
          <a:ln w="9525">
            <a:noFill/>
            <a:miter lim="800000"/>
            <a:headEnd/>
            <a:tailEnd/>
          </a:ln>
        </p:spPr>
        <p:txBody>
          <a:bodyPr lIns="100008" tIns="50004" rIns="100008" bIns="50004">
            <a:spAutoFit/>
          </a:bodyPr>
          <a:lstStyle/>
          <a:p>
            <a:r>
              <a:rPr lang="en-US" sz="2200" b="1" dirty="0"/>
              <a:t>—</a:t>
            </a:r>
          </a:p>
          <a:p>
            <a:r>
              <a:rPr lang="en-US" sz="2200" b="1" dirty="0"/>
              <a:t>—</a:t>
            </a:r>
          </a:p>
          <a:p>
            <a:r>
              <a:rPr lang="en-US" sz="2200" b="1" dirty="0"/>
              <a:t>A</a:t>
            </a:r>
          </a:p>
          <a:p>
            <a:r>
              <a:rPr lang="en-US" sz="2200" b="1" dirty="0"/>
              <a:t>B</a:t>
            </a:r>
          </a:p>
          <a:p>
            <a:r>
              <a:rPr lang="en-US" sz="2200" b="1" dirty="0"/>
              <a:t>B</a:t>
            </a:r>
          </a:p>
          <a:p>
            <a:endParaRPr lang="en-US" sz="2200" b="1" dirty="0"/>
          </a:p>
          <a:p>
            <a:r>
              <a:rPr lang="en-US" sz="2200" b="1" dirty="0"/>
              <a:t>A</a:t>
            </a:r>
          </a:p>
          <a:p>
            <a:r>
              <a:rPr lang="en-US" sz="2200" b="1" dirty="0"/>
              <a:t>C</a:t>
            </a:r>
          </a:p>
          <a:p>
            <a:r>
              <a:rPr lang="en-US" sz="2200" b="1" dirty="0"/>
              <a:t>D</a:t>
            </a:r>
          </a:p>
          <a:p>
            <a:r>
              <a:rPr lang="en-US" sz="2200" b="1" dirty="0"/>
              <a:t>A</a:t>
            </a:r>
          </a:p>
          <a:p>
            <a:r>
              <a:rPr lang="en-US" sz="2200" b="1" dirty="0"/>
              <a:t>E,G,H</a:t>
            </a:r>
          </a:p>
          <a:p>
            <a:r>
              <a:rPr lang="en-US" sz="2200" b="1" dirty="0"/>
              <a:t>F,I,J</a:t>
            </a:r>
          </a:p>
        </p:txBody>
      </p:sp>
      <p:grpSp>
        <p:nvGrpSpPr>
          <p:cNvPr id="2" name="Group 9"/>
          <p:cNvGrpSpPr>
            <a:grpSpLocks/>
          </p:cNvGrpSpPr>
          <p:nvPr/>
        </p:nvGrpSpPr>
        <p:grpSpPr bwMode="auto">
          <a:xfrm>
            <a:off x="1100667" y="1306286"/>
            <a:ext cx="6385278" cy="5260862"/>
            <a:chOff x="1072" y="934"/>
            <a:chExt cx="3620" cy="3093"/>
          </a:xfrm>
        </p:grpSpPr>
        <p:sp>
          <p:nvSpPr>
            <p:cNvPr id="4115" name="Rectangle 10"/>
            <p:cNvSpPr>
              <a:spLocks noChangeArrowheads="1"/>
            </p:cNvSpPr>
            <p:nvPr/>
          </p:nvSpPr>
          <p:spPr bwMode="auto">
            <a:xfrm>
              <a:off x="1072" y="934"/>
              <a:ext cx="3620" cy="3093"/>
            </a:xfrm>
            <a:prstGeom prst="rect">
              <a:avLst/>
            </a:prstGeom>
            <a:solidFill>
              <a:schemeClr val="hlink"/>
            </a:solidFill>
            <a:ln w="12700">
              <a:noFill/>
              <a:miter lim="800000"/>
              <a:headEnd/>
              <a:tailEnd/>
            </a:ln>
          </p:spPr>
          <p:txBody>
            <a:bodyPr wrap="none" anchor="ctr"/>
            <a:lstStyle/>
            <a:p>
              <a:endParaRPr lang="ar-SA"/>
            </a:p>
          </p:txBody>
        </p:sp>
        <p:sp>
          <p:nvSpPr>
            <p:cNvPr id="4116" name="Rectangle 11"/>
            <p:cNvSpPr>
              <a:spLocks noChangeArrowheads="1"/>
            </p:cNvSpPr>
            <p:nvPr/>
          </p:nvSpPr>
          <p:spPr bwMode="auto">
            <a:xfrm>
              <a:off x="1133" y="996"/>
              <a:ext cx="1400" cy="252"/>
            </a:xfrm>
            <a:prstGeom prst="rect">
              <a:avLst/>
            </a:prstGeom>
            <a:noFill/>
            <a:ln w="12700">
              <a:noFill/>
              <a:miter lim="800000"/>
              <a:headEnd/>
              <a:tailEnd/>
            </a:ln>
          </p:spPr>
          <p:txBody>
            <a:bodyPr wrap="none" lIns="90487" tIns="44450" rIns="90487" bIns="44450">
              <a:spAutoFit/>
            </a:bodyPr>
            <a:lstStyle/>
            <a:p>
              <a:pPr defTabSz="833399"/>
              <a:r>
                <a:rPr lang="en-US" sz="2200" b="1" dirty="0">
                  <a:solidFill>
                    <a:srgbClr val="000000"/>
                  </a:solidFill>
                  <a:latin typeface="Arial" charset="0"/>
                </a:rPr>
                <a:t>Completion Time</a:t>
              </a:r>
            </a:p>
          </p:txBody>
        </p:sp>
        <p:grpSp>
          <p:nvGrpSpPr>
            <p:cNvPr id="3" name="Group 12"/>
            <p:cNvGrpSpPr>
              <a:grpSpLocks/>
            </p:cNvGrpSpPr>
            <p:nvPr/>
          </p:nvGrpSpPr>
          <p:grpSpPr bwMode="auto">
            <a:xfrm>
              <a:off x="4002" y="2363"/>
              <a:ext cx="410" cy="273"/>
              <a:chOff x="4002" y="2363"/>
              <a:chExt cx="410" cy="273"/>
            </a:xfrm>
          </p:grpSpPr>
          <p:sp>
            <p:nvSpPr>
              <p:cNvPr id="4164" name="Freeform 13"/>
              <p:cNvSpPr>
                <a:spLocks/>
              </p:cNvSpPr>
              <p:nvPr/>
            </p:nvSpPr>
            <p:spPr bwMode="auto">
              <a:xfrm>
                <a:off x="4002" y="2363"/>
                <a:ext cx="408" cy="273"/>
              </a:xfrm>
              <a:custGeom>
                <a:avLst/>
                <a:gdLst>
                  <a:gd name="T0" fmla="*/ 407 w 408"/>
                  <a:gd name="T1" fmla="*/ 272 h 273"/>
                  <a:gd name="T2" fmla="*/ 407 w 408"/>
                  <a:gd name="T3" fmla="*/ 0 h 273"/>
                  <a:gd name="T4" fmla="*/ 0 w 408"/>
                  <a:gd name="T5" fmla="*/ 0 h 273"/>
                  <a:gd name="T6" fmla="*/ 0 w 408"/>
                  <a:gd name="T7" fmla="*/ 272 h 273"/>
                  <a:gd name="T8" fmla="*/ 407 w 408"/>
                  <a:gd name="T9" fmla="*/ 272 h 273"/>
                  <a:gd name="T10" fmla="*/ 0 60000 65536"/>
                  <a:gd name="T11" fmla="*/ 0 60000 65536"/>
                  <a:gd name="T12" fmla="*/ 0 60000 65536"/>
                  <a:gd name="T13" fmla="*/ 0 60000 65536"/>
                  <a:gd name="T14" fmla="*/ 0 60000 65536"/>
                  <a:gd name="T15" fmla="*/ 0 w 408"/>
                  <a:gd name="T16" fmla="*/ 0 h 273"/>
                  <a:gd name="T17" fmla="*/ 408 w 408"/>
                  <a:gd name="T18" fmla="*/ 273 h 273"/>
                </a:gdLst>
                <a:ahLst/>
                <a:cxnLst>
                  <a:cxn ang="T10">
                    <a:pos x="T0" y="T1"/>
                  </a:cxn>
                  <a:cxn ang="T11">
                    <a:pos x="T2" y="T3"/>
                  </a:cxn>
                  <a:cxn ang="T12">
                    <a:pos x="T4" y="T5"/>
                  </a:cxn>
                  <a:cxn ang="T13">
                    <a:pos x="T6" y="T7"/>
                  </a:cxn>
                  <a:cxn ang="T14">
                    <a:pos x="T8" y="T9"/>
                  </a:cxn>
                </a:cxnLst>
                <a:rect l="T15" t="T16" r="T17" b="T18"/>
                <a:pathLst>
                  <a:path w="408" h="273">
                    <a:moveTo>
                      <a:pt x="407" y="272"/>
                    </a:moveTo>
                    <a:lnTo>
                      <a:pt x="407" y="0"/>
                    </a:lnTo>
                    <a:lnTo>
                      <a:pt x="0" y="0"/>
                    </a:lnTo>
                    <a:lnTo>
                      <a:pt x="0" y="272"/>
                    </a:lnTo>
                    <a:lnTo>
                      <a:pt x="407" y="272"/>
                    </a:lnTo>
                  </a:path>
                </a:pathLst>
              </a:custGeom>
              <a:solidFill>
                <a:srgbClr val="FFFFFF"/>
              </a:solidFill>
              <a:ln w="12700" cap="rnd">
                <a:solidFill>
                  <a:srgbClr val="000000"/>
                </a:solidFill>
                <a:round/>
                <a:headEnd/>
                <a:tailEnd/>
              </a:ln>
            </p:spPr>
            <p:txBody>
              <a:bodyPr/>
              <a:lstStyle/>
              <a:p>
                <a:endParaRPr lang="ar-SA"/>
              </a:p>
            </p:txBody>
          </p:sp>
          <p:sp>
            <p:nvSpPr>
              <p:cNvPr id="4165" name="Rectangle 14"/>
              <p:cNvSpPr>
                <a:spLocks noChangeArrowheads="1"/>
              </p:cNvSpPr>
              <p:nvPr/>
            </p:nvSpPr>
            <p:spPr bwMode="auto">
              <a:xfrm>
                <a:off x="4002" y="2413"/>
                <a:ext cx="410" cy="174"/>
              </a:xfrm>
              <a:prstGeom prst="rect">
                <a:avLst/>
              </a:prstGeom>
              <a:noFill/>
              <a:ln w="12700">
                <a:noFill/>
                <a:miter lim="800000"/>
                <a:headEnd/>
                <a:tailEnd/>
              </a:ln>
            </p:spPr>
            <p:txBody>
              <a:bodyPr wrap="none" lIns="65087" tIns="31750" rIns="65087" bIns="31750">
                <a:spAutoFit/>
              </a:bodyPr>
              <a:lstStyle/>
              <a:p>
                <a:pPr defTabSz="408019"/>
                <a:r>
                  <a:rPr lang="en-US" sz="1500" b="1" dirty="0">
                    <a:solidFill>
                      <a:srgbClr val="000000"/>
                    </a:solidFill>
                    <a:latin typeface="Arial" charset="0"/>
                  </a:rPr>
                  <a:t>Finish</a:t>
                </a:r>
              </a:p>
            </p:txBody>
          </p:sp>
        </p:grpSp>
        <p:grpSp>
          <p:nvGrpSpPr>
            <p:cNvPr id="4" name="Group 15"/>
            <p:cNvGrpSpPr>
              <a:grpSpLocks/>
            </p:cNvGrpSpPr>
            <p:nvPr/>
          </p:nvGrpSpPr>
          <p:grpSpPr bwMode="auto">
            <a:xfrm>
              <a:off x="1366" y="2363"/>
              <a:ext cx="408" cy="273"/>
              <a:chOff x="1366" y="2363"/>
              <a:chExt cx="408" cy="273"/>
            </a:xfrm>
          </p:grpSpPr>
          <p:sp>
            <p:nvSpPr>
              <p:cNvPr id="4162" name="Freeform 16"/>
              <p:cNvSpPr>
                <a:spLocks/>
              </p:cNvSpPr>
              <p:nvPr/>
            </p:nvSpPr>
            <p:spPr bwMode="auto">
              <a:xfrm>
                <a:off x="1366" y="2363"/>
                <a:ext cx="408" cy="273"/>
              </a:xfrm>
              <a:custGeom>
                <a:avLst/>
                <a:gdLst>
                  <a:gd name="T0" fmla="*/ 407 w 408"/>
                  <a:gd name="T1" fmla="*/ 272 h 273"/>
                  <a:gd name="T2" fmla="*/ 407 w 408"/>
                  <a:gd name="T3" fmla="*/ 0 h 273"/>
                  <a:gd name="T4" fmla="*/ 0 w 408"/>
                  <a:gd name="T5" fmla="*/ 0 h 273"/>
                  <a:gd name="T6" fmla="*/ 0 w 408"/>
                  <a:gd name="T7" fmla="*/ 272 h 273"/>
                  <a:gd name="T8" fmla="*/ 407 w 408"/>
                  <a:gd name="T9" fmla="*/ 272 h 273"/>
                  <a:gd name="T10" fmla="*/ 0 60000 65536"/>
                  <a:gd name="T11" fmla="*/ 0 60000 65536"/>
                  <a:gd name="T12" fmla="*/ 0 60000 65536"/>
                  <a:gd name="T13" fmla="*/ 0 60000 65536"/>
                  <a:gd name="T14" fmla="*/ 0 60000 65536"/>
                  <a:gd name="T15" fmla="*/ 0 w 408"/>
                  <a:gd name="T16" fmla="*/ 0 h 273"/>
                  <a:gd name="T17" fmla="*/ 408 w 408"/>
                  <a:gd name="T18" fmla="*/ 273 h 273"/>
                </a:gdLst>
                <a:ahLst/>
                <a:cxnLst>
                  <a:cxn ang="T10">
                    <a:pos x="T0" y="T1"/>
                  </a:cxn>
                  <a:cxn ang="T11">
                    <a:pos x="T2" y="T3"/>
                  </a:cxn>
                  <a:cxn ang="T12">
                    <a:pos x="T4" y="T5"/>
                  </a:cxn>
                  <a:cxn ang="T13">
                    <a:pos x="T6" y="T7"/>
                  </a:cxn>
                  <a:cxn ang="T14">
                    <a:pos x="T8" y="T9"/>
                  </a:cxn>
                </a:cxnLst>
                <a:rect l="T15" t="T16" r="T17" b="T18"/>
                <a:pathLst>
                  <a:path w="408" h="273">
                    <a:moveTo>
                      <a:pt x="407" y="272"/>
                    </a:moveTo>
                    <a:lnTo>
                      <a:pt x="407" y="0"/>
                    </a:lnTo>
                    <a:lnTo>
                      <a:pt x="0" y="0"/>
                    </a:lnTo>
                    <a:lnTo>
                      <a:pt x="0" y="272"/>
                    </a:lnTo>
                    <a:lnTo>
                      <a:pt x="407" y="272"/>
                    </a:lnTo>
                  </a:path>
                </a:pathLst>
              </a:custGeom>
              <a:solidFill>
                <a:srgbClr val="FFFFFF"/>
              </a:solidFill>
              <a:ln w="12700" cap="rnd">
                <a:solidFill>
                  <a:srgbClr val="000000"/>
                </a:solidFill>
                <a:round/>
                <a:headEnd/>
                <a:tailEnd/>
              </a:ln>
            </p:spPr>
            <p:txBody>
              <a:bodyPr/>
              <a:lstStyle/>
              <a:p>
                <a:endParaRPr lang="ar-SA"/>
              </a:p>
            </p:txBody>
          </p:sp>
          <p:sp>
            <p:nvSpPr>
              <p:cNvPr id="4163" name="Rectangle 17"/>
              <p:cNvSpPr>
                <a:spLocks noChangeArrowheads="1"/>
              </p:cNvSpPr>
              <p:nvPr/>
            </p:nvSpPr>
            <p:spPr bwMode="auto">
              <a:xfrm>
                <a:off x="1402" y="2413"/>
                <a:ext cx="324" cy="173"/>
              </a:xfrm>
              <a:prstGeom prst="rect">
                <a:avLst/>
              </a:prstGeom>
              <a:noFill/>
              <a:ln w="12700">
                <a:noFill/>
                <a:miter lim="800000"/>
                <a:headEnd/>
                <a:tailEnd/>
              </a:ln>
            </p:spPr>
            <p:txBody>
              <a:bodyPr wrap="none" lIns="65087" tIns="31750" rIns="65087" bIns="31750">
                <a:spAutoFit/>
              </a:bodyPr>
              <a:lstStyle/>
              <a:p>
                <a:pPr defTabSz="408019"/>
                <a:r>
                  <a:rPr lang="en-US" sz="1500" b="1" dirty="0">
                    <a:solidFill>
                      <a:srgbClr val="000000"/>
                    </a:solidFill>
                    <a:latin typeface="Arial" charset="0"/>
                  </a:rPr>
                  <a:t>Start</a:t>
                </a:r>
              </a:p>
            </p:txBody>
          </p:sp>
        </p:grpSp>
        <p:sp>
          <p:nvSpPr>
            <p:cNvPr id="429074" name="Line 18"/>
            <p:cNvSpPr>
              <a:spLocks noChangeShapeType="1"/>
            </p:cNvSpPr>
            <p:nvPr/>
          </p:nvSpPr>
          <p:spPr bwMode="auto">
            <a:xfrm>
              <a:off x="2040" y="3174"/>
              <a:ext cx="363" cy="355"/>
            </a:xfrm>
            <a:prstGeom prst="line">
              <a:avLst/>
            </a:prstGeom>
            <a:noFill/>
            <a:ln w="57150">
              <a:solidFill>
                <a:srgbClr val="D9C6B4"/>
              </a:solidFill>
              <a:round/>
              <a:headEnd/>
              <a:tailEnd type="triangle" w="med" len="med"/>
            </a:ln>
            <a:effectLst>
              <a:outerShdw dist="25400" dir="5400000" algn="ctr" rotWithShape="0">
                <a:schemeClr val="bg2"/>
              </a:outerShdw>
            </a:effectLst>
          </p:spPr>
          <p:txBody>
            <a:bodyPr wrap="none" anchor="ctr"/>
            <a:lstStyle/>
            <a:p>
              <a:pPr>
                <a:defRPr/>
              </a:pPr>
              <a:endParaRPr lang="ar-SA"/>
            </a:p>
          </p:txBody>
        </p:sp>
        <p:sp>
          <p:nvSpPr>
            <p:cNvPr id="4120" name="Line 19"/>
            <p:cNvSpPr>
              <a:spLocks noChangeShapeType="1"/>
            </p:cNvSpPr>
            <p:nvPr/>
          </p:nvSpPr>
          <p:spPr bwMode="auto">
            <a:xfrm>
              <a:off x="2095" y="3057"/>
              <a:ext cx="271" cy="0"/>
            </a:xfrm>
            <a:prstGeom prst="line">
              <a:avLst/>
            </a:prstGeom>
            <a:noFill/>
            <a:ln w="57150">
              <a:solidFill>
                <a:srgbClr val="D30066"/>
              </a:solidFill>
              <a:round/>
              <a:headEnd/>
              <a:tailEnd type="triangle" w="med" len="med"/>
            </a:ln>
          </p:spPr>
          <p:txBody>
            <a:bodyPr wrap="none" anchor="ctr"/>
            <a:lstStyle/>
            <a:p>
              <a:endParaRPr lang="en-US"/>
            </a:p>
          </p:txBody>
        </p:sp>
        <p:sp>
          <p:nvSpPr>
            <p:cNvPr id="4121" name="Line 20"/>
            <p:cNvSpPr>
              <a:spLocks noChangeShapeType="1"/>
            </p:cNvSpPr>
            <p:nvPr/>
          </p:nvSpPr>
          <p:spPr bwMode="auto">
            <a:xfrm>
              <a:off x="2780" y="3057"/>
              <a:ext cx="242" cy="0"/>
            </a:xfrm>
            <a:prstGeom prst="line">
              <a:avLst/>
            </a:prstGeom>
            <a:noFill/>
            <a:ln w="57150">
              <a:solidFill>
                <a:srgbClr val="D30066"/>
              </a:solidFill>
              <a:round/>
              <a:headEnd/>
              <a:tailEnd type="triangle" w="med" len="med"/>
            </a:ln>
          </p:spPr>
          <p:txBody>
            <a:bodyPr wrap="none" anchor="ctr"/>
            <a:lstStyle/>
            <a:p>
              <a:endParaRPr lang="en-US"/>
            </a:p>
          </p:txBody>
        </p:sp>
        <p:sp>
          <p:nvSpPr>
            <p:cNvPr id="429077" name="Line 21"/>
            <p:cNvSpPr>
              <a:spLocks noChangeShapeType="1"/>
            </p:cNvSpPr>
            <p:nvPr/>
          </p:nvSpPr>
          <p:spPr bwMode="auto">
            <a:xfrm flipV="1">
              <a:off x="2725" y="3154"/>
              <a:ext cx="942" cy="436"/>
            </a:xfrm>
            <a:prstGeom prst="line">
              <a:avLst/>
            </a:prstGeom>
            <a:noFill/>
            <a:ln w="57150">
              <a:solidFill>
                <a:srgbClr val="D9C6B4"/>
              </a:solidFill>
              <a:round/>
              <a:headEnd/>
              <a:tailEnd type="triangle" w="med" len="med"/>
            </a:ln>
            <a:effectLst>
              <a:outerShdw dist="25400" dir="5400000" algn="ctr" rotWithShape="0">
                <a:schemeClr val="bg2"/>
              </a:outerShdw>
            </a:effectLst>
          </p:spPr>
          <p:txBody>
            <a:bodyPr wrap="none" anchor="ctr"/>
            <a:lstStyle/>
            <a:p>
              <a:pPr>
                <a:defRPr/>
              </a:pPr>
              <a:endParaRPr lang="ar-SA"/>
            </a:p>
          </p:txBody>
        </p:sp>
        <p:sp>
          <p:nvSpPr>
            <p:cNvPr id="4123" name="Line 22"/>
            <p:cNvSpPr>
              <a:spLocks noChangeShapeType="1"/>
            </p:cNvSpPr>
            <p:nvPr/>
          </p:nvSpPr>
          <p:spPr bwMode="auto">
            <a:xfrm>
              <a:off x="3409" y="3057"/>
              <a:ext cx="237" cy="0"/>
            </a:xfrm>
            <a:prstGeom prst="line">
              <a:avLst/>
            </a:prstGeom>
            <a:noFill/>
            <a:ln w="57150">
              <a:solidFill>
                <a:srgbClr val="D30066"/>
              </a:solidFill>
              <a:round/>
              <a:headEnd/>
              <a:tailEnd type="triangle" w="med" len="med"/>
            </a:ln>
          </p:spPr>
          <p:txBody>
            <a:bodyPr wrap="none" anchor="ctr"/>
            <a:lstStyle/>
            <a:p>
              <a:endParaRPr lang="en-US"/>
            </a:p>
          </p:txBody>
        </p:sp>
        <p:sp>
          <p:nvSpPr>
            <p:cNvPr id="4124" name="Line 23"/>
            <p:cNvSpPr>
              <a:spLocks noChangeShapeType="1"/>
            </p:cNvSpPr>
            <p:nvPr/>
          </p:nvSpPr>
          <p:spPr bwMode="auto">
            <a:xfrm>
              <a:off x="3332" y="2624"/>
              <a:ext cx="327" cy="325"/>
            </a:xfrm>
            <a:prstGeom prst="line">
              <a:avLst/>
            </a:prstGeom>
            <a:noFill/>
            <a:ln w="57150">
              <a:solidFill>
                <a:srgbClr val="8CC9BE"/>
              </a:solidFill>
              <a:round/>
              <a:headEnd/>
              <a:tailEnd type="triangle" w="med" len="med"/>
            </a:ln>
          </p:spPr>
          <p:txBody>
            <a:bodyPr wrap="none" anchor="ctr"/>
            <a:lstStyle/>
            <a:p>
              <a:endParaRPr lang="en-US"/>
            </a:p>
          </p:txBody>
        </p:sp>
        <p:sp>
          <p:nvSpPr>
            <p:cNvPr id="4125" name="Line 24"/>
            <p:cNvSpPr>
              <a:spLocks noChangeShapeType="1"/>
            </p:cNvSpPr>
            <p:nvPr/>
          </p:nvSpPr>
          <p:spPr bwMode="auto">
            <a:xfrm>
              <a:off x="3925" y="2027"/>
              <a:ext cx="229" cy="323"/>
            </a:xfrm>
            <a:prstGeom prst="line">
              <a:avLst/>
            </a:prstGeom>
            <a:noFill/>
            <a:ln w="38100">
              <a:solidFill>
                <a:srgbClr val="000000"/>
              </a:solidFill>
              <a:round/>
              <a:headEnd/>
              <a:tailEnd type="triangle" w="med" len="med"/>
            </a:ln>
          </p:spPr>
          <p:txBody>
            <a:bodyPr wrap="none" anchor="ctr"/>
            <a:lstStyle/>
            <a:p>
              <a:endParaRPr lang="en-US"/>
            </a:p>
          </p:txBody>
        </p:sp>
        <p:sp>
          <p:nvSpPr>
            <p:cNvPr id="4126" name="Line 25"/>
            <p:cNvSpPr>
              <a:spLocks noChangeShapeType="1"/>
            </p:cNvSpPr>
            <p:nvPr/>
          </p:nvSpPr>
          <p:spPr bwMode="auto">
            <a:xfrm>
              <a:off x="2774" y="1887"/>
              <a:ext cx="871" cy="0"/>
            </a:xfrm>
            <a:prstGeom prst="line">
              <a:avLst/>
            </a:prstGeom>
            <a:noFill/>
            <a:ln w="57150">
              <a:solidFill>
                <a:srgbClr val="00FFFF"/>
              </a:solidFill>
              <a:round/>
              <a:headEnd/>
              <a:tailEnd type="triangle" w="med" len="med"/>
            </a:ln>
          </p:spPr>
          <p:txBody>
            <a:bodyPr wrap="none" anchor="ctr"/>
            <a:lstStyle/>
            <a:p>
              <a:endParaRPr lang="en-US"/>
            </a:p>
          </p:txBody>
        </p:sp>
        <p:sp>
          <p:nvSpPr>
            <p:cNvPr id="4127" name="Line 26"/>
            <p:cNvSpPr>
              <a:spLocks noChangeShapeType="1"/>
            </p:cNvSpPr>
            <p:nvPr/>
          </p:nvSpPr>
          <p:spPr bwMode="auto">
            <a:xfrm>
              <a:off x="2752" y="1398"/>
              <a:ext cx="913" cy="391"/>
            </a:xfrm>
            <a:prstGeom prst="line">
              <a:avLst/>
            </a:prstGeom>
            <a:noFill/>
            <a:ln w="57150">
              <a:solidFill>
                <a:srgbClr val="FF9980"/>
              </a:solidFill>
              <a:round/>
              <a:headEnd/>
              <a:tailEnd type="triangle" w="med" len="med"/>
            </a:ln>
          </p:spPr>
          <p:txBody>
            <a:bodyPr wrap="none" anchor="ctr"/>
            <a:lstStyle/>
            <a:p>
              <a:endParaRPr lang="en-US"/>
            </a:p>
          </p:txBody>
        </p:sp>
        <p:sp>
          <p:nvSpPr>
            <p:cNvPr id="4128" name="Line 27"/>
            <p:cNvSpPr>
              <a:spLocks noChangeShapeType="1"/>
            </p:cNvSpPr>
            <p:nvPr/>
          </p:nvSpPr>
          <p:spPr bwMode="auto">
            <a:xfrm flipV="1">
              <a:off x="2049" y="1414"/>
              <a:ext cx="354" cy="360"/>
            </a:xfrm>
            <a:prstGeom prst="line">
              <a:avLst/>
            </a:prstGeom>
            <a:noFill/>
            <a:ln w="57150">
              <a:solidFill>
                <a:srgbClr val="FF9980"/>
              </a:solidFill>
              <a:round/>
              <a:headEnd/>
              <a:tailEnd type="triangle" w="med" len="med"/>
            </a:ln>
          </p:spPr>
          <p:txBody>
            <a:bodyPr wrap="none" anchor="ctr"/>
            <a:lstStyle/>
            <a:p>
              <a:endParaRPr lang="en-US"/>
            </a:p>
          </p:txBody>
        </p:sp>
        <p:sp>
          <p:nvSpPr>
            <p:cNvPr id="4129" name="Line 28"/>
            <p:cNvSpPr>
              <a:spLocks noChangeShapeType="1"/>
            </p:cNvSpPr>
            <p:nvPr/>
          </p:nvSpPr>
          <p:spPr bwMode="auto">
            <a:xfrm>
              <a:off x="2104" y="1887"/>
              <a:ext cx="276" cy="0"/>
            </a:xfrm>
            <a:prstGeom prst="line">
              <a:avLst/>
            </a:prstGeom>
            <a:noFill/>
            <a:ln w="57150">
              <a:solidFill>
                <a:srgbClr val="00FFFF"/>
              </a:solidFill>
              <a:round/>
              <a:headEnd/>
              <a:tailEnd type="triangle" w="med" len="med"/>
            </a:ln>
          </p:spPr>
          <p:txBody>
            <a:bodyPr wrap="none" anchor="ctr"/>
            <a:lstStyle/>
            <a:p>
              <a:endParaRPr lang="en-US"/>
            </a:p>
          </p:txBody>
        </p:sp>
        <p:sp>
          <p:nvSpPr>
            <p:cNvPr id="4130" name="Line 29"/>
            <p:cNvSpPr>
              <a:spLocks noChangeShapeType="1"/>
            </p:cNvSpPr>
            <p:nvPr/>
          </p:nvSpPr>
          <p:spPr bwMode="auto">
            <a:xfrm>
              <a:off x="2063" y="2013"/>
              <a:ext cx="362" cy="357"/>
            </a:xfrm>
            <a:prstGeom prst="line">
              <a:avLst/>
            </a:prstGeom>
            <a:noFill/>
            <a:ln w="57150">
              <a:solidFill>
                <a:srgbClr val="8CC9BE"/>
              </a:solidFill>
              <a:round/>
              <a:headEnd/>
              <a:tailEnd type="triangle" w="med" len="med"/>
            </a:ln>
          </p:spPr>
          <p:txBody>
            <a:bodyPr wrap="none" anchor="ctr"/>
            <a:lstStyle/>
            <a:p>
              <a:endParaRPr lang="en-US"/>
            </a:p>
          </p:txBody>
        </p:sp>
        <p:sp>
          <p:nvSpPr>
            <p:cNvPr id="4131" name="Line 30"/>
            <p:cNvSpPr>
              <a:spLocks noChangeShapeType="1"/>
            </p:cNvSpPr>
            <p:nvPr/>
          </p:nvSpPr>
          <p:spPr bwMode="auto">
            <a:xfrm flipV="1">
              <a:off x="3830" y="2092"/>
              <a:ext cx="0" cy="810"/>
            </a:xfrm>
            <a:prstGeom prst="line">
              <a:avLst/>
            </a:prstGeom>
            <a:noFill/>
            <a:ln w="57150">
              <a:solidFill>
                <a:srgbClr val="D30066"/>
              </a:solidFill>
              <a:round/>
              <a:headEnd/>
              <a:tailEnd type="triangle" w="med" len="med"/>
            </a:ln>
          </p:spPr>
          <p:txBody>
            <a:bodyPr wrap="none" anchor="ctr"/>
            <a:lstStyle/>
            <a:p>
              <a:endParaRPr lang="en-US"/>
            </a:p>
          </p:txBody>
        </p:sp>
        <p:sp>
          <p:nvSpPr>
            <p:cNvPr id="4132" name="Line 31"/>
            <p:cNvSpPr>
              <a:spLocks noChangeShapeType="1"/>
            </p:cNvSpPr>
            <p:nvPr/>
          </p:nvSpPr>
          <p:spPr bwMode="auto">
            <a:xfrm>
              <a:off x="2773" y="2500"/>
              <a:ext cx="242" cy="0"/>
            </a:xfrm>
            <a:prstGeom prst="line">
              <a:avLst/>
            </a:prstGeom>
            <a:noFill/>
            <a:ln w="57150">
              <a:solidFill>
                <a:srgbClr val="8CC9BE"/>
              </a:solidFill>
              <a:round/>
              <a:headEnd/>
              <a:tailEnd type="triangle" w="med" len="med"/>
            </a:ln>
          </p:spPr>
          <p:txBody>
            <a:bodyPr wrap="none" anchor="ctr"/>
            <a:lstStyle/>
            <a:p>
              <a:endParaRPr lang="en-US"/>
            </a:p>
          </p:txBody>
        </p:sp>
        <p:grpSp>
          <p:nvGrpSpPr>
            <p:cNvPr id="5" name="Group 32"/>
            <p:cNvGrpSpPr>
              <a:grpSpLocks/>
            </p:cNvGrpSpPr>
            <p:nvPr/>
          </p:nvGrpSpPr>
          <p:grpSpPr bwMode="auto">
            <a:xfrm>
              <a:off x="3642" y="1699"/>
              <a:ext cx="376" cy="376"/>
              <a:chOff x="3642" y="1699"/>
              <a:chExt cx="376" cy="376"/>
            </a:xfrm>
          </p:grpSpPr>
          <p:sp>
            <p:nvSpPr>
              <p:cNvPr id="4160" name="Oval 33"/>
              <p:cNvSpPr>
                <a:spLocks noChangeArrowheads="1"/>
              </p:cNvSpPr>
              <p:nvPr/>
            </p:nvSpPr>
            <p:spPr bwMode="auto">
              <a:xfrm>
                <a:off x="3642" y="1699"/>
                <a:ext cx="376" cy="376"/>
              </a:xfrm>
              <a:prstGeom prst="ellipse">
                <a:avLst/>
              </a:prstGeom>
              <a:solidFill>
                <a:srgbClr val="F4EFE4"/>
              </a:solidFill>
              <a:ln w="38100">
                <a:solidFill>
                  <a:srgbClr val="D9C6B4"/>
                </a:solidFill>
                <a:round/>
                <a:headEnd/>
                <a:tailEnd/>
              </a:ln>
            </p:spPr>
            <p:txBody>
              <a:bodyPr wrap="none" anchor="ctr"/>
              <a:lstStyle/>
              <a:p>
                <a:endParaRPr lang="ar-SA"/>
              </a:p>
            </p:txBody>
          </p:sp>
          <p:sp>
            <p:nvSpPr>
              <p:cNvPr id="4161" name="Rectangle 34"/>
              <p:cNvSpPr>
                <a:spLocks noChangeArrowheads="1"/>
              </p:cNvSpPr>
              <p:nvPr/>
            </p:nvSpPr>
            <p:spPr bwMode="auto">
              <a:xfrm>
                <a:off x="3748" y="1733"/>
                <a:ext cx="165" cy="309"/>
              </a:xfrm>
              <a:prstGeom prst="rect">
                <a:avLst/>
              </a:prstGeom>
              <a:noFill/>
              <a:ln w="12700">
                <a:noFill/>
                <a:miter lim="800000"/>
                <a:headEnd/>
                <a:tailEnd/>
              </a:ln>
            </p:spPr>
            <p:txBody>
              <a:bodyPr wrap="none" lIns="65087" tIns="31750" rIns="65087" bIns="31750">
                <a:spAutoFit/>
              </a:bodyPr>
              <a:lstStyle/>
              <a:p>
                <a:pPr algn="ctr" defTabSz="408019"/>
                <a:r>
                  <a:rPr lang="en-US" sz="1500" b="1" dirty="0">
                    <a:solidFill>
                      <a:srgbClr val="000000"/>
                    </a:solidFill>
                    <a:latin typeface="Arial" charset="0"/>
                  </a:rPr>
                  <a:t>K</a:t>
                </a:r>
              </a:p>
              <a:p>
                <a:pPr algn="ctr" defTabSz="408019"/>
                <a:r>
                  <a:rPr lang="en-US" sz="1500" b="1" dirty="0">
                    <a:solidFill>
                      <a:srgbClr val="000000"/>
                    </a:solidFill>
                    <a:latin typeface="Arial" charset="0"/>
                  </a:rPr>
                  <a:t>9 </a:t>
                </a:r>
              </a:p>
            </p:txBody>
          </p:sp>
        </p:grpSp>
        <p:grpSp>
          <p:nvGrpSpPr>
            <p:cNvPr id="6" name="Group 35"/>
            <p:cNvGrpSpPr>
              <a:grpSpLocks/>
            </p:cNvGrpSpPr>
            <p:nvPr/>
          </p:nvGrpSpPr>
          <p:grpSpPr bwMode="auto">
            <a:xfrm>
              <a:off x="2388" y="1157"/>
              <a:ext cx="376" cy="2690"/>
              <a:chOff x="2388" y="1157"/>
              <a:chExt cx="376" cy="2690"/>
            </a:xfrm>
          </p:grpSpPr>
          <p:sp>
            <p:nvSpPr>
              <p:cNvPr id="4150" name="Oval 36"/>
              <p:cNvSpPr>
                <a:spLocks noChangeArrowheads="1"/>
              </p:cNvSpPr>
              <p:nvPr/>
            </p:nvSpPr>
            <p:spPr bwMode="auto">
              <a:xfrm>
                <a:off x="2388" y="3471"/>
                <a:ext cx="376" cy="376"/>
              </a:xfrm>
              <a:prstGeom prst="ellipse">
                <a:avLst/>
              </a:prstGeom>
              <a:solidFill>
                <a:srgbClr val="F4EFE4"/>
              </a:solidFill>
              <a:ln w="38100">
                <a:solidFill>
                  <a:srgbClr val="D9C6B4"/>
                </a:solidFill>
                <a:round/>
                <a:headEnd/>
                <a:tailEnd/>
              </a:ln>
            </p:spPr>
            <p:txBody>
              <a:bodyPr wrap="none" anchor="ctr"/>
              <a:lstStyle/>
              <a:p>
                <a:endParaRPr lang="ar-SA"/>
              </a:p>
            </p:txBody>
          </p:sp>
          <p:sp>
            <p:nvSpPr>
              <p:cNvPr id="4151" name="Oval 37"/>
              <p:cNvSpPr>
                <a:spLocks noChangeArrowheads="1"/>
              </p:cNvSpPr>
              <p:nvPr/>
            </p:nvSpPr>
            <p:spPr bwMode="auto">
              <a:xfrm>
                <a:off x="2388" y="2868"/>
                <a:ext cx="376" cy="376"/>
              </a:xfrm>
              <a:prstGeom prst="ellipse">
                <a:avLst/>
              </a:prstGeom>
              <a:solidFill>
                <a:srgbClr val="F4EFE4"/>
              </a:solidFill>
              <a:ln w="38100">
                <a:solidFill>
                  <a:srgbClr val="D9C6B4"/>
                </a:solidFill>
                <a:round/>
                <a:headEnd/>
                <a:tailEnd/>
              </a:ln>
            </p:spPr>
            <p:txBody>
              <a:bodyPr wrap="none" anchor="ctr"/>
              <a:lstStyle/>
              <a:p>
                <a:endParaRPr lang="ar-SA"/>
              </a:p>
            </p:txBody>
          </p:sp>
          <p:sp>
            <p:nvSpPr>
              <p:cNvPr id="4152" name="Oval 38"/>
              <p:cNvSpPr>
                <a:spLocks noChangeArrowheads="1"/>
              </p:cNvSpPr>
              <p:nvPr/>
            </p:nvSpPr>
            <p:spPr bwMode="auto">
              <a:xfrm>
                <a:off x="2388" y="1157"/>
                <a:ext cx="376" cy="376"/>
              </a:xfrm>
              <a:prstGeom prst="ellipse">
                <a:avLst/>
              </a:prstGeom>
              <a:solidFill>
                <a:srgbClr val="F4EFE4"/>
              </a:solidFill>
              <a:ln w="38100">
                <a:solidFill>
                  <a:srgbClr val="D9C6B4"/>
                </a:solidFill>
                <a:round/>
                <a:headEnd/>
                <a:tailEnd/>
              </a:ln>
            </p:spPr>
            <p:txBody>
              <a:bodyPr wrap="none" anchor="ctr"/>
              <a:lstStyle/>
              <a:p>
                <a:endParaRPr lang="ar-SA"/>
              </a:p>
            </p:txBody>
          </p:sp>
          <p:sp>
            <p:nvSpPr>
              <p:cNvPr id="4153" name="Oval 39"/>
              <p:cNvSpPr>
                <a:spLocks noChangeArrowheads="1"/>
              </p:cNvSpPr>
              <p:nvPr/>
            </p:nvSpPr>
            <p:spPr bwMode="auto">
              <a:xfrm>
                <a:off x="2388" y="1699"/>
                <a:ext cx="376" cy="376"/>
              </a:xfrm>
              <a:prstGeom prst="ellipse">
                <a:avLst/>
              </a:prstGeom>
              <a:solidFill>
                <a:srgbClr val="F4EFE4"/>
              </a:solidFill>
              <a:ln w="38100">
                <a:solidFill>
                  <a:srgbClr val="D9C6B4"/>
                </a:solidFill>
                <a:round/>
                <a:headEnd/>
                <a:tailEnd/>
              </a:ln>
            </p:spPr>
            <p:txBody>
              <a:bodyPr wrap="none" anchor="ctr"/>
              <a:lstStyle/>
              <a:p>
                <a:endParaRPr lang="ar-SA"/>
              </a:p>
            </p:txBody>
          </p:sp>
          <p:sp>
            <p:nvSpPr>
              <p:cNvPr id="4154" name="Oval 40"/>
              <p:cNvSpPr>
                <a:spLocks noChangeArrowheads="1"/>
              </p:cNvSpPr>
              <p:nvPr/>
            </p:nvSpPr>
            <p:spPr bwMode="auto">
              <a:xfrm>
                <a:off x="2388" y="2311"/>
                <a:ext cx="376" cy="376"/>
              </a:xfrm>
              <a:prstGeom prst="ellipse">
                <a:avLst/>
              </a:prstGeom>
              <a:solidFill>
                <a:srgbClr val="F4EFE4"/>
              </a:solidFill>
              <a:ln w="38100">
                <a:solidFill>
                  <a:srgbClr val="D9C6B4"/>
                </a:solidFill>
                <a:round/>
                <a:headEnd/>
                <a:tailEnd/>
              </a:ln>
            </p:spPr>
            <p:txBody>
              <a:bodyPr wrap="none" anchor="ctr"/>
              <a:lstStyle/>
              <a:p>
                <a:endParaRPr lang="ar-SA"/>
              </a:p>
            </p:txBody>
          </p:sp>
          <p:sp>
            <p:nvSpPr>
              <p:cNvPr id="4155" name="Rectangle 41"/>
              <p:cNvSpPr>
                <a:spLocks noChangeArrowheads="1"/>
              </p:cNvSpPr>
              <p:nvPr/>
            </p:nvSpPr>
            <p:spPr bwMode="auto">
              <a:xfrm>
                <a:off x="2463" y="1191"/>
                <a:ext cx="226" cy="309"/>
              </a:xfrm>
              <a:prstGeom prst="rect">
                <a:avLst/>
              </a:prstGeom>
              <a:noFill/>
              <a:ln w="12700">
                <a:noFill/>
                <a:miter lim="800000"/>
                <a:headEnd/>
                <a:tailEnd/>
              </a:ln>
            </p:spPr>
            <p:txBody>
              <a:bodyPr wrap="none" lIns="65087" tIns="31750" rIns="65087" bIns="31750">
                <a:spAutoFit/>
              </a:bodyPr>
              <a:lstStyle/>
              <a:p>
                <a:pPr algn="ctr" defTabSz="408019"/>
                <a:r>
                  <a:rPr lang="en-US" sz="1500" b="1" dirty="0">
                    <a:solidFill>
                      <a:srgbClr val="000000"/>
                    </a:solidFill>
                    <a:latin typeface="Arial" charset="0"/>
                  </a:rPr>
                  <a:t>I</a:t>
                </a:r>
              </a:p>
              <a:p>
                <a:pPr algn="ctr" defTabSz="408019"/>
                <a:r>
                  <a:rPr lang="en-US" sz="1500" b="1" dirty="0">
                    <a:solidFill>
                      <a:srgbClr val="000000"/>
                    </a:solidFill>
                    <a:latin typeface="Arial" charset="0"/>
                  </a:rPr>
                  <a:t>15 </a:t>
                </a:r>
              </a:p>
            </p:txBody>
          </p:sp>
          <p:sp>
            <p:nvSpPr>
              <p:cNvPr id="4156" name="Rectangle 42"/>
              <p:cNvSpPr>
                <a:spLocks noChangeArrowheads="1"/>
              </p:cNvSpPr>
              <p:nvPr/>
            </p:nvSpPr>
            <p:spPr bwMode="auto">
              <a:xfrm>
                <a:off x="2463" y="1733"/>
                <a:ext cx="226" cy="309"/>
              </a:xfrm>
              <a:prstGeom prst="rect">
                <a:avLst/>
              </a:prstGeom>
              <a:noFill/>
              <a:ln w="12700">
                <a:noFill/>
                <a:miter lim="800000"/>
                <a:headEnd/>
                <a:tailEnd/>
              </a:ln>
            </p:spPr>
            <p:txBody>
              <a:bodyPr wrap="none" lIns="65087" tIns="31750" rIns="65087" bIns="31750">
                <a:spAutoFit/>
              </a:bodyPr>
              <a:lstStyle/>
              <a:p>
                <a:pPr algn="ctr" defTabSz="408019"/>
                <a:r>
                  <a:rPr lang="en-US" sz="1500" b="1" dirty="0">
                    <a:solidFill>
                      <a:srgbClr val="000000"/>
                    </a:solidFill>
                    <a:latin typeface="Arial" charset="0"/>
                  </a:rPr>
                  <a:t>F</a:t>
                </a:r>
              </a:p>
              <a:p>
                <a:pPr algn="ctr" defTabSz="408019"/>
                <a:r>
                  <a:rPr lang="en-US" sz="1500" b="1" dirty="0">
                    <a:solidFill>
                      <a:srgbClr val="000000"/>
                    </a:solidFill>
                    <a:latin typeface="Arial" charset="0"/>
                  </a:rPr>
                  <a:t>10 </a:t>
                </a:r>
              </a:p>
            </p:txBody>
          </p:sp>
          <p:sp>
            <p:nvSpPr>
              <p:cNvPr id="4157" name="Rectangle 43"/>
              <p:cNvSpPr>
                <a:spLocks noChangeArrowheads="1"/>
              </p:cNvSpPr>
              <p:nvPr/>
            </p:nvSpPr>
            <p:spPr bwMode="auto">
              <a:xfrm>
                <a:off x="2463" y="2346"/>
                <a:ext cx="226" cy="309"/>
              </a:xfrm>
              <a:prstGeom prst="rect">
                <a:avLst/>
              </a:prstGeom>
              <a:noFill/>
              <a:ln w="12700">
                <a:noFill/>
                <a:miter lim="800000"/>
                <a:headEnd/>
                <a:tailEnd/>
              </a:ln>
            </p:spPr>
            <p:txBody>
              <a:bodyPr wrap="none" lIns="65087" tIns="31750" rIns="65087" bIns="31750">
                <a:spAutoFit/>
              </a:bodyPr>
              <a:lstStyle/>
              <a:p>
                <a:pPr algn="ctr" defTabSz="408019"/>
                <a:r>
                  <a:rPr lang="en-US" sz="1500" b="1" dirty="0">
                    <a:solidFill>
                      <a:srgbClr val="000000"/>
                    </a:solidFill>
                    <a:latin typeface="Arial" charset="0"/>
                  </a:rPr>
                  <a:t>C</a:t>
                </a:r>
              </a:p>
              <a:p>
                <a:pPr algn="ctr" defTabSz="408019"/>
                <a:r>
                  <a:rPr lang="en-US" sz="1500" b="1" dirty="0">
                    <a:solidFill>
                      <a:srgbClr val="000000"/>
                    </a:solidFill>
                    <a:latin typeface="Arial" charset="0"/>
                  </a:rPr>
                  <a:t>10 </a:t>
                </a:r>
              </a:p>
            </p:txBody>
          </p:sp>
          <p:sp>
            <p:nvSpPr>
              <p:cNvPr id="4158" name="Rectangle 44"/>
              <p:cNvSpPr>
                <a:spLocks noChangeArrowheads="1"/>
              </p:cNvSpPr>
              <p:nvPr/>
            </p:nvSpPr>
            <p:spPr bwMode="auto">
              <a:xfrm>
                <a:off x="2463" y="2903"/>
                <a:ext cx="226" cy="309"/>
              </a:xfrm>
              <a:prstGeom prst="rect">
                <a:avLst/>
              </a:prstGeom>
              <a:noFill/>
              <a:ln w="12700">
                <a:noFill/>
                <a:miter lim="800000"/>
                <a:headEnd/>
                <a:tailEnd/>
              </a:ln>
            </p:spPr>
            <p:txBody>
              <a:bodyPr wrap="none" lIns="65087" tIns="31750" rIns="65087" bIns="31750">
                <a:spAutoFit/>
              </a:bodyPr>
              <a:lstStyle/>
              <a:p>
                <a:pPr algn="ctr" defTabSz="408019"/>
                <a:r>
                  <a:rPr lang="en-US" sz="1500" b="1" dirty="0">
                    <a:solidFill>
                      <a:srgbClr val="000000"/>
                    </a:solidFill>
                    <a:latin typeface="Arial" charset="0"/>
                  </a:rPr>
                  <a:t>D</a:t>
                </a:r>
              </a:p>
              <a:p>
                <a:pPr algn="ctr" defTabSz="408019"/>
                <a:r>
                  <a:rPr lang="en-US" sz="1500" b="1" dirty="0">
                    <a:solidFill>
                      <a:srgbClr val="000000"/>
                    </a:solidFill>
                    <a:latin typeface="Arial" charset="0"/>
                  </a:rPr>
                  <a:t>10 </a:t>
                </a:r>
              </a:p>
            </p:txBody>
          </p:sp>
          <p:sp>
            <p:nvSpPr>
              <p:cNvPr id="4159" name="Rectangle 45"/>
              <p:cNvSpPr>
                <a:spLocks noChangeArrowheads="1"/>
              </p:cNvSpPr>
              <p:nvPr/>
            </p:nvSpPr>
            <p:spPr bwMode="auto">
              <a:xfrm>
                <a:off x="2463" y="3505"/>
                <a:ext cx="226" cy="309"/>
              </a:xfrm>
              <a:prstGeom prst="rect">
                <a:avLst/>
              </a:prstGeom>
              <a:noFill/>
              <a:ln w="12700">
                <a:noFill/>
                <a:miter lim="800000"/>
                <a:headEnd/>
                <a:tailEnd/>
              </a:ln>
            </p:spPr>
            <p:txBody>
              <a:bodyPr wrap="none" lIns="65087" tIns="31750" rIns="65087" bIns="31750">
                <a:spAutoFit/>
              </a:bodyPr>
              <a:lstStyle/>
              <a:p>
                <a:pPr algn="ctr" defTabSz="408019"/>
                <a:r>
                  <a:rPr lang="en-US" sz="1500" b="1" dirty="0">
                    <a:solidFill>
                      <a:srgbClr val="000000"/>
                    </a:solidFill>
                    <a:latin typeface="Arial" charset="0"/>
                  </a:rPr>
                  <a:t>E</a:t>
                </a:r>
              </a:p>
              <a:p>
                <a:pPr algn="ctr" defTabSz="408019"/>
                <a:r>
                  <a:rPr lang="en-US" sz="1500" b="1" dirty="0">
                    <a:solidFill>
                      <a:srgbClr val="000000"/>
                    </a:solidFill>
                    <a:latin typeface="Arial" charset="0"/>
                  </a:rPr>
                  <a:t>24 </a:t>
                </a:r>
              </a:p>
            </p:txBody>
          </p:sp>
        </p:grpSp>
        <p:grpSp>
          <p:nvGrpSpPr>
            <p:cNvPr id="7" name="Group 46"/>
            <p:cNvGrpSpPr>
              <a:grpSpLocks/>
            </p:cNvGrpSpPr>
            <p:nvPr/>
          </p:nvGrpSpPr>
          <p:grpSpPr bwMode="auto">
            <a:xfrm>
              <a:off x="3034" y="2312"/>
              <a:ext cx="377" cy="933"/>
              <a:chOff x="3034" y="2312"/>
              <a:chExt cx="377" cy="933"/>
            </a:xfrm>
          </p:grpSpPr>
          <p:sp>
            <p:nvSpPr>
              <p:cNvPr id="4146" name="Oval 47"/>
              <p:cNvSpPr>
                <a:spLocks noChangeArrowheads="1"/>
              </p:cNvSpPr>
              <p:nvPr/>
            </p:nvSpPr>
            <p:spPr bwMode="auto">
              <a:xfrm>
                <a:off x="3035" y="2312"/>
                <a:ext cx="376" cy="376"/>
              </a:xfrm>
              <a:prstGeom prst="ellipse">
                <a:avLst/>
              </a:prstGeom>
              <a:solidFill>
                <a:srgbClr val="F4EFE4"/>
              </a:solidFill>
              <a:ln w="38100">
                <a:solidFill>
                  <a:srgbClr val="D9C6B4"/>
                </a:solidFill>
                <a:round/>
                <a:headEnd/>
                <a:tailEnd/>
              </a:ln>
            </p:spPr>
            <p:txBody>
              <a:bodyPr wrap="none" anchor="ctr"/>
              <a:lstStyle/>
              <a:p>
                <a:endParaRPr lang="ar-SA"/>
              </a:p>
            </p:txBody>
          </p:sp>
          <p:sp>
            <p:nvSpPr>
              <p:cNvPr id="4147" name="Oval 48"/>
              <p:cNvSpPr>
                <a:spLocks noChangeArrowheads="1"/>
              </p:cNvSpPr>
              <p:nvPr/>
            </p:nvSpPr>
            <p:spPr bwMode="auto">
              <a:xfrm>
                <a:off x="3034" y="2869"/>
                <a:ext cx="376" cy="376"/>
              </a:xfrm>
              <a:prstGeom prst="ellipse">
                <a:avLst/>
              </a:prstGeom>
              <a:solidFill>
                <a:srgbClr val="F4EFE4"/>
              </a:solidFill>
              <a:ln w="38100">
                <a:solidFill>
                  <a:srgbClr val="D9C6B4"/>
                </a:solidFill>
                <a:round/>
                <a:headEnd/>
                <a:tailEnd/>
              </a:ln>
            </p:spPr>
            <p:txBody>
              <a:bodyPr wrap="none" anchor="ctr"/>
              <a:lstStyle/>
              <a:p>
                <a:endParaRPr lang="ar-SA"/>
              </a:p>
            </p:txBody>
          </p:sp>
          <p:sp>
            <p:nvSpPr>
              <p:cNvPr id="4148" name="Rectangle 49"/>
              <p:cNvSpPr>
                <a:spLocks noChangeArrowheads="1"/>
              </p:cNvSpPr>
              <p:nvPr/>
            </p:nvSpPr>
            <p:spPr bwMode="auto">
              <a:xfrm>
                <a:off x="3109" y="2346"/>
                <a:ext cx="226" cy="309"/>
              </a:xfrm>
              <a:prstGeom prst="rect">
                <a:avLst/>
              </a:prstGeom>
              <a:noFill/>
              <a:ln w="12700">
                <a:noFill/>
                <a:miter lim="800000"/>
                <a:headEnd/>
                <a:tailEnd/>
              </a:ln>
            </p:spPr>
            <p:txBody>
              <a:bodyPr wrap="none" lIns="65087" tIns="31750" rIns="65087" bIns="31750">
                <a:spAutoFit/>
              </a:bodyPr>
              <a:lstStyle/>
              <a:p>
                <a:pPr algn="ctr" defTabSz="408019"/>
                <a:r>
                  <a:rPr lang="en-US" sz="1500" b="1" dirty="0">
                    <a:solidFill>
                      <a:srgbClr val="000000"/>
                    </a:solidFill>
                    <a:latin typeface="Arial" charset="0"/>
                  </a:rPr>
                  <a:t>G</a:t>
                </a:r>
              </a:p>
              <a:p>
                <a:pPr algn="ctr" defTabSz="408019"/>
                <a:r>
                  <a:rPr lang="en-US" sz="1500" b="1" dirty="0">
                    <a:solidFill>
                      <a:srgbClr val="000000"/>
                    </a:solidFill>
                    <a:latin typeface="Arial" charset="0"/>
                  </a:rPr>
                  <a:t>35 </a:t>
                </a:r>
              </a:p>
            </p:txBody>
          </p:sp>
          <p:sp>
            <p:nvSpPr>
              <p:cNvPr id="4149" name="Rectangle 50"/>
              <p:cNvSpPr>
                <a:spLocks noChangeArrowheads="1"/>
              </p:cNvSpPr>
              <p:nvPr/>
            </p:nvSpPr>
            <p:spPr bwMode="auto">
              <a:xfrm>
                <a:off x="3109" y="2903"/>
                <a:ext cx="226" cy="309"/>
              </a:xfrm>
              <a:prstGeom prst="rect">
                <a:avLst/>
              </a:prstGeom>
              <a:noFill/>
              <a:ln w="12700">
                <a:noFill/>
                <a:miter lim="800000"/>
                <a:headEnd/>
                <a:tailEnd/>
              </a:ln>
            </p:spPr>
            <p:txBody>
              <a:bodyPr wrap="none" lIns="65087" tIns="31750" rIns="65087" bIns="31750">
                <a:spAutoFit/>
              </a:bodyPr>
              <a:lstStyle/>
              <a:p>
                <a:pPr algn="ctr" defTabSz="408019"/>
                <a:r>
                  <a:rPr lang="en-US" sz="1500" b="1" dirty="0">
                    <a:solidFill>
                      <a:srgbClr val="000000"/>
                    </a:solidFill>
                    <a:latin typeface="Arial" charset="0"/>
                  </a:rPr>
                  <a:t>H</a:t>
                </a:r>
              </a:p>
              <a:p>
                <a:pPr algn="ctr" defTabSz="408019"/>
                <a:r>
                  <a:rPr lang="en-US" sz="1500" b="1" dirty="0">
                    <a:solidFill>
                      <a:srgbClr val="000000"/>
                    </a:solidFill>
                    <a:latin typeface="Arial" charset="0"/>
                  </a:rPr>
                  <a:t>40 </a:t>
                </a:r>
              </a:p>
            </p:txBody>
          </p:sp>
        </p:grpSp>
        <p:grpSp>
          <p:nvGrpSpPr>
            <p:cNvPr id="8" name="Group 51"/>
            <p:cNvGrpSpPr>
              <a:grpSpLocks/>
            </p:cNvGrpSpPr>
            <p:nvPr/>
          </p:nvGrpSpPr>
          <p:grpSpPr bwMode="auto">
            <a:xfrm>
              <a:off x="3642" y="2869"/>
              <a:ext cx="376" cy="376"/>
              <a:chOff x="3642" y="2869"/>
              <a:chExt cx="376" cy="376"/>
            </a:xfrm>
          </p:grpSpPr>
          <p:sp>
            <p:nvSpPr>
              <p:cNvPr id="4144" name="Oval 52"/>
              <p:cNvSpPr>
                <a:spLocks noChangeArrowheads="1"/>
              </p:cNvSpPr>
              <p:nvPr/>
            </p:nvSpPr>
            <p:spPr bwMode="auto">
              <a:xfrm>
                <a:off x="3642" y="2869"/>
                <a:ext cx="376" cy="376"/>
              </a:xfrm>
              <a:prstGeom prst="ellipse">
                <a:avLst/>
              </a:prstGeom>
              <a:solidFill>
                <a:srgbClr val="F4EFE4"/>
              </a:solidFill>
              <a:ln w="38100">
                <a:solidFill>
                  <a:srgbClr val="D9C6B4"/>
                </a:solidFill>
                <a:round/>
                <a:headEnd/>
                <a:tailEnd/>
              </a:ln>
            </p:spPr>
            <p:txBody>
              <a:bodyPr wrap="none" anchor="ctr"/>
              <a:lstStyle/>
              <a:p>
                <a:endParaRPr lang="ar-SA"/>
              </a:p>
            </p:txBody>
          </p:sp>
          <p:sp>
            <p:nvSpPr>
              <p:cNvPr id="4145" name="Rectangle 53"/>
              <p:cNvSpPr>
                <a:spLocks noChangeArrowheads="1"/>
              </p:cNvSpPr>
              <p:nvPr/>
            </p:nvSpPr>
            <p:spPr bwMode="auto">
              <a:xfrm>
                <a:off x="3748" y="2903"/>
                <a:ext cx="165" cy="309"/>
              </a:xfrm>
              <a:prstGeom prst="rect">
                <a:avLst/>
              </a:prstGeom>
              <a:noFill/>
              <a:ln w="12700">
                <a:noFill/>
                <a:miter lim="800000"/>
                <a:headEnd/>
                <a:tailEnd/>
              </a:ln>
            </p:spPr>
            <p:txBody>
              <a:bodyPr wrap="none" lIns="65087" tIns="31750" rIns="65087" bIns="31750">
                <a:spAutoFit/>
              </a:bodyPr>
              <a:lstStyle/>
              <a:p>
                <a:pPr algn="ctr" defTabSz="408019"/>
                <a:r>
                  <a:rPr lang="en-US" sz="1500" b="1" dirty="0">
                    <a:solidFill>
                      <a:srgbClr val="000000"/>
                    </a:solidFill>
                    <a:latin typeface="Arial" charset="0"/>
                  </a:rPr>
                  <a:t>J</a:t>
                </a:r>
              </a:p>
              <a:p>
                <a:pPr algn="ctr" defTabSz="408019"/>
                <a:r>
                  <a:rPr lang="en-US" sz="1500" b="1" dirty="0">
                    <a:solidFill>
                      <a:srgbClr val="000000"/>
                    </a:solidFill>
                    <a:latin typeface="Arial" charset="0"/>
                  </a:rPr>
                  <a:t>4 </a:t>
                </a:r>
              </a:p>
            </p:txBody>
          </p:sp>
        </p:grpSp>
        <p:grpSp>
          <p:nvGrpSpPr>
            <p:cNvPr id="9" name="Group 54"/>
            <p:cNvGrpSpPr>
              <a:grpSpLocks/>
            </p:cNvGrpSpPr>
            <p:nvPr/>
          </p:nvGrpSpPr>
          <p:grpSpPr bwMode="auto">
            <a:xfrm>
              <a:off x="1715" y="1700"/>
              <a:ext cx="376" cy="1544"/>
              <a:chOff x="1715" y="1700"/>
              <a:chExt cx="376" cy="1544"/>
            </a:xfrm>
          </p:grpSpPr>
          <p:sp>
            <p:nvSpPr>
              <p:cNvPr id="4140" name="Oval 55"/>
              <p:cNvSpPr>
                <a:spLocks noChangeArrowheads="1"/>
              </p:cNvSpPr>
              <p:nvPr/>
            </p:nvSpPr>
            <p:spPr bwMode="auto">
              <a:xfrm>
                <a:off x="1715" y="1700"/>
                <a:ext cx="376" cy="376"/>
              </a:xfrm>
              <a:prstGeom prst="ellipse">
                <a:avLst/>
              </a:prstGeom>
              <a:solidFill>
                <a:srgbClr val="F4EFE4"/>
              </a:solidFill>
              <a:ln w="38100">
                <a:solidFill>
                  <a:srgbClr val="D9C6B4"/>
                </a:solidFill>
                <a:round/>
                <a:headEnd/>
                <a:tailEnd/>
              </a:ln>
            </p:spPr>
            <p:txBody>
              <a:bodyPr wrap="none" anchor="ctr"/>
              <a:lstStyle/>
              <a:p>
                <a:endParaRPr lang="ar-SA"/>
              </a:p>
            </p:txBody>
          </p:sp>
          <p:sp>
            <p:nvSpPr>
              <p:cNvPr id="4141" name="Oval 56"/>
              <p:cNvSpPr>
                <a:spLocks noChangeArrowheads="1"/>
              </p:cNvSpPr>
              <p:nvPr/>
            </p:nvSpPr>
            <p:spPr bwMode="auto">
              <a:xfrm>
                <a:off x="1715" y="2868"/>
                <a:ext cx="376" cy="376"/>
              </a:xfrm>
              <a:prstGeom prst="ellipse">
                <a:avLst/>
              </a:prstGeom>
              <a:solidFill>
                <a:srgbClr val="F4EFE4"/>
              </a:solidFill>
              <a:ln w="38100">
                <a:solidFill>
                  <a:srgbClr val="D9C6B4"/>
                </a:solidFill>
                <a:round/>
                <a:headEnd/>
                <a:tailEnd/>
              </a:ln>
            </p:spPr>
            <p:txBody>
              <a:bodyPr wrap="none" anchor="ctr"/>
              <a:lstStyle/>
              <a:p>
                <a:endParaRPr lang="ar-SA"/>
              </a:p>
            </p:txBody>
          </p:sp>
          <p:sp>
            <p:nvSpPr>
              <p:cNvPr id="4142" name="Rectangle 57"/>
              <p:cNvSpPr>
                <a:spLocks noChangeArrowheads="1"/>
              </p:cNvSpPr>
              <p:nvPr/>
            </p:nvSpPr>
            <p:spPr bwMode="auto">
              <a:xfrm>
                <a:off x="1789" y="1733"/>
                <a:ext cx="226" cy="309"/>
              </a:xfrm>
              <a:prstGeom prst="rect">
                <a:avLst/>
              </a:prstGeom>
              <a:noFill/>
              <a:ln w="12700">
                <a:noFill/>
                <a:miter lim="800000"/>
                <a:headEnd/>
                <a:tailEnd/>
              </a:ln>
            </p:spPr>
            <p:txBody>
              <a:bodyPr wrap="none" lIns="65087" tIns="31750" rIns="65087" bIns="31750">
                <a:spAutoFit/>
              </a:bodyPr>
              <a:lstStyle/>
              <a:p>
                <a:pPr algn="ctr" defTabSz="408019"/>
                <a:r>
                  <a:rPr lang="en-US" sz="1500" b="1" dirty="0">
                    <a:solidFill>
                      <a:srgbClr val="000000"/>
                    </a:solidFill>
                    <a:latin typeface="Arial" charset="0"/>
                  </a:rPr>
                  <a:t>A</a:t>
                </a:r>
              </a:p>
              <a:p>
                <a:pPr algn="ctr" defTabSz="408019"/>
                <a:r>
                  <a:rPr lang="en-US" sz="1500" b="1" dirty="0">
                    <a:solidFill>
                      <a:srgbClr val="000000"/>
                    </a:solidFill>
                    <a:latin typeface="Arial" charset="0"/>
                  </a:rPr>
                  <a:t>12 </a:t>
                </a:r>
              </a:p>
            </p:txBody>
          </p:sp>
          <p:sp>
            <p:nvSpPr>
              <p:cNvPr id="4143" name="Rectangle 58"/>
              <p:cNvSpPr>
                <a:spLocks noChangeArrowheads="1"/>
              </p:cNvSpPr>
              <p:nvPr/>
            </p:nvSpPr>
            <p:spPr bwMode="auto">
              <a:xfrm>
                <a:off x="1820" y="2903"/>
                <a:ext cx="165" cy="309"/>
              </a:xfrm>
              <a:prstGeom prst="rect">
                <a:avLst/>
              </a:prstGeom>
              <a:noFill/>
              <a:ln w="12700">
                <a:noFill/>
                <a:miter lim="800000"/>
                <a:headEnd/>
                <a:tailEnd/>
              </a:ln>
            </p:spPr>
            <p:txBody>
              <a:bodyPr wrap="none" lIns="65087" tIns="31750" rIns="65087" bIns="31750">
                <a:spAutoFit/>
              </a:bodyPr>
              <a:lstStyle/>
              <a:p>
                <a:pPr algn="ctr" defTabSz="408019"/>
                <a:r>
                  <a:rPr lang="en-US" sz="1500" b="1" dirty="0">
                    <a:solidFill>
                      <a:srgbClr val="000000"/>
                    </a:solidFill>
                    <a:latin typeface="Arial" charset="0"/>
                  </a:rPr>
                  <a:t>B</a:t>
                </a:r>
              </a:p>
              <a:p>
                <a:pPr algn="ctr" defTabSz="408019"/>
                <a:r>
                  <a:rPr lang="en-US" sz="1500" b="1" dirty="0">
                    <a:solidFill>
                      <a:srgbClr val="000000"/>
                    </a:solidFill>
                    <a:latin typeface="Arial" charset="0"/>
                  </a:rPr>
                  <a:t>9 </a:t>
                </a:r>
              </a:p>
            </p:txBody>
          </p:sp>
        </p:grpSp>
        <p:sp>
          <p:nvSpPr>
            <p:cNvPr id="4138" name="Line 59"/>
            <p:cNvSpPr>
              <a:spLocks noChangeShapeType="1"/>
            </p:cNvSpPr>
            <p:nvPr/>
          </p:nvSpPr>
          <p:spPr bwMode="auto">
            <a:xfrm flipV="1">
              <a:off x="1595" y="2060"/>
              <a:ext cx="177" cy="285"/>
            </a:xfrm>
            <a:prstGeom prst="line">
              <a:avLst/>
            </a:prstGeom>
            <a:noFill/>
            <a:ln w="38100">
              <a:solidFill>
                <a:srgbClr val="000000"/>
              </a:solidFill>
              <a:round/>
              <a:headEnd/>
              <a:tailEnd type="triangle" w="med" len="med"/>
            </a:ln>
          </p:spPr>
          <p:txBody>
            <a:bodyPr wrap="none" anchor="ctr"/>
            <a:lstStyle/>
            <a:p>
              <a:endParaRPr lang="en-US"/>
            </a:p>
          </p:txBody>
        </p:sp>
        <p:sp>
          <p:nvSpPr>
            <p:cNvPr id="4139" name="Line 60"/>
            <p:cNvSpPr>
              <a:spLocks noChangeShapeType="1"/>
            </p:cNvSpPr>
            <p:nvPr/>
          </p:nvSpPr>
          <p:spPr bwMode="auto">
            <a:xfrm>
              <a:off x="1595" y="2646"/>
              <a:ext cx="173" cy="266"/>
            </a:xfrm>
            <a:prstGeom prst="line">
              <a:avLst/>
            </a:prstGeom>
            <a:noFill/>
            <a:ln w="38100">
              <a:solidFill>
                <a:srgbClr val="000000"/>
              </a:solidFill>
              <a:round/>
              <a:headEnd/>
              <a:tailEnd type="triangle" w="med" len="med"/>
            </a:ln>
          </p:spPr>
          <p:txBody>
            <a:bodyPr wrap="none" anchor="ctr"/>
            <a:lstStyle/>
            <a:p>
              <a:endParaRPr lang="en-US"/>
            </a:p>
          </p:txBody>
        </p:sp>
      </p:grpSp>
      <p:grpSp>
        <p:nvGrpSpPr>
          <p:cNvPr id="10" name="Group 61"/>
          <p:cNvGrpSpPr>
            <a:grpSpLocks/>
          </p:cNvGrpSpPr>
          <p:nvPr/>
        </p:nvGrpSpPr>
        <p:grpSpPr bwMode="auto">
          <a:xfrm>
            <a:off x="4579055" y="81643"/>
            <a:ext cx="4480278" cy="2612570"/>
            <a:chOff x="142" y="761"/>
            <a:chExt cx="2540" cy="1617"/>
          </a:xfrm>
        </p:grpSpPr>
        <p:sp>
          <p:nvSpPr>
            <p:cNvPr id="4111" name="Rectangle 62"/>
            <p:cNvSpPr>
              <a:spLocks noChangeArrowheads="1"/>
            </p:cNvSpPr>
            <p:nvPr/>
          </p:nvSpPr>
          <p:spPr bwMode="auto">
            <a:xfrm>
              <a:off x="165" y="764"/>
              <a:ext cx="2511" cy="1614"/>
            </a:xfrm>
            <a:prstGeom prst="rect">
              <a:avLst/>
            </a:prstGeom>
            <a:solidFill>
              <a:srgbClr val="FFF5E8"/>
            </a:solidFill>
            <a:ln w="12700">
              <a:solidFill>
                <a:srgbClr val="222222"/>
              </a:solidFill>
              <a:miter lim="800000"/>
              <a:headEnd/>
              <a:tailEnd/>
            </a:ln>
          </p:spPr>
          <p:txBody>
            <a:bodyPr wrap="none" anchor="ctr"/>
            <a:lstStyle/>
            <a:p>
              <a:endParaRPr lang="ar-SA"/>
            </a:p>
          </p:txBody>
        </p:sp>
        <p:sp>
          <p:nvSpPr>
            <p:cNvPr id="4112" name="Line 63"/>
            <p:cNvSpPr>
              <a:spLocks noChangeShapeType="1"/>
            </p:cNvSpPr>
            <p:nvPr/>
          </p:nvSpPr>
          <p:spPr bwMode="auto">
            <a:xfrm>
              <a:off x="142" y="1175"/>
              <a:ext cx="2540" cy="0"/>
            </a:xfrm>
            <a:prstGeom prst="line">
              <a:avLst/>
            </a:prstGeom>
            <a:noFill/>
            <a:ln w="28575">
              <a:solidFill>
                <a:srgbClr val="000000"/>
              </a:solidFill>
              <a:round/>
              <a:headEnd/>
              <a:tailEnd/>
            </a:ln>
          </p:spPr>
          <p:txBody>
            <a:bodyPr wrap="none" anchor="ctr"/>
            <a:lstStyle/>
            <a:p>
              <a:endParaRPr lang="en-US"/>
            </a:p>
          </p:txBody>
        </p:sp>
        <p:sp>
          <p:nvSpPr>
            <p:cNvPr id="4113" name="Rectangle 64"/>
            <p:cNvSpPr>
              <a:spLocks noChangeArrowheads="1"/>
            </p:cNvSpPr>
            <p:nvPr/>
          </p:nvSpPr>
          <p:spPr bwMode="auto">
            <a:xfrm>
              <a:off x="163" y="761"/>
              <a:ext cx="2515" cy="405"/>
            </a:xfrm>
            <a:prstGeom prst="rect">
              <a:avLst/>
            </a:prstGeom>
            <a:solidFill>
              <a:srgbClr val="F3C297"/>
            </a:solidFill>
            <a:ln w="12700">
              <a:solidFill>
                <a:srgbClr val="222222"/>
              </a:solidFill>
              <a:miter lim="800000"/>
              <a:headEnd/>
              <a:tailEnd/>
            </a:ln>
          </p:spPr>
          <p:txBody>
            <a:bodyPr wrap="none" anchor="ctr"/>
            <a:lstStyle/>
            <a:p>
              <a:endParaRPr lang="ar-SA"/>
            </a:p>
          </p:txBody>
        </p:sp>
        <p:sp>
          <p:nvSpPr>
            <p:cNvPr id="4114" name="Rectangle 65"/>
            <p:cNvSpPr>
              <a:spLocks noChangeArrowheads="1"/>
            </p:cNvSpPr>
            <p:nvPr/>
          </p:nvSpPr>
          <p:spPr bwMode="auto">
            <a:xfrm>
              <a:off x="300" y="853"/>
              <a:ext cx="2365" cy="1522"/>
            </a:xfrm>
            <a:prstGeom prst="rect">
              <a:avLst/>
            </a:prstGeom>
            <a:noFill/>
            <a:ln w="12700">
              <a:noFill/>
              <a:miter lim="800000"/>
              <a:headEnd/>
              <a:tailEnd/>
            </a:ln>
          </p:spPr>
          <p:txBody>
            <a:bodyPr lIns="90487" tIns="44450" rIns="90487" bIns="44450">
              <a:spAutoFit/>
            </a:bodyPr>
            <a:lstStyle/>
            <a:p>
              <a:pPr defTabSz="833399">
                <a:tabLst>
                  <a:tab pos="630259" algn="ctr"/>
                  <a:tab pos="2493253" algn="ctr"/>
                </a:tabLst>
              </a:pPr>
              <a:r>
                <a:rPr lang="en-US" sz="2200" b="1" dirty="0">
                  <a:solidFill>
                    <a:srgbClr val="000000"/>
                  </a:solidFill>
                  <a:latin typeface="Arial" charset="0"/>
                </a:rPr>
                <a:t>Path	 	Expected Time (wks)</a:t>
              </a:r>
            </a:p>
            <a:p>
              <a:pPr defTabSz="833399">
                <a:tabLst>
                  <a:tab pos="630259" algn="ctr"/>
                  <a:tab pos="2493253" algn="ctr"/>
                </a:tabLst>
              </a:pPr>
              <a:endParaRPr lang="en-US" sz="2200" b="1" dirty="0">
                <a:solidFill>
                  <a:srgbClr val="000000"/>
                </a:solidFill>
                <a:latin typeface="Arial" charset="0"/>
              </a:endParaRPr>
            </a:p>
            <a:p>
              <a:pPr defTabSz="833399">
                <a:tabLst>
                  <a:tab pos="630259" algn="ctr"/>
                  <a:tab pos="2493253" algn="ctr"/>
                </a:tabLst>
              </a:pPr>
              <a:r>
                <a:rPr lang="en-US" sz="2200" b="1" dirty="0">
                  <a:solidFill>
                    <a:srgbClr val="000000"/>
                  </a:solidFill>
                  <a:latin typeface="Arial" charset="0"/>
                </a:rPr>
                <a:t>A-I-K	36</a:t>
              </a:r>
            </a:p>
            <a:p>
              <a:pPr defTabSz="833399">
                <a:tabLst>
                  <a:tab pos="630259" algn="ctr"/>
                  <a:tab pos="2493253" algn="ctr"/>
                </a:tabLst>
              </a:pPr>
              <a:r>
                <a:rPr lang="en-US" sz="2200" b="1" dirty="0">
                  <a:solidFill>
                    <a:srgbClr val="000000"/>
                  </a:solidFill>
                  <a:latin typeface="Arial" charset="0"/>
                </a:rPr>
                <a:t>A-F-K	31</a:t>
              </a:r>
            </a:p>
            <a:p>
              <a:pPr defTabSz="833399">
                <a:tabLst>
                  <a:tab pos="630259" algn="ctr"/>
                  <a:tab pos="2493253" algn="ctr"/>
                </a:tabLst>
              </a:pPr>
              <a:r>
                <a:rPr lang="en-US" sz="2200" b="1" dirty="0">
                  <a:solidFill>
                    <a:srgbClr val="000000"/>
                  </a:solidFill>
                  <a:latin typeface="Arial" charset="0"/>
                </a:rPr>
                <a:t>A-C-G-J-K	70</a:t>
              </a:r>
            </a:p>
            <a:p>
              <a:pPr defTabSz="833399">
                <a:tabLst>
                  <a:tab pos="630259" algn="ctr"/>
                  <a:tab pos="2493253" algn="ctr"/>
                </a:tabLst>
              </a:pPr>
              <a:r>
                <a:rPr lang="en-US" sz="2200" b="1" dirty="0">
                  <a:solidFill>
                    <a:srgbClr val="000000"/>
                  </a:solidFill>
                  <a:latin typeface="Arial" charset="0"/>
                </a:rPr>
                <a:t>B-D-H-J-K	72</a:t>
              </a:r>
            </a:p>
            <a:p>
              <a:pPr defTabSz="833399">
                <a:tabLst>
                  <a:tab pos="630259" algn="ctr"/>
                  <a:tab pos="2493253" algn="ctr"/>
                </a:tabLst>
              </a:pPr>
              <a:r>
                <a:rPr lang="en-US" sz="2200" b="1" dirty="0">
                  <a:solidFill>
                    <a:srgbClr val="000000"/>
                  </a:solidFill>
                  <a:latin typeface="Arial" charset="0"/>
                </a:rPr>
                <a:t>B-E-J-K	46</a:t>
              </a:r>
            </a:p>
          </p:txBody>
        </p:sp>
      </p:grpSp>
      <p:sp>
        <p:nvSpPr>
          <p:cNvPr id="429122" name="Oval 66"/>
          <p:cNvSpPr>
            <a:spLocks noChangeArrowheads="1"/>
          </p:cNvSpPr>
          <p:nvPr/>
        </p:nvSpPr>
        <p:spPr bwMode="auto">
          <a:xfrm>
            <a:off x="4572000" y="1796143"/>
            <a:ext cx="3598333" cy="535782"/>
          </a:xfrm>
          <a:prstGeom prst="ellipse">
            <a:avLst/>
          </a:prstGeom>
          <a:noFill/>
          <a:ln w="76200">
            <a:solidFill>
              <a:srgbClr val="D30066"/>
            </a:solidFill>
            <a:round/>
            <a:headEnd/>
            <a:tailEnd/>
          </a:ln>
        </p:spPr>
        <p:txBody>
          <a:bodyPr wrap="none" lIns="100008" tIns="50004" rIns="100008" bIns="50004" anchor="ctr"/>
          <a:lstStyle/>
          <a:p>
            <a:endParaRPr lang="ar-SA"/>
          </a:p>
        </p:txBody>
      </p:sp>
      <p:sp>
        <p:nvSpPr>
          <p:cNvPr id="429123" name="Text Box 67"/>
          <p:cNvSpPr txBox="1">
            <a:spLocks noChangeArrowheads="1"/>
          </p:cNvSpPr>
          <p:nvPr/>
        </p:nvSpPr>
        <p:spPr bwMode="auto">
          <a:xfrm>
            <a:off x="7895167" y="1197429"/>
            <a:ext cx="1248833" cy="778093"/>
          </a:xfrm>
          <a:prstGeom prst="rect">
            <a:avLst/>
          </a:prstGeom>
          <a:noFill/>
          <a:ln w="12700">
            <a:noFill/>
            <a:miter lim="800000"/>
            <a:headEnd/>
            <a:tailEnd/>
          </a:ln>
        </p:spPr>
        <p:txBody>
          <a:bodyPr lIns="100008" tIns="50004" rIns="100008" bIns="50004">
            <a:spAutoFit/>
          </a:bodyPr>
          <a:lstStyle/>
          <a:p>
            <a:pPr>
              <a:spcBef>
                <a:spcPct val="50000"/>
              </a:spcBef>
            </a:pPr>
            <a:r>
              <a:rPr lang="en-US" sz="2200" b="1" dirty="0">
                <a:solidFill>
                  <a:srgbClr val="D30066"/>
                </a:solidFill>
                <a:latin typeface="Arial" charset="0"/>
              </a:rPr>
              <a:t>Critical</a:t>
            </a:r>
            <a:br>
              <a:rPr lang="en-US" sz="2200" b="1" dirty="0">
                <a:solidFill>
                  <a:srgbClr val="D30066"/>
                </a:solidFill>
                <a:latin typeface="Arial" charset="0"/>
              </a:rPr>
            </a:br>
            <a:r>
              <a:rPr lang="en-US" sz="2200" b="1" dirty="0">
                <a:solidFill>
                  <a:srgbClr val="D30066"/>
                </a:solidFill>
                <a:latin typeface="Arial" charset="0"/>
              </a:rPr>
              <a:t>Path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9122"/>
                                        </p:tgtEl>
                                        <p:attrNameLst>
                                          <p:attrName>style.visibility</p:attrName>
                                        </p:attrNameLst>
                                      </p:cBhvr>
                                      <p:to>
                                        <p:strVal val="visible"/>
                                      </p:to>
                                    </p:set>
                                    <p:anim calcmode="lin" valueType="num">
                                      <p:cBhvr additive="base">
                                        <p:cTn id="13" dur="500" fill="hold"/>
                                        <p:tgtEl>
                                          <p:spTgt spid="429122"/>
                                        </p:tgtEl>
                                        <p:attrNameLst>
                                          <p:attrName>ppt_x</p:attrName>
                                        </p:attrNameLst>
                                      </p:cBhvr>
                                      <p:tavLst>
                                        <p:tav tm="0">
                                          <p:val>
                                            <p:strVal val="#ppt_x"/>
                                          </p:val>
                                        </p:tav>
                                        <p:tav tm="100000">
                                          <p:val>
                                            <p:strVal val="#ppt_x"/>
                                          </p:val>
                                        </p:tav>
                                      </p:tavLst>
                                    </p:anim>
                                    <p:anim calcmode="lin" valueType="num">
                                      <p:cBhvr additive="base">
                                        <p:cTn id="14" dur="500" fill="hold"/>
                                        <p:tgtEl>
                                          <p:spTgt spid="42912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29123"/>
                                        </p:tgtEl>
                                        <p:attrNameLst>
                                          <p:attrName>style.visibility</p:attrName>
                                        </p:attrNameLst>
                                      </p:cBhvr>
                                      <p:to>
                                        <p:strVal val="visible"/>
                                      </p:to>
                                    </p:set>
                                    <p:anim calcmode="lin" valueType="num">
                                      <p:cBhvr additive="base">
                                        <p:cTn id="17" dur="500" fill="hold"/>
                                        <p:tgtEl>
                                          <p:spTgt spid="429123"/>
                                        </p:tgtEl>
                                        <p:attrNameLst>
                                          <p:attrName>ppt_x</p:attrName>
                                        </p:attrNameLst>
                                      </p:cBhvr>
                                      <p:tavLst>
                                        <p:tav tm="0">
                                          <p:val>
                                            <p:strVal val="#ppt_x"/>
                                          </p:val>
                                        </p:tav>
                                        <p:tav tm="100000">
                                          <p:val>
                                            <p:strVal val="#ppt_x"/>
                                          </p:val>
                                        </p:tav>
                                      </p:tavLst>
                                    </p:anim>
                                    <p:anim calcmode="lin" valueType="num">
                                      <p:cBhvr additive="base">
                                        <p:cTn id="18" dur="500" fill="hold"/>
                                        <p:tgtEl>
                                          <p:spTgt spid="429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122" grpId="0" animBg="1"/>
      <p:bldP spid="4291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2"/>
          <p:cNvSpPr>
            <a:spLocks noGrp="1"/>
          </p:cNvSpPr>
          <p:nvPr>
            <p:ph type="sldNum" sz="quarter" idx="12"/>
          </p:nvPr>
        </p:nvSpPr>
        <p:spPr>
          <a:noFill/>
        </p:spPr>
        <p:txBody>
          <a:bodyPr/>
          <a:lstStyle/>
          <a:p>
            <a:pPr defTabSz="915004"/>
            <a:r>
              <a:rPr lang="en-US" dirty="0"/>
              <a:t>3-</a:t>
            </a:r>
            <a:fld id="{806174B2-EC5A-4639-8D08-44A74A71CAB5}" type="slidenum">
              <a:rPr lang="en-US"/>
              <a:pPr defTabSz="915004"/>
              <a:t>27</a:t>
            </a:fld>
            <a:endParaRPr lang="en-US" dirty="0"/>
          </a:p>
        </p:txBody>
      </p:sp>
      <p:sp>
        <p:nvSpPr>
          <p:cNvPr id="539652" name="Rectangle 4"/>
          <p:cNvSpPr>
            <a:spLocks noChangeArrowheads="1"/>
          </p:cNvSpPr>
          <p:nvPr/>
        </p:nvSpPr>
        <p:spPr bwMode="auto">
          <a:xfrm>
            <a:off x="592667" y="163286"/>
            <a:ext cx="7704667" cy="1061357"/>
          </a:xfrm>
          <a:prstGeom prst="rect">
            <a:avLst/>
          </a:prstGeom>
          <a:noFill/>
          <a:ln w="12700">
            <a:noFill/>
            <a:miter lim="800000"/>
            <a:headEnd/>
            <a:tailEnd/>
          </a:ln>
          <a:effectLst/>
        </p:spPr>
        <p:txBody>
          <a:bodyPr lIns="98966" tIns="48615" rIns="98966" bIns="48615" anchor="ctr"/>
          <a:lstStyle/>
          <a:p>
            <a:pPr algn="ctr">
              <a:defRPr/>
            </a:pPr>
            <a:r>
              <a:rPr lang="en-US" sz="4800" b="1" dirty="0">
                <a:solidFill>
                  <a:srgbClr val="FF0000"/>
                </a:solidFill>
                <a:effectLst>
                  <a:outerShdw blurRad="38100" dist="38100" dir="2700000" algn="tl">
                    <a:srgbClr val="000000"/>
                  </a:outerShdw>
                </a:effectLst>
              </a:rPr>
              <a:t>Critical Path</a:t>
            </a:r>
            <a:r>
              <a:rPr lang="en-US" sz="5200" i="1" dirty="0">
                <a:solidFill>
                  <a:srgbClr val="FF0000"/>
                </a:solidFill>
                <a:effectLst>
                  <a:outerShdw blurRad="38100" dist="38100" dir="2700000" algn="tl">
                    <a:srgbClr val="000000"/>
                  </a:outerShdw>
                </a:effectLst>
              </a:rPr>
              <a:t> </a:t>
            </a:r>
          </a:p>
        </p:txBody>
      </p:sp>
      <p:grpSp>
        <p:nvGrpSpPr>
          <p:cNvPr id="2" name="Group 9"/>
          <p:cNvGrpSpPr>
            <a:grpSpLocks/>
          </p:cNvGrpSpPr>
          <p:nvPr/>
        </p:nvGrpSpPr>
        <p:grpSpPr bwMode="auto">
          <a:xfrm>
            <a:off x="592667" y="1224643"/>
            <a:ext cx="8297333" cy="2612571"/>
            <a:chOff x="336" y="720"/>
            <a:chExt cx="4704" cy="1536"/>
          </a:xfrm>
        </p:grpSpPr>
        <p:sp>
          <p:nvSpPr>
            <p:cNvPr id="20516" name="Rectangle 5"/>
            <p:cNvSpPr>
              <a:spLocks noChangeArrowheads="1"/>
            </p:cNvSpPr>
            <p:nvPr/>
          </p:nvSpPr>
          <p:spPr bwMode="auto">
            <a:xfrm>
              <a:off x="336" y="720"/>
              <a:ext cx="4704" cy="1536"/>
            </a:xfrm>
            <a:prstGeom prst="rect">
              <a:avLst/>
            </a:prstGeom>
            <a:noFill/>
            <a:ln w="12700">
              <a:noFill/>
              <a:miter lim="800000"/>
              <a:headEnd/>
              <a:tailEnd/>
            </a:ln>
          </p:spPr>
          <p:txBody>
            <a:bodyPr lIns="90487" tIns="44450" rIns="90487" bIns="44450"/>
            <a:lstStyle/>
            <a:p>
              <a:pPr marL="375030" indent="-375030">
                <a:spcBef>
                  <a:spcPct val="20000"/>
                </a:spcBef>
                <a:buClr>
                  <a:srgbClr val="FF9933"/>
                </a:buClr>
                <a:buFont typeface="Symbol" pitchFamily="18" charset="2"/>
                <a:buChar char="¨"/>
              </a:pPr>
              <a:r>
                <a:rPr lang="en-US" sz="3100" dirty="0"/>
                <a:t>The longest path in the network </a:t>
              </a:r>
            </a:p>
            <a:p>
              <a:pPr marL="375030" indent="-375030">
                <a:spcBef>
                  <a:spcPct val="20000"/>
                </a:spcBef>
                <a:buClr>
                  <a:srgbClr val="FF9933"/>
                </a:buClr>
                <a:buFont typeface="Symbol" pitchFamily="18" charset="2"/>
                <a:buChar char="¨"/>
              </a:pPr>
              <a:r>
                <a:rPr lang="en-US" sz="3100" dirty="0"/>
                <a:t>Defines the shortest time project can be completed</a:t>
              </a:r>
            </a:p>
            <a:p>
              <a:pPr marL="375030" indent="-375030">
                <a:spcBef>
                  <a:spcPct val="20000"/>
                </a:spcBef>
                <a:buClr>
                  <a:srgbClr val="FF9933"/>
                </a:buClr>
                <a:buFont typeface="Symbol" pitchFamily="18" charset="2"/>
                <a:buChar char="¨"/>
              </a:pPr>
              <a:r>
                <a:rPr lang="en-US" sz="3100" dirty="0"/>
                <a:t>Critical path activity delay       project delay</a:t>
              </a:r>
              <a:br>
                <a:rPr lang="en-US" sz="3100" dirty="0"/>
              </a:br>
              <a:r>
                <a:rPr lang="en-US" sz="3100" dirty="0"/>
                <a:t/>
              </a:r>
              <a:br>
                <a:rPr lang="en-US" sz="3100" dirty="0"/>
              </a:br>
              <a:r>
                <a:rPr lang="en-US" sz="3100" dirty="0"/>
                <a:t/>
              </a:r>
              <a:br>
                <a:rPr lang="en-US" sz="3100" dirty="0"/>
              </a:br>
              <a:endParaRPr lang="en-US" sz="3100" dirty="0"/>
            </a:p>
          </p:txBody>
        </p:sp>
        <p:sp>
          <p:nvSpPr>
            <p:cNvPr id="20517" name="Line 6"/>
            <p:cNvSpPr>
              <a:spLocks noChangeShapeType="1"/>
            </p:cNvSpPr>
            <p:nvPr/>
          </p:nvSpPr>
          <p:spPr bwMode="auto">
            <a:xfrm>
              <a:off x="3197" y="1882"/>
              <a:ext cx="240" cy="0"/>
            </a:xfrm>
            <a:prstGeom prst="line">
              <a:avLst/>
            </a:prstGeom>
            <a:noFill/>
            <a:ln w="57150">
              <a:solidFill>
                <a:schemeClr val="tx1"/>
              </a:solidFill>
              <a:round/>
              <a:headEnd/>
              <a:tailEnd type="triangle" w="med" len="med"/>
            </a:ln>
          </p:spPr>
          <p:txBody>
            <a:bodyPr/>
            <a:lstStyle/>
            <a:p>
              <a:endParaRPr lang="en-US"/>
            </a:p>
          </p:txBody>
        </p:sp>
      </p:gr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3827" name="Rectangle 3"/>
          <p:cNvSpPr>
            <a:spLocks noGrp="1" noChangeArrowheads="1"/>
          </p:cNvSpPr>
          <p:nvPr>
            <p:ph type="title"/>
          </p:nvPr>
        </p:nvSpPr>
        <p:spPr>
          <a:xfrm>
            <a:off x="457200" y="381000"/>
            <a:ext cx="8229600" cy="1143000"/>
          </a:xfrm>
        </p:spPr>
        <p:txBody>
          <a:bodyPr>
            <a:normAutofit/>
          </a:bodyPr>
          <a:lstStyle/>
          <a:p>
            <a:pPr>
              <a:defRPr/>
            </a:pPr>
            <a:r>
              <a:rPr lang="en-US" dirty="0" smtClean="0"/>
              <a:t>Earliest Start and Earliest Finish</a:t>
            </a:r>
          </a:p>
        </p:txBody>
      </p:sp>
      <p:sp>
        <p:nvSpPr>
          <p:cNvPr id="21508" name="Rectangle 2"/>
          <p:cNvSpPr>
            <a:spLocks noGrp="1" noChangeArrowheads="1"/>
          </p:cNvSpPr>
          <p:nvPr>
            <p:ph idx="1"/>
          </p:nvPr>
        </p:nvSpPr>
        <p:spPr>
          <a:xfrm>
            <a:off x="508000" y="1853293"/>
            <a:ext cx="8212667" cy="4395107"/>
          </a:xfrm>
          <a:noFill/>
        </p:spPr>
        <p:txBody>
          <a:bodyPr lIns="90475" tIns="44444" rIns="90475" bIns="44444"/>
          <a:lstStyle/>
          <a:p>
            <a:pPr marL="375030" indent="-375030" defTabSz="1000079"/>
            <a:r>
              <a:rPr lang="en-US" dirty="0" smtClean="0"/>
              <a:t>Begin at starting event and work forward</a:t>
            </a:r>
          </a:p>
          <a:p>
            <a:pPr marL="375030" indent="-375030" defTabSz="1000079"/>
            <a:r>
              <a:rPr lang="en-US" dirty="0" smtClean="0"/>
              <a:t>ES is earliest start</a:t>
            </a:r>
          </a:p>
          <a:p>
            <a:pPr marL="812564" lvl="1" indent="-312525" defTabSz="1000079"/>
            <a:r>
              <a:rPr lang="en-US" dirty="0" smtClean="0"/>
              <a:t>ES = 0 for starting activities</a:t>
            </a:r>
          </a:p>
          <a:p>
            <a:pPr marL="812564" lvl="1" indent="-312525" defTabSz="1000079"/>
            <a:r>
              <a:rPr lang="en-US" dirty="0" smtClean="0"/>
              <a:t>ES = Maximum EF of all</a:t>
            </a:r>
            <a:br>
              <a:rPr lang="en-US" dirty="0" smtClean="0"/>
            </a:br>
            <a:r>
              <a:rPr lang="en-US" dirty="0" smtClean="0"/>
              <a:t>predecessors for </a:t>
            </a:r>
            <a:br>
              <a:rPr lang="en-US" dirty="0" smtClean="0"/>
            </a:br>
            <a:r>
              <a:rPr lang="en-US" dirty="0" smtClean="0"/>
              <a:t>non-starting activities</a:t>
            </a:r>
          </a:p>
          <a:p>
            <a:pPr marL="375030" indent="-375030" defTabSz="1000079"/>
            <a:r>
              <a:rPr lang="en-US" dirty="0" smtClean="0"/>
              <a:t>EF is earliest finish</a:t>
            </a:r>
          </a:p>
          <a:p>
            <a:pPr marL="812564" lvl="1" indent="-312525" defTabSz="1000079"/>
            <a:r>
              <a:rPr lang="en-US" dirty="0" smtClean="0"/>
              <a:t>EF = ES + Activity time</a:t>
            </a:r>
          </a:p>
        </p:txBody>
      </p:sp>
      <p:sp>
        <p:nvSpPr>
          <p:cNvPr id="21507" name="Slide Number Placeholder 4"/>
          <p:cNvSpPr>
            <a:spLocks noGrp="1"/>
          </p:cNvSpPr>
          <p:nvPr>
            <p:ph type="sldNum" sz="quarter" idx="12"/>
          </p:nvPr>
        </p:nvSpPr>
        <p:spPr>
          <a:noFill/>
        </p:spPr>
        <p:txBody>
          <a:bodyPr/>
          <a:lstStyle/>
          <a:p>
            <a:pPr defTabSz="915004"/>
            <a:r>
              <a:rPr lang="en-US" dirty="0"/>
              <a:t>3-</a:t>
            </a:r>
            <a:fld id="{AF70AF8E-8A4C-4F21-9557-458BA2875A30}" type="slidenum">
              <a:rPr lang="en-US"/>
              <a:pPr defTabSz="915004"/>
              <a:t>28</a:t>
            </a:fld>
            <a:endParaRPr lang="en-US" dirty="0"/>
          </a:p>
        </p:txBody>
      </p:sp>
      <p:grpSp>
        <p:nvGrpSpPr>
          <p:cNvPr id="2" name="Group 17"/>
          <p:cNvGrpSpPr>
            <a:grpSpLocks/>
          </p:cNvGrpSpPr>
          <p:nvPr/>
        </p:nvGrpSpPr>
        <p:grpSpPr bwMode="auto">
          <a:xfrm>
            <a:off x="4910667" y="2530929"/>
            <a:ext cx="4233333" cy="3918857"/>
            <a:chOff x="2784" y="1488"/>
            <a:chExt cx="2400" cy="2304"/>
          </a:xfrm>
        </p:grpSpPr>
        <p:sp>
          <p:nvSpPr>
            <p:cNvPr id="21512" name="Oval 5"/>
            <p:cNvSpPr>
              <a:spLocks noChangeArrowheads="1"/>
            </p:cNvSpPr>
            <p:nvPr/>
          </p:nvSpPr>
          <p:spPr bwMode="auto">
            <a:xfrm>
              <a:off x="2784" y="1488"/>
              <a:ext cx="2304" cy="2304"/>
            </a:xfrm>
            <a:prstGeom prst="ellipse">
              <a:avLst/>
            </a:prstGeom>
            <a:solidFill>
              <a:srgbClr val="FFFFFF"/>
            </a:solidFill>
            <a:ln w="9525">
              <a:solidFill>
                <a:schemeClr val="tx1"/>
              </a:solidFill>
              <a:round/>
              <a:headEnd/>
              <a:tailEnd/>
            </a:ln>
          </p:spPr>
          <p:txBody>
            <a:bodyPr wrap="none" anchor="ctr"/>
            <a:lstStyle/>
            <a:p>
              <a:endParaRPr lang="ar-SA"/>
            </a:p>
          </p:txBody>
        </p:sp>
        <p:sp>
          <p:nvSpPr>
            <p:cNvPr id="21513" name="Line 6"/>
            <p:cNvSpPr>
              <a:spLocks noChangeShapeType="1"/>
            </p:cNvSpPr>
            <p:nvPr/>
          </p:nvSpPr>
          <p:spPr bwMode="auto">
            <a:xfrm>
              <a:off x="4272" y="1536"/>
              <a:ext cx="0" cy="2208"/>
            </a:xfrm>
            <a:prstGeom prst="line">
              <a:avLst/>
            </a:prstGeom>
            <a:noFill/>
            <a:ln w="9525">
              <a:solidFill>
                <a:schemeClr val="tx1"/>
              </a:solidFill>
              <a:round/>
              <a:headEnd/>
              <a:tailEnd/>
            </a:ln>
          </p:spPr>
          <p:txBody>
            <a:bodyPr/>
            <a:lstStyle/>
            <a:p>
              <a:endParaRPr lang="en-US"/>
            </a:p>
          </p:txBody>
        </p:sp>
        <p:sp>
          <p:nvSpPr>
            <p:cNvPr id="21514" name="Line 7"/>
            <p:cNvSpPr>
              <a:spLocks noChangeShapeType="1"/>
            </p:cNvSpPr>
            <p:nvPr/>
          </p:nvSpPr>
          <p:spPr bwMode="auto">
            <a:xfrm>
              <a:off x="3600" y="1536"/>
              <a:ext cx="0" cy="2208"/>
            </a:xfrm>
            <a:prstGeom prst="line">
              <a:avLst/>
            </a:prstGeom>
            <a:noFill/>
            <a:ln w="9525">
              <a:solidFill>
                <a:schemeClr val="tx1"/>
              </a:solidFill>
              <a:round/>
              <a:headEnd/>
              <a:tailEnd/>
            </a:ln>
          </p:spPr>
          <p:txBody>
            <a:bodyPr/>
            <a:lstStyle/>
            <a:p>
              <a:endParaRPr lang="en-US"/>
            </a:p>
          </p:txBody>
        </p:sp>
        <p:sp>
          <p:nvSpPr>
            <p:cNvPr id="21515" name="Line 8"/>
            <p:cNvSpPr>
              <a:spLocks noChangeShapeType="1"/>
            </p:cNvSpPr>
            <p:nvPr/>
          </p:nvSpPr>
          <p:spPr bwMode="auto">
            <a:xfrm>
              <a:off x="2784" y="2640"/>
              <a:ext cx="816" cy="0"/>
            </a:xfrm>
            <a:prstGeom prst="line">
              <a:avLst/>
            </a:prstGeom>
            <a:noFill/>
            <a:ln w="9525">
              <a:solidFill>
                <a:schemeClr val="tx1"/>
              </a:solidFill>
              <a:round/>
              <a:headEnd/>
              <a:tailEnd/>
            </a:ln>
          </p:spPr>
          <p:txBody>
            <a:bodyPr/>
            <a:lstStyle/>
            <a:p>
              <a:endParaRPr lang="en-US"/>
            </a:p>
          </p:txBody>
        </p:sp>
        <p:sp>
          <p:nvSpPr>
            <p:cNvPr id="21516" name="Line 9"/>
            <p:cNvSpPr>
              <a:spLocks noChangeShapeType="1"/>
            </p:cNvSpPr>
            <p:nvPr/>
          </p:nvSpPr>
          <p:spPr bwMode="auto">
            <a:xfrm>
              <a:off x="4272" y="2640"/>
              <a:ext cx="816" cy="0"/>
            </a:xfrm>
            <a:prstGeom prst="line">
              <a:avLst/>
            </a:prstGeom>
            <a:noFill/>
            <a:ln w="9525">
              <a:solidFill>
                <a:schemeClr val="tx1"/>
              </a:solidFill>
              <a:round/>
              <a:headEnd/>
              <a:tailEnd/>
            </a:ln>
          </p:spPr>
          <p:txBody>
            <a:bodyPr/>
            <a:lstStyle/>
            <a:p>
              <a:endParaRPr lang="en-US"/>
            </a:p>
          </p:txBody>
        </p:sp>
        <p:sp>
          <p:nvSpPr>
            <p:cNvPr id="333834" name="Text Box 10"/>
            <p:cNvSpPr txBox="1">
              <a:spLocks noChangeArrowheads="1"/>
            </p:cNvSpPr>
            <p:nvPr/>
          </p:nvSpPr>
          <p:spPr bwMode="auto">
            <a:xfrm>
              <a:off x="2976" y="2016"/>
              <a:ext cx="720" cy="489"/>
            </a:xfrm>
            <a:prstGeom prst="rect">
              <a:avLst/>
            </a:prstGeom>
            <a:noFill/>
            <a:ln w="9525">
              <a:noFill/>
              <a:miter lim="800000"/>
              <a:headEnd/>
              <a:tailEnd/>
            </a:ln>
            <a:effectLst/>
          </p:spPr>
          <p:txBody>
            <a:bodyPr>
              <a:spAutoFit/>
            </a:bodyPr>
            <a:lstStyle/>
            <a:p>
              <a:pPr>
                <a:spcBef>
                  <a:spcPct val="50000"/>
                </a:spcBef>
                <a:defRPr/>
              </a:pPr>
              <a:r>
                <a:rPr lang="en-US" sz="4800" b="1" dirty="0">
                  <a:effectLst>
                    <a:outerShdw blurRad="38100" dist="38100" dir="2700000" algn="tl">
                      <a:srgbClr val="FFFFFF"/>
                    </a:outerShdw>
                  </a:effectLst>
                  <a:latin typeface="Arial" pitchFamily="34" charset="0"/>
                </a:rPr>
                <a:t>ES</a:t>
              </a:r>
            </a:p>
          </p:txBody>
        </p:sp>
        <p:sp>
          <p:nvSpPr>
            <p:cNvPr id="21518" name="Text Box 11"/>
            <p:cNvSpPr txBox="1">
              <a:spLocks noChangeArrowheads="1"/>
            </p:cNvSpPr>
            <p:nvPr/>
          </p:nvSpPr>
          <p:spPr bwMode="auto">
            <a:xfrm>
              <a:off x="3120" y="2928"/>
              <a:ext cx="720" cy="217"/>
            </a:xfrm>
            <a:prstGeom prst="rect">
              <a:avLst/>
            </a:prstGeom>
            <a:noFill/>
            <a:ln w="9525">
              <a:noFill/>
              <a:miter lim="800000"/>
              <a:headEnd/>
              <a:tailEnd/>
            </a:ln>
          </p:spPr>
          <p:txBody>
            <a:bodyPr>
              <a:spAutoFit/>
            </a:bodyPr>
            <a:lstStyle/>
            <a:p>
              <a:pPr>
                <a:spcBef>
                  <a:spcPct val="50000"/>
                </a:spcBef>
              </a:pPr>
              <a:r>
                <a:rPr lang="en-US"/>
                <a:t>LS</a:t>
              </a:r>
            </a:p>
          </p:txBody>
        </p:sp>
        <p:sp>
          <p:nvSpPr>
            <p:cNvPr id="333836" name="Text Box 12"/>
            <p:cNvSpPr txBox="1">
              <a:spLocks noChangeArrowheads="1"/>
            </p:cNvSpPr>
            <p:nvPr/>
          </p:nvSpPr>
          <p:spPr bwMode="auto">
            <a:xfrm>
              <a:off x="4320" y="2016"/>
              <a:ext cx="672" cy="489"/>
            </a:xfrm>
            <a:prstGeom prst="rect">
              <a:avLst/>
            </a:prstGeom>
            <a:noFill/>
            <a:ln w="9525">
              <a:noFill/>
              <a:miter lim="800000"/>
              <a:headEnd/>
              <a:tailEnd/>
            </a:ln>
            <a:effectLst/>
          </p:spPr>
          <p:txBody>
            <a:bodyPr>
              <a:spAutoFit/>
            </a:bodyPr>
            <a:lstStyle/>
            <a:p>
              <a:pPr>
                <a:spcBef>
                  <a:spcPct val="50000"/>
                </a:spcBef>
                <a:defRPr/>
              </a:pPr>
              <a:r>
                <a:rPr lang="en-US" sz="4800" b="1" dirty="0">
                  <a:effectLst>
                    <a:outerShdw blurRad="38100" dist="38100" dir="2700000" algn="tl">
                      <a:srgbClr val="FFFFFF"/>
                    </a:outerShdw>
                  </a:effectLst>
                  <a:latin typeface="Arial" pitchFamily="34" charset="0"/>
                </a:rPr>
                <a:t>EF</a:t>
              </a:r>
            </a:p>
          </p:txBody>
        </p:sp>
        <p:sp>
          <p:nvSpPr>
            <p:cNvPr id="21520" name="Text Box 13"/>
            <p:cNvSpPr txBox="1">
              <a:spLocks noChangeArrowheads="1"/>
            </p:cNvSpPr>
            <p:nvPr/>
          </p:nvSpPr>
          <p:spPr bwMode="auto">
            <a:xfrm>
              <a:off x="4416" y="2928"/>
              <a:ext cx="768" cy="217"/>
            </a:xfrm>
            <a:prstGeom prst="rect">
              <a:avLst/>
            </a:prstGeom>
            <a:noFill/>
            <a:ln w="9525">
              <a:noFill/>
              <a:miter lim="800000"/>
              <a:headEnd/>
              <a:tailEnd/>
            </a:ln>
          </p:spPr>
          <p:txBody>
            <a:bodyPr>
              <a:spAutoFit/>
            </a:bodyPr>
            <a:lstStyle/>
            <a:p>
              <a:pPr>
                <a:spcBef>
                  <a:spcPct val="50000"/>
                </a:spcBef>
              </a:pPr>
              <a:r>
                <a:rPr lang="en-US"/>
                <a:t>LF</a:t>
              </a:r>
            </a:p>
          </p:txBody>
        </p:sp>
        <p:sp>
          <p:nvSpPr>
            <p:cNvPr id="21521" name="Text Box 14"/>
            <p:cNvSpPr txBox="1">
              <a:spLocks noChangeArrowheads="1"/>
            </p:cNvSpPr>
            <p:nvPr/>
          </p:nvSpPr>
          <p:spPr bwMode="auto">
            <a:xfrm>
              <a:off x="3619" y="1853"/>
              <a:ext cx="672" cy="380"/>
            </a:xfrm>
            <a:prstGeom prst="rect">
              <a:avLst/>
            </a:prstGeom>
            <a:noFill/>
            <a:ln w="9525">
              <a:noFill/>
              <a:miter lim="800000"/>
              <a:headEnd/>
              <a:tailEnd/>
            </a:ln>
          </p:spPr>
          <p:txBody>
            <a:bodyPr>
              <a:spAutoFit/>
            </a:bodyPr>
            <a:lstStyle/>
            <a:p>
              <a:pPr>
                <a:spcBef>
                  <a:spcPct val="50000"/>
                </a:spcBef>
              </a:pPr>
              <a:r>
                <a:rPr lang="en-US"/>
                <a:t>Activity Name</a:t>
              </a:r>
            </a:p>
          </p:txBody>
        </p:sp>
        <p:sp>
          <p:nvSpPr>
            <p:cNvPr id="21522" name="Text Box 15"/>
            <p:cNvSpPr txBox="1">
              <a:spLocks noChangeArrowheads="1"/>
            </p:cNvSpPr>
            <p:nvPr/>
          </p:nvSpPr>
          <p:spPr bwMode="auto">
            <a:xfrm>
              <a:off x="3605" y="3077"/>
              <a:ext cx="720" cy="380"/>
            </a:xfrm>
            <a:prstGeom prst="rect">
              <a:avLst/>
            </a:prstGeom>
            <a:noFill/>
            <a:ln w="9525">
              <a:noFill/>
              <a:miter lim="800000"/>
              <a:headEnd/>
              <a:tailEnd/>
            </a:ln>
          </p:spPr>
          <p:txBody>
            <a:bodyPr>
              <a:spAutoFit/>
            </a:bodyPr>
            <a:lstStyle/>
            <a:p>
              <a:pPr>
                <a:spcBef>
                  <a:spcPct val="50000"/>
                </a:spcBef>
              </a:pPr>
              <a:r>
                <a:rPr lang="en-US"/>
                <a:t>Activity Duration</a:t>
              </a:r>
            </a:p>
          </p:txBody>
        </p:sp>
      </p:grpSp>
      <p:sp>
        <p:nvSpPr>
          <p:cNvPr id="21511" name="AutoShape 20"/>
          <p:cNvSpPr>
            <a:spLocks noChangeArrowheads="1"/>
          </p:cNvSpPr>
          <p:nvPr/>
        </p:nvSpPr>
        <p:spPr bwMode="auto">
          <a:xfrm rot="10800000">
            <a:off x="7535333" y="1306286"/>
            <a:ext cx="1270000" cy="816429"/>
          </a:xfrm>
          <a:prstGeom prst="leftArrow">
            <a:avLst>
              <a:gd name="adj1" fmla="val 50000"/>
              <a:gd name="adj2" fmla="val 37500"/>
            </a:avLst>
          </a:prstGeom>
          <a:solidFill>
            <a:schemeClr val="tx1"/>
          </a:solidFill>
          <a:ln w="9525">
            <a:solidFill>
              <a:schemeClr val="tx1"/>
            </a:solidFill>
            <a:miter lim="800000"/>
            <a:headEnd/>
            <a:tailEnd/>
          </a:ln>
        </p:spPr>
        <p:txBody>
          <a:bodyPr wrap="none" lIns="100008" tIns="50004" rIns="100008" bIns="50004" anchor="ctr"/>
          <a:lstStyle/>
          <a:p>
            <a:endParaRPr lang="ar-SA"/>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2"/>
          <p:cNvSpPr>
            <a:spLocks noGrp="1"/>
          </p:cNvSpPr>
          <p:nvPr>
            <p:ph type="sldNum" sz="quarter" idx="12"/>
          </p:nvPr>
        </p:nvSpPr>
        <p:spPr>
          <a:noFill/>
        </p:spPr>
        <p:txBody>
          <a:bodyPr/>
          <a:lstStyle/>
          <a:p>
            <a:pPr defTabSz="915004"/>
            <a:r>
              <a:rPr lang="en-US" dirty="0"/>
              <a:t>3-</a:t>
            </a:r>
            <a:fld id="{69FAAD13-E396-4D46-A1E4-F795C14D98BD}" type="slidenum">
              <a:rPr lang="en-US"/>
              <a:pPr defTabSz="915004"/>
              <a:t>29</a:t>
            </a:fld>
            <a:endParaRPr lang="en-US" dirty="0"/>
          </a:p>
        </p:txBody>
      </p:sp>
      <p:sp>
        <p:nvSpPr>
          <p:cNvPr id="416772" name="Rectangle 4"/>
          <p:cNvSpPr>
            <a:spLocks noChangeArrowheads="1"/>
          </p:cNvSpPr>
          <p:nvPr/>
        </p:nvSpPr>
        <p:spPr bwMode="auto">
          <a:xfrm>
            <a:off x="254001" y="0"/>
            <a:ext cx="6708070" cy="1061357"/>
          </a:xfrm>
          <a:prstGeom prst="rect">
            <a:avLst/>
          </a:prstGeom>
          <a:noFill/>
          <a:ln w="12700">
            <a:noFill/>
            <a:miter lim="800000"/>
            <a:headEnd/>
            <a:tailEnd/>
          </a:ln>
          <a:effectLst/>
        </p:spPr>
        <p:txBody>
          <a:bodyPr lIns="98966" tIns="48615" rIns="98966" bIns="48615" anchor="ctr"/>
          <a:lstStyle/>
          <a:p>
            <a:pPr algn="ctr">
              <a:defRPr/>
            </a:pPr>
            <a:endParaRPr lang="ar-SA" sz="4400" b="1" dirty="0">
              <a:solidFill>
                <a:srgbClr val="FF0000"/>
              </a:solidFill>
              <a:effectLst>
                <a:outerShdw blurRad="38100" dist="38100" dir="2700000" algn="tl">
                  <a:srgbClr val="000000"/>
                </a:outerShdw>
              </a:effectLst>
            </a:endParaRPr>
          </a:p>
        </p:txBody>
      </p:sp>
      <p:sp>
        <p:nvSpPr>
          <p:cNvPr id="5126" name="Rectangle 2"/>
          <p:cNvSpPr>
            <a:spLocks noChangeArrowheads="1"/>
          </p:cNvSpPr>
          <p:nvPr/>
        </p:nvSpPr>
        <p:spPr bwMode="auto">
          <a:xfrm>
            <a:off x="5480404" y="6471898"/>
            <a:ext cx="3663597" cy="386102"/>
          </a:xfrm>
          <a:prstGeom prst="rect">
            <a:avLst/>
          </a:prstGeom>
          <a:solidFill>
            <a:srgbClr val="FFFFCC"/>
          </a:solidFill>
          <a:ln w="9525">
            <a:noFill/>
            <a:miter lim="800000"/>
            <a:headEnd/>
            <a:tailEnd/>
          </a:ln>
        </p:spPr>
        <p:txBody>
          <a:bodyPr wrap="none" lIns="100008" tIns="50004" rIns="100008" bIns="50004" anchor="ctr"/>
          <a:lstStyle/>
          <a:p>
            <a:endParaRPr lang="ar-SA"/>
          </a:p>
        </p:txBody>
      </p:sp>
      <p:sp>
        <p:nvSpPr>
          <p:cNvPr id="5127" name="Line 6"/>
          <p:cNvSpPr>
            <a:spLocks noChangeShapeType="1"/>
          </p:cNvSpPr>
          <p:nvPr/>
        </p:nvSpPr>
        <p:spPr bwMode="auto">
          <a:xfrm flipV="1">
            <a:off x="1559278" y="2888116"/>
            <a:ext cx="779639" cy="709273"/>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5128" name="Line 7"/>
          <p:cNvSpPr>
            <a:spLocks noChangeShapeType="1"/>
          </p:cNvSpPr>
          <p:nvPr/>
        </p:nvSpPr>
        <p:spPr bwMode="auto">
          <a:xfrm>
            <a:off x="1559278" y="3896746"/>
            <a:ext cx="765528" cy="671852"/>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5129" name="Line 8"/>
          <p:cNvSpPr>
            <a:spLocks noChangeShapeType="1"/>
          </p:cNvSpPr>
          <p:nvPr/>
        </p:nvSpPr>
        <p:spPr bwMode="auto">
          <a:xfrm>
            <a:off x="3077987" y="2900023"/>
            <a:ext cx="592667" cy="51537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5130" name="Line 9"/>
          <p:cNvSpPr>
            <a:spLocks noChangeShapeType="1"/>
          </p:cNvSpPr>
          <p:nvPr/>
        </p:nvSpPr>
        <p:spPr bwMode="auto">
          <a:xfrm>
            <a:off x="4580820" y="3736862"/>
            <a:ext cx="289278" cy="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5131" name="Line 10"/>
          <p:cNvSpPr>
            <a:spLocks noChangeShapeType="1"/>
          </p:cNvSpPr>
          <p:nvPr/>
        </p:nvSpPr>
        <p:spPr bwMode="auto">
          <a:xfrm flipV="1">
            <a:off x="3083279" y="1736612"/>
            <a:ext cx="596194" cy="539183"/>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5132" name="Line 11"/>
          <p:cNvSpPr>
            <a:spLocks noChangeShapeType="1"/>
          </p:cNvSpPr>
          <p:nvPr/>
        </p:nvSpPr>
        <p:spPr bwMode="auto">
          <a:xfrm>
            <a:off x="3231445" y="2583657"/>
            <a:ext cx="294570" cy="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5133" name="Line 12"/>
          <p:cNvSpPr>
            <a:spLocks noChangeShapeType="1"/>
          </p:cNvSpPr>
          <p:nvPr/>
        </p:nvSpPr>
        <p:spPr bwMode="auto">
          <a:xfrm>
            <a:off x="4580820" y="2583657"/>
            <a:ext cx="1626306" cy="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5134" name="Line 13"/>
          <p:cNvSpPr>
            <a:spLocks noChangeShapeType="1"/>
          </p:cNvSpPr>
          <p:nvPr/>
        </p:nvSpPr>
        <p:spPr bwMode="auto">
          <a:xfrm>
            <a:off x="4529667" y="1626054"/>
            <a:ext cx="1726848" cy="744991"/>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5135" name="Line 14"/>
          <p:cNvSpPr>
            <a:spLocks noChangeShapeType="1"/>
          </p:cNvSpPr>
          <p:nvPr/>
        </p:nvSpPr>
        <p:spPr bwMode="auto">
          <a:xfrm>
            <a:off x="7104945" y="2908527"/>
            <a:ext cx="765528" cy="673554"/>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5136" name="Line 15"/>
          <p:cNvSpPr>
            <a:spLocks noChangeShapeType="1"/>
          </p:cNvSpPr>
          <p:nvPr/>
        </p:nvSpPr>
        <p:spPr bwMode="auto">
          <a:xfrm flipV="1">
            <a:off x="6732764" y="3027589"/>
            <a:ext cx="0" cy="1435554"/>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5137" name="Line 16"/>
          <p:cNvSpPr>
            <a:spLocks noChangeShapeType="1"/>
          </p:cNvSpPr>
          <p:nvPr/>
        </p:nvSpPr>
        <p:spPr bwMode="auto">
          <a:xfrm>
            <a:off x="5759098" y="4061732"/>
            <a:ext cx="590902" cy="510268"/>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5138" name="Line 17"/>
          <p:cNvSpPr>
            <a:spLocks noChangeShapeType="1"/>
          </p:cNvSpPr>
          <p:nvPr/>
        </p:nvSpPr>
        <p:spPr bwMode="auto">
          <a:xfrm>
            <a:off x="4570237" y="4890068"/>
            <a:ext cx="299861" cy="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5139" name="Line 18"/>
          <p:cNvSpPr>
            <a:spLocks noChangeShapeType="1"/>
          </p:cNvSpPr>
          <p:nvPr/>
        </p:nvSpPr>
        <p:spPr bwMode="auto">
          <a:xfrm>
            <a:off x="5916083" y="4893469"/>
            <a:ext cx="291042" cy="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5140" name="Line 19"/>
          <p:cNvSpPr>
            <a:spLocks noChangeShapeType="1"/>
          </p:cNvSpPr>
          <p:nvPr/>
        </p:nvSpPr>
        <p:spPr bwMode="auto">
          <a:xfrm flipV="1">
            <a:off x="4526139" y="5085670"/>
            <a:ext cx="1735667" cy="770505"/>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5141" name="Line 20"/>
          <p:cNvSpPr>
            <a:spLocks noChangeShapeType="1"/>
          </p:cNvSpPr>
          <p:nvPr/>
        </p:nvSpPr>
        <p:spPr bwMode="auto">
          <a:xfrm>
            <a:off x="3234973" y="4890068"/>
            <a:ext cx="287514" cy="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5142" name="Line 21"/>
          <p:cNvSpPr>
            <a:spLocks noChangeShapeType="1"/>
          </p:cNvSpPr>
          <p:nvPr/>
        </p:nvSpPr>
        <p:spPr bwMode="auto">
          <a:xfrm>
            <a:off x="3086805" y="5214938"/>
            <a:ext cx="615598" cy="528978"/>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5143" name="Oval 22"/>
          <p:cNvSpPr>
            <a:spLocks noChangeArrowheads="1"/>
          </p:cNvSpPr>
          <p:nvPr/>
        </p:nvSpPr>
        <p:spPr bwMode="auto">
          <a:xfrm>
            <a:off x="3540125" y="2132920"/>
            <a:ext cx="1037167" cy="894670"/>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5144" name="Freeform 23"/>
          <p:cNvSpPr>
            <a:spLocks/>
          </p:cNvSpPr>
          <p:nvPr/>
        </p:nvSpPr>
        <p:spPr bwMode="auto">
          <a:xfrm>
            <a:off x="3896431" y="2143126"/>
            <a:ext cx="343958" cy="874259"/>
          </a:xfrm>
          <a:custGeom>
            <a:avLst/>
            <a:gdLst>
              <a:gd name="T0" fmla="*/ 0 w 184"/>
              <a:gd name="T1" fmla="*/ 798009 h 545"/>
              <a:gd name="T2" fmla="*/ 0 w 184"/>
              <a:gd name="T3" fmla="*/ 29944 h 545"/>
              <a:gd name="T4" fmla="*/ 67296 w 184"/>
              <a:gd name="T5" fmla="*/ 5989 h 545"/>
              <a:gd name="T6" fmla="*/ 146369 w 184"/>
              <a:gd name="T7" fmla="*/ 0 h 545"/>
              <a:gd name="T8" fmla="*/ 223760 w 184"/>
              <a:gd name="T9" fmla="*/ 10480 h 545"/>
              <a:gd name="T10" fmla="*/ 294420 w 184"/>
              <a:gd name="T11" fmla="*/ 26950 h 545"/>
              <a:gd name="T12" fmla="*/ 307880 w 184"/>
              <a:gd name="T13" fmla="*/ 34436 h 545"/>
              <a:gd name="T14" fmla="*/ 307880 w 184"/>
              <a:gd name="T15" fmla="*/ 786031 h 545"/>
              <a:gd name="T16" fmla="*/ 274232 w 184"/>
              <a:gd name="T17" fmla="*/ 802500 h 545"/>
              <a:gd name="T18" fmla="*/ 210300 w 184"/>
              <a:gd name="T19" fmla="*/ 812981 h 545"/>
              <a:gd name="T20" fmla="*/ 146369 w 184"/>
              <a:gd name="T21" fmla="*/ 814478 h 545"/>
              <a:gd name="T22" fmla="*/ 134592 w 184"/>
              <a:gd name="T23" fmla="*/ 814478 h 545"/>
              <a:gd name="T24" fmla="*/ 84120 w 184"/>
              <a:gd name="T25" fmla="*/ 812981 h 545"/>
              <a:gd name="T26" fmla="*/ 26918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5145" name="Oval 24"/>
          <p:cNvSpPr>
            <a:spLocks noChangeArrowheads="1"/>
          </p:cNvSpPr>
          <p:nvPr/>
        </p:nvSpPr>
        <p:spPr bwMode="auto">
          <a:xfrm>
            <a:off x="3554237" y="2148228"/>
            <a:ext cx="1007180" cy="869156"/>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5146" name="Line 25"/>
          <p:cNvSpPr>
            <a:spLocks noChangeShapeType="1"/>
          </p:cNvSpPr>
          <p:nvPr/>
        </p:nvSpPr>
        <p:spPr bwMode="auto">
          <a:xfrm>
            <a:off x="3561293" y="2587059"/>
            <a:ext cx="328083"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47" name="Line 26"/>
          <p:cNvSpPr>
            <a:spLocks noChangeShapeType="1"/>
          </p:cNvSpPr>
          <p:nvPr/>
        </p:nvSpPr>
        <p:spPr bwMode="auto">
          <a:xfrm>
            <a:off x="4249210" y="2587059"/>
            <a:ext cx="305152"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48" name="Line 27"/>
          <p:cNvSpPr>
            <a:spLocks noChangeShapeType="1"/>
          </p:cNvSpPr>
          <p:nvPr/>
        </p:nvSpPr>
        <p:spPr bwMode="auto">
          <a:xfrm>
            <a:off x="3903487" y="2195853"/>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49" name="Line 28"/>
          <p:cNvSpPr>
            <a:spLocks noChangeShapeType="1"/>
          </p:cNvSpPr>
          <p:nvPr/>
        </p:nvSpPr>
        <p:spPr bwMode="auto">
          <a:xfrm>
            <a:off x="4235098" y="2195853"/>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50" name="Oval 29"/>
          <p:cNvSpPr>
            <a:spLocks noChangeArrowheads="1"/>
          </p:cNvSpPr>
          <p:nvPr/>
        </p:nvSpPr>
        <p:spPr bwMode="auto">
          <a:xfrm>
            <a:off x="6226528" y="4442733"/>
            <a:ext cx="1037167" cy="894670"/>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5151" name="Freeform 30"/>
          <p:cNvSpPr>
            <a:spLocks/>
          </p:cNvSpPr>
          <p:nvPr/>
        </p:nvSpPr>
        <p:spPr bwMode="auto">
          <a:xfrm>
            <a:off x="6582834" y="4452938"/>
            <a:ext cx="343959" cy="875960"/>
          </a:xfrm>
          <a:custGeom>
            <a:avLst/>
            <a:gdLst>
              <a:gd name="T0" fmla="*/ 0 w 184"/>
              <a:gd name="T1" fmla="*/ 799562 h 545"/>
              <a:gd name="T2" fmla="*/ 0 w 184"/>
              <a:gd name="T3" fmla="*/ 30002 h 545"/>
              <a:gd name="T4" fmla="*/ 67296 w 184"/>
              <a:gd name="T5" fmla="*/ 6000 h 545"/>
              <a:gd name="T6" fmla="*/ 146369 w 184"/>
              <a:gd name="T7" fmla="*/ 0 h 545"/>
              <a:gd name="T8" fmla="*/ 223760 w 184"/>
              <a:gd name="T9" fmla="*/ 10501 h 545"/>
              <a:gd name="T10" fmla="*/ 294421 w 184"/>
              <a:gd name="T11" fmla="*/ 27002 h 545"/>
              <a:gd name="T12" fmla="*/ 307881 w 184"/>
              <a:gd name="T13" fmla="*/ 34503 h 545"/>
              <a:gd name="T14" fmla="*/ 307881 w 184"/>
              <a:gd name="T15" fmla="*/ 787561 h 545"/>
              <a:gd name="T16" fmla="*/ 274232 w 184"/>
              <a:gd name="T17" fmla="*/ 804062 h 545"/>
              <a:gd name="T18" fmla="*/ 210301 w 184"/>
              <a:gd name="T19" fmla="*/ 814563 h 545"/>
              <a:gd name="T20" fmla="*/ 146369 w 184"/>
              <a:gd name="T21" fmla="*/ 816063 h 545"/>
              <a:gd name="T22" fmla="*/ 134593 w 184"/>
              <a:gd name="T23" fmla="*/ 816063 h 545"/>
              <a:gd name="T24" fmla="*/ 84120 w 184"/>
              <a:gd name="T25" fmla="*/ 814563 h 545"/>
              <a:gd name="T26" fmla="*/ 26919 w 184"/>
              <a:gd name="T27" fmla="*/ 802562 h 545"/>
              <a:gd name="T28" fmla="*/ 0 w 184"/>
              <a:gd name="T29" fmla="*/ 799562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5152" name="Oval 31"/>
          <p:cNvSpPr>
            <a:spLocks noChangeArrowheads="1"/>
          </p:cNvSpPr>
          <p:nvPr/>
        </p:nvSpPr>
        <p:spPr bwMode="auto">
          <a:xfrm>
            <a:off x="6240640" y="4459742"/>
            <a:ext cx="1007181" cy="869157"/>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5153" name="Line 32"/>
          <p:cNvSpPr>
            <a:spLocks noChangeShapeType="1"/>
          </p:cNvSpPr>
          <p:nvPr/>
        </p:nvSpPr>
        <p:spPr bwMode="auto">
          <a:xfrm>
            <a:off x="6247695" y="4896871"/>
            <a:ext cx="328083"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54" name="Line 33"/>
          <p:cNvSpPr>
            <a:spLocks noChangeShapeType="1"/>
          </p:cNvSpPr>
          <p:nvPr/>
        </p:nvSpPr>
        <p:spPr bwMode="auto">
          <a:xfrm>
            <a:off x="6935611" y="4896871"/>
            <a:ext cx="305153"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55" name="Line 34"/>
          <p:cNvSpPr>
            <a:spLocks noChangeShapeType="1"/>
          </p:cNvSpPr>
          <p:nvPr/>
        </p:nvSpPr>
        <p:spPr bwMode="auto">
          <a:xfrm>
            <a:off x="6589889" y="4505666"/>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56" name="Line 35"/>
          <p:cNvSpPr>
            <a:spLocks noChangeShapeType="1"/>
          </p:cNvSpPr>
          <p:nvPr/>
        </p:nvSpPr>
        <p:spPr bwMode="auto">
          <a:xfrm>
            <a:off x="6923264" y="4505666"/>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57" name="Oval 36"/>
          <p:cNvSpPr>
            <a:spLocks noChangeArrowheads="1"/>
          </p:cNvSpPr>
          <p:nvPr/>
        </p:nvSpPr>
        <p:spPr bwMode="auto">
          <a:xfrm>
            <a:off x="3540125" y="3277621"/>
            <a:ext cx="1037167" cy="896370"/>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5158" name="Freeform 37"/>
          <p:cNvSpPr>
            <a:spLocks/>
          </p:cNvSpPr>
          <p:nvPr/>
        </p:nvSpPr>
        <p:spPr bwMode="auto">
          <a:xfrm>
            <a:off x="3896431" y="3287827"/>
            <a:ext cx="343958" cy="875959"/>
          </a:xfrm>
          <a:custGeom>
            <a:avLst/>
            <a:gdLst>
              <a:gd name="T0" fmla="*/ 0 w 184"/>
              <a:gd name="T1" fmla="*/ 799561 h 545"/>
              <a:gd name="T2" fmla="*/ 0 w 184"/>
              <a:gd name="T3" fmla="*/ 30002 h 545"/>
              <a:gd name="T4" fmla="*/ 67296 w 184"/>
              <a:gd name="T5" fmla="*/ 6000 h 545"/>
              <a:gd name="T6" fmla="*/ 146369 w 184"/>
              <a:gd name="T7" fmla="*/ 0 h 545"/>
              <a:gd name="T8" fmla="*/ 223760 w 184"/>
              <a:gd name="T9" fmla="*/ 10501 h 545"/>
              <a:gd name="T10" fmla="*/ 294420 w 184"/>
              <a:gd name="T11" fmla="*/ 27002 h 545"/>
              <a:gd name="T12" fmla="*/ 307880 w 184"/>
              <a:gd name="T13" fmla="*/ 34503 h 545"/>
              <a:gd name="T14" fmla="*/ 307880 w 184"/>
              <a:gd name="T15" fmla="*/ 787560 h 545"/>
              <a:gd name="T16" fmla="*/ 274232 w 184"/>
              <a:gd name="T17" fmla="*/ 804061 h 545"/>
              <a:gd name="T18" fmla="*/ 210300 w 184"/>
              <a:gd name="T19" fmla="*/ 814562 h 545"/>
              <a:gd name="T20" fmla="*/ 146369 w 184"/>
              <a:gd name="T21" fmla="*/ 816062 h 545"/>
              <a:gd name="T22" fmla="*/ 134592 w 184"/>
              <a:gd name="T23" fmla="*/ 816062 h 545"/>
              <a:gd name="T24" fmla="*/ 84120 w 184"/>
              <a:gd name="T25" fmla="*/ 814562 h 545"/>
              <a:gd name="T26" fmla="*/ 26918 w 184"/>
              <a:gd name="T27" fmla="*/ 802561 h 545"/>
              <a:gd name="T28" fmla="*/ 0 w 184"/>
              <a:gd name="T29" fmla="*/ 799561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5159" name="Oval 38"/>
          <p:cNvSpPr>
            <a:spLocks noChangeArrowheads="1"/>
          </p:cNvSpPr>
          <p:nvPr/>
        </p:nvSpPr>
        <p:spPr bwMode="auto">
          <a:xfrm>
            <a:off x="3554237" y="3294630"/>
            <a:ext cx="1007180" cy="869156"/>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5160" name="Line 39"/>
          <p:cNvSpPr>
            <a:spLocks noChangeShapeType="1"/>
          </p:cNvSpPr>
          <p:nvPr/>
        </p:nvSpPr>
        <p:spPr bwMode="auto">
          <a:xfrm>
            <a:off x="3561293" y="3733460"/>
            <a:ext cx="328083"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61" name="Line 40"/>
          <p:cNvSpPr>
            <a:spLocks noChangeShapeType="1"/>
          </p:cNvSpPr>
          <p:nvPr/>
        </p:nvSpPr>
        <p:spPr bwMode="auto">
          <a:xfrm>
            <a:off x="4249210" y="3733460"/>
            <a:ext cx="305152"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62" name="Line 41"/>
          <p:cNvSpPr>
            <a:spLocks noChangeShapeType="1"/>
          </p:cNvSpPr>
          <p:nvPr/>
        </p:nvSpPr>
        <p:spPr bwMode="auto">
          <a:xfrm>
            <a:off x="3903487" y="3340553"/>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63" name="Line 42"/>
          <p:cNvSpPr>
            <a:spLocks noChangeShapeType="1"/>
          </p:cNvSpPr>
          <p:nvPr/>
        </p:nvSpPr>
        <p:spPr bwMode="auto">
          <a:xfrm>
            <a:off x="4235098" y="3340553"/>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64" name="Oval 43"/>
          <p:cNvSpPr>
            <a:spLocks noChangeArrowheads="1"/>
          </p:cNvSpPr>
          <p:nvPr/>
        </p:nvSpPr>
        <p:spPr bwMode="auto">
          <a:xfrm>
            <a:off x="4885972" y="3277621"/>
            <a:ext cx="1037167" cy="896370"/>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5165" name="Freeform 44"/>
          <p:cNvSpPr>
            <a:spLocks/>
          </p:cNvSpPr>
          <p:nvPr/>
        </p:nvSpPr>
        <p:spPr bwMode="auto">
          <a:xfrm>
            <a:off x="5242278" y="3287827"/>
            <a:ext cx="343959" cy="875959"/>
          </a:xfrm>
          <a:custGeom>
            <a:avLst/>
            <a:gdLst>
              <a:gd name="T0" fmla="*/ 0 w 184"/>
              <a:gd name="T1" fmla="*/ 799561 h 545"/>
              <a:gd name="T2" fmla="*/ 0 w 184"/>
              <a:gd name="T3" fmla="*/ 30002 h 545"/>
              <a:gd name="T4" fmla="*/ 67296 w 184"/>
              <a:gd name="T5" fmla="*/ 6000 h 545"/>
              <a:gd name="T6" fmla="*/ 146369 w 184"/>
              <a:gd name="T7" fmla="*/ 0 h 545"/>
              <a:gd name="T8" fmla="*/ 223760 w 184"/>
              <a:gd name="T9" fmla="*/ 10501 h 545"/>
              <a:gd name="T10" fmla="*/ 294421 w 184"/>
              <a:gd name="T11" fmla="*/ 27002 h 545"/>
              <a:gd name="T12" fmla="*/ 307881 w 184"/>
              <a:gd name="T13" fmla="*/ 34503 h 545"/>
              <a:gd name="T14" fmla="*/ 307881 w 184"/>
              <a:gd name="T15" fmla="*/ 787560 h 545"/>
              <a:gd name="T16" fmla="*/ 274232 w 184"/>
              <a:gd name="T17" fmla="*/ 804061 h 545"/>
              <a:gd name="T18" fmla="*/ 210301 w 184"/>
              <a:gd name="T19" fmla="*/ 814562 h 545"/>
              <a:gd name="T20" fmla="*/ 146369 w 184"/>
              <a:gd name="T21" fmla="*/ 816062 h 545"/>
              <a:gd name="T22" fmla="*/ 134593 w 184"/>
              <a:gd name="T23" fmla="*/ 816062 h 545"/>
              <a:gd name="T24" fmla="*/ 84120 w 184"/>
              <a:gd name="T25" fmla="*/ 814562 h 545"/>
              <a:gd name="T26" fmla="*/ 26919 w 184"/>
              <a:gd name="T27" fmla="*/ 802561 h 545"/>
              <a:gd name="T28" fmla="*/ 0 w 184"/>
              <a:gd name="T29" fmla="*/ 799561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5166" name="Oval 45"/>
          <p:cNvSpPr>
            <a:spLocks noChangeArrowheads="1"/>
          </p:cNvSpPr>
          <p:nvPr/>
        </p:nvSpPr>
        <p:spPr bwMode="auto">
          <a:xfrm>
            <a:off x="4900084" y="3294630"/>
            <a:ext cx="1007181" cy="869156"/>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5167" name="Line 46"/>
          <p:cNvSpPr>
            <a:spLocks noChangeShapeType="1"/>
          </p:cNvSpPr>
          <p:nvPr/>
        </p:nvSpPr>
        <p:spPr bwMode="auto">
          <a:xfrm>
            <a:off x="4908904" y="3733460"/>
            <a:ext cx="326319"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68" name="Line 47"/>
          <p:cNvSpPr>
            <a:spLocks noChangeShapeType="1"/>
          </p:cNvSpPr>
          <p:nvPr/>
        </p:nvSpPr>
        <p:spPr bwMode="auto">
          <a:xfrm>
            <a:off x="5595056" y="3733460"/>
            <a:ext cx="305153"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69" name="Line 48"/>
          <p:cNvSpPr>
            <a:spLocks noChangeShapeType="1"/>
          </p:cNvSpPr>
          <p:nvPr/>
        </p:nvSpPr>
        <p:spPr bwMode="auto">
          <a:xfrm>
            <a:off x="5249333" y="3340553"/>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70" name="Line 49"/>
          <p:cNvSpPr>
            <a:spLocks noChangeShapeType="1"/>
          </p:cNvSpPr>
          <p:nvPr/>
        </p:nvSpPr>
        <p:spPr bwMode="auto">
          <a:xfrm>
            <a:off x="5582709" y="3340553"/>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71" name="Oval 50"/>
          <p:cNvSpPr>
            <a:spLocks noChangeArrowheads="1"/>
          </p:cNvSpPr>
          <p:nvPr/>
        </p:nvSpPr>
        <p:spPr bwMode="auto">
          <a:xfrm>
            <a:off x="3540125" y="5636759"/>
            <a:ext cx="1037167" cy="894670"/>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5172" name="Freeform 51"/>
          <p:cNvSpPr>
            <a:spLocks/>
          </p:cNvSpPr>
          <p:nvPr/>
        </p:nvSpPr>
        <p:spPr bwMode="auto">
          <a:xfrm>
            <a:off x="3896431" y="5646965"/>
            <a:ext cx="343958" cy="874259"/>
          </a:xfrm>
          <a:custGeom>
            <a:avLst/>
            <a:gdLst>
              <a:gd name="T0" fmla="*/ 0 w 184"/>
              <a:gd name="T1" fmla="*/ 798009 h 545"/>
              <a:gd name="T2" fmla="*/ 0 w 184"/>
              <a:gd name="T3" fmla="*/ 29944 h 545"/>
              <a:gd name="T4" fmla="*/ 67296 w 184"/>
              <a:gd name="T5" fmla="*/ 5989 h 545"/>
              <a:gd name="T6" fmla="*/ 146369 w 184"/>
              <a:gd name="T7" fmla="*/ 0 h 545"/>
              <a:gd name="T8" fmla="*/ 223760 w 184"/>
              <a:gd name="T9" fmla="*/ 10480 h 545"/>
              <a:gd name="T10" fmla="*/ 294420 w 184"/>
              <a:gd name="T11" fmla="*/ 26950 h 545"/>
              <a:gd name="T12" fmla="*/ 307880 w 184"/>
              <a:gd name="T13" fmla="*/ 34436 h 545"/>
              <a:gd name="T14" fmla="*/ 307880 w 184"/>
              <a:gd name="T15" fmla="*/ 786031 h 545"/>
              <a:gd name="T16" fmla="*/ 274232 w 184"/>
              <a:gd name="T17" fmla="*/ 802500 h 545"/>
              <a:gd name="T18" fmla="*/ 210300 w 184"/>
              <a:gd name="T19" fmla="*/ 812981 h 545"/>
              <a:gd name="T20" fmla="*/ 146369 w 184"/>
              <a:gd name="T21" fmla="*/ 814478 h 545"/>
              <a:gd name="T22" fmla="*/ 134592 w 184"/>
              <a:gd name="T23" fmla="*/ 814478 h 545"/>
              <a:gd name="T24" fmla="*/ 84120 w 184"/>
              <a:gd name="T25" fmla="*/ 812981 h 545"/>
              <a:gd name="T26" fmla="*/ 26918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5173" name="Oval 52"/>
          <p:cNvSpPr>
            <a:spLocks noChangeArrowheads="1"/>
          </p:cNvSpPr>
          <p:nvPr/>
        </p:nvSpPr>
        <p:spPr bwMode="auto">
          <a:xfrm>
            <a:off x="3554237" y="5652067"/>
            <a:ext cx="1007180" cy="869156"/>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5174" name="Line 53"/>
          <p:cNvSpPr>
            <a:spLocks noChangeShapeType="1"/>
          </p:cNvSpPr>
          <p:nvPr/>
        </p:nvSpPr>
        <p:spPr bwMode="auto">
          <a:xfrm>
            <a:off x="3561293" y="6090898"/>
            <a:ext cx="328083"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75" name="Line 54"/>
          <p:cNvSpPr>
            <a:spLocks noChangeShapeType="1"/>
          </p:cNvSpPr>
          <p:nvPr/>
        </p:nvSpPr>
        <p:spPr bwMode="auto">
          <a:xfrm>
            <a:off x="4249210" y="6090898"/>
            <a:ext cx="305152"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76" name="Line 55"/>
          <p:cNvSpPr>
            <a:spLocks noChangeShapeType="1"/>
          </p:cNvSpPr>
          <p:nvPr/>
        </p:nvSpPr>
        <p:spPr bwMode="auto">
          <a:xfrm>
            <a:off x="3903487" y="569969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77" name="Line 56"/>
          <p:cNvSpPr>
            <a:spLocks noChangeShapeType="1"/>
          </p:cNvSpPr>
          <p:nvPr/>
        </p:nvSpPr>
        <p:spPr bwMode="auto">
          <a:xfrm>
            <a:off x="4235098" y="569969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78" name="Oval 57"/>
          <p:cNvSpPr>
            <a:spLocks noChangeArrowheads="1"/>
          </p:cNvSpPr>
          <p:nvPr/>
        </p:nvSpPr>
        <p:spPr bwMode="auto">
          <a:xfrm>
            <a:off x="4885972" y="4442733"/>
            <a:ext cx="1037167" cy="894670"/>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5179" name="Freeform 58"/>
          <p:cNvSpPr>
            <a:spLocks/>
          </p:cNvSpPr>
          <p:nvPr/>
        </p:nvSpPr>
        <p:spPr bwMode="auto">
          <a:xfrm>
            <a:off x="5242278" y="4452938"/>
            <a:ext cx="343959" cy="875960"/>
          </a:xfrm>
          <a:custGeom>
            <a:avLst/>
            <a:gdLst>
              <a:gd name="T0" fmla="*/ 0 w 184"/>
              <a:gd name="T1" fmla="*/ 799562 h 545"/>
              <a:gd name="T2" fmla="*/ 0 w 184"/>
              <a:gd name="T3" fmla="*/ 30002 h 545"/>
              <a:gd name="T4" fmla="*/ 67296 w 184"/>
              <a:gd name="T5" fmla="*/ 6000 h 545"/>
              <a:gd name="T6" fmla="*/ 146369 w 184"/>
              <a:gd name="T7" fmla="*/ 0 h 545"/>
              <a:gd name="T8" fmla="*/ 223760 w 184"/>
              <a:gd name="T9" fmla="*/ 10501 h 545"/>
              <a:gd name="T10" fmla="*/ 294421 w 184"/>
              <a:gd name="T11" fmla="*/ 27002 h 545"/>
              <a:gd name="T12" fmla="*/ 307881 w 184"/>
              <a:gd name="T13" fmla="*/ 34503 h 545"/>
              <a:gd name="T14" fmla="*/ 307881 w 184"/>
              <a:gd name="T15" fmla="*/ 787561 h 545"/>
              <a:gd name="T16" fmla="*/ 274232 w 184"/>
              <a:gd name="T17" fmla="*/ 804062 h 545"/>
              <a:gd name="T18" fmla="*/ 210301 w 184"/>
              <a:gd name="T19" fmla="*/ 814563 h 545"/>
              <a:gd name="T20" fmla="*/ 146369 w 184"/>
              <a:gd name="T21" fmla="*/ 816063 h 545"/>
              <a:gd name="T22" fmla="*/ 134593 w 184"/>
              <a:gd name="T23" fmla="*/ 816063 h 545"/>
              <a:gd name="T24" fmla="*/ 84120 w 184"/>
              <a:gd name="T25" fmla="*/ 814563 h 545"/>
              <a:gd name="T26" fmla="*/ 26919 w 184"/>
              <a:gd name="T27" fmla="*/ 802562 h 545"/>
              <a:gd name="T28" fmla="*/ 0 w 184"/>
              <a:gd name="T29" fmla="*/ 799562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5180" name="Oval 59"/>
          <p:cNvSpPr>
            <a:spLocks noChangeArrowheads="1"/>
          </p:cNvSpPr>
          <p:nvPr/>
        </p:nvSpPr>
        <p:spPr bwMode="auto">
          <a:xfrm>
            <a:off x="4900084" y="4459742"/>
            <a:ext cx="1007181" cy="869157"/>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5181" name="Line 60"/>
          <p:cNvSpPr>
            <a:spLocks noChangeShapeType="1"/>
          </p:cNvSpPr>
          <p:nvPr/>
        </p:nvSpPr>
        <p:spPr bwMode="auto">
          <a:xfrm>
            <a:off x="4908904" y="4896871"/>
            <a:ext cx="326319"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82" name="Line 61"/>
          <p:cNvSpPr>
            <a:spLocks noChangeShapeType="1"/>
          </p:cNvSpPr>
          <p:nvPr/>
        </p:nvSpPr>
        <p:spPr bwMode="auto">
          <a:xfrm>
            <a:off x="5595056" y="4896871"/>
            <a:ext cx="305153"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83" name="Line 62"/>
          <p:cNvSpPr>
            <a:spLocks noChangeShapeType="1"/>
          </p:cNvSpPr>
          <p:nvPr/>
        </p:nvSpPr>
        <p:spPr bwMode="auto">
          <a:xfrm>
            <a:off x="5249333" y="4505666"/>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84" name="Line 63"/>
          <p:cNvSpPr>
            <a:spLocks noChangeShapeType="1"/>
          </p:cNvSpPr>
          <p:nvPr/>
        </p:nvSpPr>
        <p:spPr bwMode="auto">
          <a:xfrm>
            <a:off x="5582709" y="4505666"/>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85" name="Oval 64"/>
          <p:cNvSpPr>
            <a:spLocks noChangeArrowheads="1"/>
          </p:cNvSpPr>
          <p:nvPr/>
        </p:nvSpPr>
        <p:spPr bwMode="auto">
          <a:xfrm>
            <a:off x="3540125" y="4442733"/>
            <a:ext cx="1037167" cy="894670"/>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5186" name="Freeform 65"/>
          <p:cNvSpPr>
            <a:spLocks/>
          </p:cNvSpPr>
          <p:nvPr/>
        </p:nvSpPr>
        <p:spPr bwMode="auto">
          <a:xfrm>
            <a:off x="3896431" y="4452938"/>
            <a:ext cx="343958" cy="875960"/>
          </a:xfrm>
          <a:custGeom>
            <a:avLst/>
            <a:gdLst>
              <a:gd name="T0" fmla="*/ 0 w 184"/>
              <a:gd name="T1" fmla="*/ 799562 h 545"/>
              <a:gd name="T2" fmla="*/ 0 w 184"/>
              <a:gd name="T3" fmla="*/ 30002 h 545"/>
              <a:gd name="T4" fmla="*/ 67296 w 184"/>
              <a:gd name="T5" fmla="*/ 6000 h 545"/>
              <a:gd name="T6" fmla="*/ 146369 w 184"/>
              <a:gd name="T7" fmla="*/ 0 h 545"/>
              <a:gd name="T8" fmla="*/ 223760 w 184"/>
              <a:gd name="T9" fmla="*/ 10501 h 545"/>
              <a:gd name="T10" fmla="*/ 294420 w 184"/>
              <a:gd name="T11" fmla="*/ 27002 h 545"/>
              <a:gd name="T12" fmla="*/ 307880 w 184"/>
              <a:gd name="T13" fmla="*/ 34503 h 545"/>
              <a:gd name="T14" fmla="*/ 307880 w 184"/>
              <a:gd name="T15" fmla="*/ 787561 h 545"/>
              <a:gd name="T16" fmla="*/ 274232 w 184"/>
              <a:gd name="T17" fmla="*/ 804062 h 545"/>
              <a:gd name="T18" fmla="*/ 210300 w 184"/>
              <a:gd name="T19" fmla="*/ 814563 h 545"/>
              <a:gd name="T20" fmla="*/ 146369 w 184"/>
              <a:gd name="T21" fmla="*/ 816063 h 545"/>
              <a:gd name="T22" fmla="*/ 134592 w 184"/>
              <a:gd name="T23" fmla="*/ 816063 h 545"/>
              <a:gd name="T24" fmla="*/ 84120 w 184"/>
              <a:gd name="T25" fmla="*/ 814563 h 545"/>
              <a:gd name="T26" fmla="*/ 26918 w 184"/>
              <a:gd name="T27" fmla="*/ 802562 h 545"/>
              <a:gd name="T28" fmla="*/ 0 w 184"/>
              <a:gd name="T29" fmla="*/ 799562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5187" name="Oval 66"/>
          <p:cNvSpPr>
            <a:spLocks noChangeArrowheads="1"/>
          </p:cNvSpPr>
          <p:nvPr/>
        </p:nvSpPr>
        <p:spPr bwMode="auto">
          <a:xfrm>
            <a:off x="3554237" y="4459742"/>
            <a:ext cx="1007180" cy="869157"/>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5188" name="Line 67"/>
          <p:cNvSpPr>
            <a:spLocks noChangeShapeType="1"/>
          </p:cNvSpPr>
          <p:nvPr/>
        </p:nvSpPr>
        <p:spPr bwMode="auto">
          <a:xfrm>
            <a:off x="3561293" y="4896871"/>
            <a:ext cx="328083"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89" name="Line 68"/>
          <p:cNvSpPr>
            <a:spLocks noChangeShapeType="1"/>
          </p:cNvSpPr>
          <p:nvPr/>
        </p:nvSpPr>
        <p:spPr bwMode="auto">
          <a:xfrm>
            <a:off x="4249210" y="4896871"/>
            <a:ext cx="305152"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90" name="Line 69"/>
          <p:cNvSpPr>
            <a:spLocks noChangeShapeType="1"/>
          </p:cNvSpPr>
          <p:nvPr/>
        </p:nvSpPr>
        <p:spPr bwMode="auto">
          <a:xfrm>
            <a:off x="3903487" y="4505666"/>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91" name="Line 70"/>
          <p:cNvSpPr>
            <a:spLocks noChangeShapeType="1"/>
          </p:cNvSpPr>
          <p:nvPr/>
        </p:nvSpPr>
        <p:spPr bwMode="auto">
          <a:xfrm>
            <a:off x="4235098" y="4505666"/>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92" name="Oval 71"/>
          <p:cNvSpPr>
            <a:spLocks noChangeArrowheads="1"/>
          </p:cNvSpPr>
          <p:nvPr/>
        </p:nvSpPr>
        <p:spPr bwMode="auto">
          <a:xfrm>
            <a:off x="2196042" y="4442733"/>
            <a:ext cx="1037167" cy="894670"/>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5193" name="Freeform 72"/>
          <p:cNvSpPr>
            <a:spLocks/>
          </p:cNvSpPr>
          <p:nvPr/>
        </p:nvSpPr>
        <p:spPr bwMode="auto">
          <a:xfrm>
            <a:off x="2552348" y="4452938"/>
            <a:ext cx="343958" cy="875960"/>
          </a:xfrm>
          <a:custGeom>
            <a:avLst/>
            <a:gdLst>
              <a:gd name="T0" fmla="*/ 0 w 184"/>
              <a:gd name="T1" fmla="*/ 799562 h 545"/>
              <a:gd name="T2" fmla="*/ 0 w 184"/>
              <a:gd name="T3" fmla="*/ 30002 h 545"/>
              <a:gd name="T4" fmla="*/ 67296 w 184"/>
              <a:gd name="T5" fmla="*/ 6000 h 545"/>
              <a:gd name="T6" fmla="*/ 146369 w 184"/>
              <a:gd name="T7" fmla="*/ 0 h 545"/>
              <a:gd name="T8" fmla="*/ 223760 w 184"/>
              <a:gd name="T9" fmla="*/ 10501 h 545"/>
              <a:gd name="T10" fmla="*/ 294420 w 184"/>
              <a:gd name="T11" fmla="*/ 27002 h 545"/>
              <a:gd name="T12" fmla="*/ 307880 w 184"/>
              <a:gd name="T13" fmla="*/ 34503 h 545"/>
              <a:gd name="T14" fmla="*/ 307880 w 184"/>
              <a:gd name="T15" fmla="*/ 787561 h 545"/>
              <a:gd name="T16" fmla="*/ 274232 w 184"/>
              <a:gd name="T17" fmla="*/ 804062 h 545"/>
              <a:gd name="T18" fmla="*/ 210300 w 184"/>
              <a:gd name="T19" fmla="*/ 814563 h 545"/>
              <a:gd name="T20" fmla="*/ 146369 w 184"/>
              <a:gd name="T21" fmla="*/ 816063 h 545"/>
              <a:gd name="T22" fmla="*/ 134592 w 184"/>
              <a:gd name="T23" fmla="*/ 816063 h 545"/>
              <a:gd name="T24" fmla="*/ 84120 w 184"/>
              <a:gd name="T25" fmla="*/ 814563 h 545"/>
              <a:gd name="T26" fmla="*/ 26918 w 184"/>
              <a:gd name="T27" fmla="*/ 802562 h 545"/>
              <a:gd name="T28" fmla="*/ 0 w 184"/>
              <a:gd name="T29" fmla="*/ 799562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5194" name="Oval 73"/>
          <p:cNvSpPr>
            <a:spLocks noChangeArrowheads="1"/>
          </p:cNvSpPr>
          <p:nvPr/>
        </p:nvSpPr>
        <p:spPr bwMode="auto">
          <a:xfrm>
            <a:off x="2210153" y="4459742"/>
            <a:ext cx="1007180" cy="869157"/>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5195" name="Line 74"/>
          <p:cNvSpPr>
            <a:spLocks noChangeShapeType="1"/>
          </p:cNvSpPr>
          <p:nvPr/>
        </p:nvSpPr>
        <p:spPr bwMode="auto">
          <a:xfrm>
            <a:off x="2217210" y="4896871"/>
            <a:ext cx="328083"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96" name="Line 75"/>
          <p:cNvSpPr>
            <a:spLocks noChangeShapeType="1"/>
          </p:cNvSpPr>
          <p:nvPr/>
        </p:nvSpPr>
        <p:spPr bwMode="auto">
          <a:xfrm>
            <a:off x="2905126" y="4896871"/>
            <a:ext cx="305152"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97" name="Line 76"/>
          <p:cNvSpPr>
            <a:spLocks noChangeShapeType="1"/>
          </p:cNvSpPr>
          <p:nvPr/>
        </p:nvSpPr>
        <p:spPr bwMode="auto">
          <a:xfrm>
            <a:off x="2559403" y="4505666"/>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98" name="Line 77"/>
          <p:cNvSpPr>
            <a:spLocks noChangeShapeType="1"/>
          </p:cNvSpPr>
          <p:nvPr/>
        </p:nvSpPr>
        <p:spPr bwMode="auto">
          <a:xfrm>
            <a:off x="2891014" y="4505666"/>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199" name="Oval 78"/>
          <p:cNvSpPr>
            <a:spLocks noChangeArrowheads="1"/>
          </p:cNvSpPr>
          <p:nvPr/>
        </p:nvSpPr>
        <p:spPr bwMode="auto">
          <a:xfrm>
            <a:off x="2196042" y="2132920"/>
            <a:ext cx="1037167" cy="894670"/>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5200" name="Freeform 79"/>
          <p:cNvSpPr>
            <a:spLocks/>
          </p:cNvSpPr>
          <p:nvPr/>
        </p:nvSpPr>
        <p:spPr bwMode="auto">
          <a:xfrm>
            <a:off x="2552348" y="2143126"/>
            <a:ext cx="343958" cy="874259"/>
          </a:xfrm>
          <a:custGeom>
            <a:avLst/>
            <a:gdLst>
              <a:gd name="T0" fmla="*/ 0 w 184"/>
              <a:gd name="T1" fmla="*/ 798009 h 545"/>
              <a:gd name="T2" fmla="*/ 0 w 184"/>
              <a:gd name="T3" fmla="*/ 29944 h 545"/>
              <a:gd name="T4" fmla="*/ 67296 w 184"/>
              <a:gd name="T5" fmla="*/ 5989 h 545"/>
              <a:gd name="T6" fmla="*/ 146369 w 184"/>
              <a:gd name="T7" fmla="*/ 0 h 545"/>
              <a:gd name="T8" fmla="*/ 223760 w 184"/>
              <a:gd name="T9" fmla="*/ 10480 h 545"/>
              <a:gd name="T10" fmla="*/ 294420 w 184"/>
              <a:gd name="T11" fmla="*/ 26950 h 545"/>
              <a:gd name="T12" fmla="*/ 307880 w 184"/>
              <a:gd name="T13" fmla="*/ 34436 h 545"/>
              <a:gd name="T14" fmla="*/ 307880 w 184"/>
              <a:gd name="T15" fmla="*/ 786031 h 545"/>
              <a:gd name="T16" fmla="*/ 274232 w 184"/>
              <a:gd name="T17" fmla="*/ 802500 h 545"/>
              <a:gd name="T18" fmla="*/ 210300 w 184"/>
              <a:gd name="T19" fmla="*/ 812981 h 545"/>
              <a:gd name="T20" fmla="*/ 146369 w 184"/>
              <a:gd name="T21" fmla="*/ 814478 h 545"/>
              <a:gd name="T22" fmla="*/ 134592 w 184"/>
              <a:gd name="T23" fmla="*/ 814478 h 545"/>
              <a:gd name="T24" fmla="*/ 84120 w 184"/>
              <a:gd name="T25" fmla="*/ 812981 h 545"/>
              <a:gd name="T26" fmla="*/ 26918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5201" name="Oval 80"/>
          <p:cNvSpPr>
            <a:spLocks noChangeArrowheads="1"/>
          </p:cNvSpPr>
          <p:nvPr/>
        </p:nvSpPr>
        <p:spPr bwMode="auto">
          <a:xfrm>
            <a:off x="2210153" y="2148228"/>
            <a:ext cx="1007180" cy="869156"/>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5202" name="Line 81"/>
          <p:cNvSpPr>
            <a:spLocks noChangeShapeType="1"/>
          </p:cNvSpPr>
          <p:nvPr/>
        </p:nvSpPr>
        <p:spPr bwMode="auto">
          <a:xfrm>
            <a:off x="2217210" y="2587059"/>
            <a:ext cx="328083"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203" name="Line 82"/>
          <p:cNvSpPr>
            <a:spLocks noChangeShapeType="1"/>
          </p:cNvSpPr>
          <p:nvPr/>
        </p:nvSpPr>
        <p:spPr bwMode="auto">
          <a:xfrm>
            <a:off x="2905126" y="2587059"/>
            <a:ext cx="305152"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204" name="Line 83"/>
          <p:cNvSpPr>
            <a:spLocks noChangeShapeType="1"/>
          </p:cNvSpPr>
          <p:nvPr/>
        </p:nvSpPr>
        <p:spPr bwMode="auto">
          <a:xfrm>
            <a:off x="2559403" y="2195853"/>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205" name="Line 84"/>
          <p:cNvSpPr>
            <a:spLocks noChangeShapeType="1"/>
          </p:cNvSpPr>
          <p:nvPr/>
        </p:nvSpPr>
        <p:spPr bwMode="auto">
          <a:xfrm>
            <a:off x="2891014" y="2195853"/>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206" name="Oval 85"/>
          <p:cNvSpPr>
            <a:spLocks noChangeArrowheads="1"/>
          </p:cNvSpPr>
          <p:nvPr/>
        </p:nvSpPr>
        <p:spPr bwMode="auto">
          <a:xfrm>
            <a:off x="6226528" y="2132920"/>
            <a:ext cx="1037167" cy="894670"/>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5207" name="Freeform 86"/>
          <p:cNvSpPr>
            <a:spLocks/>
          </p:cNvSpPr>
          <p:nvPr/>
        </p:nvSpPr>
        <p:spPr bwMode="auto">
          <a:xfrm>
            <a:off x="6582834" y="2143126"/>
            <a:ext cx="343959" cy="874259"/>
          </a:xfrm>
          <a:custGeom>
            <a:avLst/>
            <a:gdLst>
              <a:gd name="T0" fmla="*/ 0 w 184"/>
              <a:gd name="T1" fmla="*/ 798009 h 545"/>
              <a:gd name="T2" fmla="*/ 0 w 184"/>
              <a:gd name="T3" fmla="*/ 29944 h 545"/>
              <a:gd name="T4" fmla="*/ 67296 w 184"/>
              <a:gd name="T5" fmla="*/ 5989 h 545"/>
              <a:gd name="T6" fmla="*/ 146369 w 184"/>
              <a:gd name="T7" fmla="*/ 0 h 545"/>
              <a:gd name="T8" fmla="*/ 223760 w 184"/>
              <a:gd name="T9" fmla="*/ 10480 h 545"/>
              <a:gd name="T10" fmla="*/ 294421 w 184"/>
              <a:gd name="T11" fmla="*/ 26950 h 545"/>
              <a:gd name="T12" fmla="*/ 307881 w 184"/>
              <a:gd name="T13" fmla="*/ 34436 h 545"/>
              <a:gd name="T14" fmla="*/ 307881 w 184"/>
              <a:gd name="T15" fmla="*/ 786031 h 545"/>
              <a:gd name="T16" fmla="*/ 274232 w 184"/>
              <a:gd name="T17" fmla="*/ 802500 h 545"/>
              <a:gd name="T18" fmla="*/ 210301 w 184"/>
              <a:gd name="T19" fmla="*/ 812981 h 545"/>
              <a:gd name="T20" fmla="*/ 146369 w 184"/>
              <a:gd name="T21" fmla="*/ 814478 h 545"/>
              <a:gd name="T22" fmla="*/ 134593 w 184"/>
              <a:gd name="T23" fmla="*/ 814478 h 545"/>
              <a:gd name="T24" fmla="*/ 84120 w 184"/>
              <a:gd name="T25" fmla="*/ 812981 h 545"/>
              <a:gd name="T26" fmla="*/ 26919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5208" name="Oval 87"/>
          <p:cNvSpPr>
            <a:spLocks noChangeArrowheads="1"/>
          </p:cNvSpPr>
          <p:nvPr/>
        </p:nvSpPr>
        <p:spPr bwMode="auto">
          <a:xfrm>
            <a:off x="6240640" y="2148228"/>
            <a:ext cx="1007181" cy="869156"/>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5209" name="Line 88"/>
          <p:cNvSpPr>
            <a:spLocks noChangeShapeType="1"/>
          </p:cNvSpPr>
          <p:nvPr/>
        </p:nvSpPr>
        <p:spPr bwMode="auto">
          <a:xfrm>
            <a:off x="6247695" y="2587059"/>
            <a:ext cx="328083"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210" name="Line 89"/>
          <p:cNvSpPr>
            <a:spLocks noChangeShapeType="1"/>
          </p:cNvSpPr>
          <p:nvPr/>
        </p:nvSpPr>
        <p:spPr bwMode="auto">
          <a:xfrm>
            <a:off x="6935611" y="2587059"/>
            <a:ext cx="305153"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211" name="Line 90"/>
          <p:cNvSpPr>
            <a:spLocks noChangeShapeType="1"/>
          </p:cNvSpPr>
          <p:nvPr/>
        </p:nvSpPr>
        <p:spPr bwMode="auto">
          <a:xfrm>
            <a:off x="6589889" y="2195853"/>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212" name="Line 91"/>
          <p:cNvSpPr>
            <a:spLocks noChangeShapeType="1"/>
          </p:cNvSpPr>
          <p:nvPr/>
        </p:nvSpPr>
        <p:spPr bwMode="auto">
          <a:xfrm>
            <a:off x="6923264" y="2195853"/>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213" name="Oval 92"/>
          <p:cNvSpPr>
            <a:spLocks noChangeArrowheads="1"/>
          </p:cNvSpPr>
          <p:nvPr/>
        </p:nvSpPr>
        <p:spPr bwMode="auto">
          <a:xfrm>
            <a:off x="3540125" y="976313"/>
            <a:ext cx="1037167" cy="894670"/>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5214" name="Freeform 93"/>
          <p:cNvSpPr>
            <a:spLocks/>
          </p:cNvSpPr>
          <p:nvPr/>
        </p:nvSpPr>
        <p:spPr bwMode="auto">
          <a:xfrm>
            <a:off x="3896431" y="986518"/>
            <a:ext cx="343958" cy="874259"/>
          </a:xfrm>
          <a:custGeom>
            <a:avLst/>
            <a:gdLst>
              <a:gd name="T0" fmla="*/ 0 w 184"/>
              <a:gd name="T1" fmla="*/ 798009 h 545"/>
              <a:gd name="T2" fmla="*/ 0 w 184"/>
              <a:gd name="T3" fmla="*/ 29944 h 545"/>
              <a:gd name="T4" fmla="*/ 67296 w 184"/>
              <a:gd name="T5" fmla="*/ 5989 h 545"/>
              <a:gd name="T6" fmla="*/ 146369 w 184"/>
              <a:gd name="T7" fmla="*/ 0 h 545"/>
              <a:gd name="T8" fmla="*/ 223760 w 184"/>
              <a:gd name="T9" fmla="*/ 10480 h 545"/>
              <a:gd name="T10" fmla="*/ 294420 w 184"/>
              <a:gd name="T11" fmla="*/ 26950 h 545"/>
              <a:gd name="T12" fmla="*/ 307880 w 184"/>
              <a:gd name="T13" fmla="*/ 34436 h 545"/>
              <a:gd name="T14" fmla="*/ 307880 w 184"/>
              <a:gd name="T15" fmla="*/ 786031 h 545"/>
              <a:gd name="T16" fmla="*/ 274232 w 184"/>
              <a:gd name="T17" fmla="*/ 802500 h 545"/>
              <a:gd name="T18" fmla="*/ 210300 w 184"/>
              <a:gd name="T19" fmla="*/ 812981 h 545"/>
              <a:gd name="T20" fmla="*/ 146369 w 184"/>
              <a:gd name="T21" fmla="*/ 814478 h 545"/>
              <a:gd name="T22" fmla="*/ 134592 w 184"/>
              <a:gd name="T23" fmla="*/ 814478 h 545"/>
              <a:gd name="T24" fmla="*/ 84120 w 184"/>
              <a:gd name="T25" fmla="*/ 812981 h 545"/>
              <a:gd name="T26" fmla="*/ 26918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5215" name="Oval 94"/>
          <p:cNvSpPr>
            <a:spLocks noChangeArrowheads="1"/>
          </p:cNvSpPr>
          <p:nvPr/>
        </p:nvSpPr>
        <p:spPr bwMode="auto">
          <a:xfrm>
            <a:off x="3554237" y="991621"/>
            <a:ext cx="1007180" cy="869156"/>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5216" name="Line 95"/>
          <p:cNvSpPr>
            <a:spLocks noChangeShapeType="1"/>
          </p:cNvSpPr>
          <p:nvPr/>
        </p:nvSpPr>
        <p:spPr bwMode="auto">
          <a:xfrm>
            <a:off x="3561293" y="1430451"/>
            <a:ext cx="328083"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217" name="Line 96"/>
          <p:cNvSpPr>
            <a:spLocks noChangeShapeType="1"/>
          </p:cNvSpPr>
          <p:nvPr/>
        </p:nvSpPr>
        <p:spPr bwMode="auto">
          <a:xfrm>
            <a:off x="4249210" y="1430451"/>
            <a:ext cx="305152"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218" name="Line 97"/>
          <p:cNvSpPr>
            <a:spLocks noChangeShapeType="1"/>
          </p:cNvSpPr>
          <p:nvPr/>
        </p:nvSpPr>
        <p:spPr bwMode="auto">
          <a:xfrm>
            <a:off x="3903487" y="1039246"/>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219" name="Line 98"/>
          <p:cNvSpPr>
            <a:spLocks noChangeShapeType="1"/>
          </p:cNvSpPr>
          <p:nvPr/>
        </p:nvSpPr>
        <p:spPr bwMode="auto">
          <a:xfrm>
            <a:off x="4235098" y="1039246"/>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5220" name="Rectangle 99"/>
          <p:cNvSpPr>
            <a:spLocks noChangeArrowheads="1"/>
          </p:cNvSpPr>
          <p:nvPr/>
        </p:nvSpPr>
        <p:spPr bwMode="auto">
          <a:xfrm>
            <a:off x="2496392" y="2190751"/>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A</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12</a:t>
            </a:r>
          </a:p>
        </p:txBody>
      </p:sp>
      <p:sp>
        <p:nvSpPr>
          <p:cNvPr id="5221" name="Rectangle 100"/>
          <p:cNvSpPr>
            <a:spLocks noChangeArrowheads="1"/>
          </p:cNvSpPr>
          <p:nvPr/>
        </p:nvSpPr>
        <p:spPr bwMode="auto">
          <a:xfrm>
            <a:off x="6570487" y="2192452"/>
            <a:ext cx="363361" cy="814727"/>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K</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9</a:t>
            </a:r>
          </a:p>
        </p:txBody>
      </p:sp>
      <p:sp>
        <p:nvSpPr>
          <p:cNvPr id="5222" name="Rectangle 101"/>
          <p:cNvSpPr>
            <a:spLocks noChangeArrowheads="1"/>
          </p:cNvSpPr>
          <p:nvPr/>
        </p:nvSpPr>
        <p:spPr bwMode="auto">
          <a:xfrm>
            <a:off x="3838711" y="3335452"/>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C</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10</a:t>
            </a:r>
          </a:p>
        </p:txBody>
      </p:sp>
      <p:sp>
        <p:nvSpPr>
          <p:cNvPr id="5223" name="Rectangle 102"/>
          <p:cNvSpPr>
            <a:spLocks noChangeArrowheads="1"/>
          </p:cNvSpPr>
          <p:nvPr/>
        </p:nvSpPr>
        <p:spPr bwMode="auto">
          <a:xfrm>
            <a:off x="5195142" y="3335452"/>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G</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35</a:t>
            </a:r>
          </a:p>
        </p:txBody>
      </p:sp>
      <p:sp>
        <p:nvSpPr>
          <p:cNvPr id="5224" name="Rectangle 103"/>
          <p:cNvSpPr>
            <a:spLocks noChangeArrowheads="1"/>
          </p:cNvSpPr>
          <p:nvPr/>
        </p:nvSpPr>
        <p:spPr bwMode="auto">
          <a:xfrm>
            <a:off x="6588126" y="4500563"/>
            <a:ext cx="326319" cy="814728"/>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J</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4</a:t>
            </a:r>
          </a:p>
        </p:txBody>
      </p:sp>
      <p:sp>
        <p:nvSpPr>
          <p:cNvPr id="5225" name="Rectangle 104"/>
          <p:cNvSpPr>
            <a:spLocks noChangeArrowheads="1"/>
          </p:cNvSpPr>
          <p:nvPr/>
        </p:nvSpPr>
        <p:spPr bwMode="auto">
          <a:xfrm>
            <a:off x="5193378" y="4500563"/>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H</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40</a:t>
            </a:r>
          </a:p>
        </p:txBody>
      </p:sp>
      <p:sp>
        <p:nvSpPr>
          <p:cNvPr id="5226" name="Rectangle 105"/>
          <p:cNvSpPr>
            <a:spLocks noChangeArrowheads="1"/>
          </p:cNvSpPr>
          <p:nvPr/>
        </p:nvSpPr>
        <p:spPr bwMode="auto">
          <a:xfrm>
            <a:off x="2541765" y="4502264"/>
            <a:ext cx="363361" cy="814727"/>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B</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9</a:t>
            </a:r>
          </a:p>
        </p:txBody>
      </p:sp>
      <p:sp>
        <p:nvSpPr>
          <p:cNvPr id="5227" name="Rectangle 106"/>
          <p:cNvSpPr>
            <a:spLocks noChangeArrowheads="1"/>
          </p:cNvSpPr>
          <p:nvPr/>
        </p:nvSpPr>
        <p:spPr bwMode="auto">
          <a:xfrm>
            <a:off x="3837830" y="4503965"/>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D</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10</a:t>
            </a:r>
          </a:p>
        </p:txBody>
      </p:sp>
      <p:sp>
        <p:nvSpPr>
          <p:cNvPr id="5228" name="Rectangle 107"/>
          <p:cNvSpPr>
            <a:spLocks noChangeArrowheads="1"/>
          </p:cNvSpPr>
          <p:nvPr/>
        </p:nvSpPr>
        <p:spPr bwMode="auto">
          <a:xfrm>
            <a:off x="3844003" y="5699693"/>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E</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24</a:t>
            </a:r>
          </a:p>
        </p:txBody>
      </p:sp>
      <p:sp>
        <p:nvSpPr>
          <p:cNvPr id="5229" name="Rectangle 108"/>
          <p:cNvSpPr>
            <a:spLocks noChangeArrowheads="1"/>
          </p:cNvSpPr>
          <p:nvPr/>
        </p:nvSpPr>
        <p:spPr bwMode="auto">
          <a:xfrm>
            <a:off x="3844003" y="1035844"/>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I</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15</a:t>
            </a:r>
          </a:p>
        </p:txBody>
      </p:sp>
      <p:sp>
        <p:nvSpPr>
          <p:cNvPr id="5230" name="Rectangle 109"/>
          <p:cNvSpPr>
            <a:spLocks noChangeArrowheads="1"/>
          </p:cNvSpPr>
          <p:nvPr/>
        </p:nvSpPr>
        <p:spPr bwMode="auto">
          <a:xfrm>
            <a:off x="3838711" y="2189050"/>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F</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10</a:t>
            </a:r>
          </a:p>
        </p:txBody>
      </p:sp>
      <p:sp>
        <p:nvSpPr>
          <p:cNvPr id="5231" name="Rectangle 110"/>
          <p:cNvSpPr>
            <a:spLocks noChangeArrowheads="1"/>
          </p:cNvSpPr>
          <p:nvPr/>
        </p:nvSpPr>
        <p:spPr bwMode="auto">
          <a:xfrm>
            <a:off x="7618236" y="3583782"/>
            <a:ext cx="964847" cy="403111"/>
          </a:xfrm>
          <a:prstGeom prst="rect">
            <a:avLst/>
          </a:prstGeom>
          <a:solidFill>
            <a:srgbClr val="FFFFFF"/>
          </a:solidFill>
          <a:ln w="12700">
            <a:solidFill>
              <a:srgbClr val="222222"/>
            </a:solidFill>
            <a:miter lim="800000"/>
            <a:headEnd/>
            <a:tailEnd/>
          </a:ln>
        </p:spPr>
        <p:txBody>
          <a:bodyPr wrap="none" lIns="98966" tIns="48615" rIns="98966" bIns="48615">
            <a:spAutoFit/>
          </a:bodyPr>
          <a:lstStyle/>
          <a:p>
            <a:pPr defTabSz="833399"/>
            <a:r>
              <a:rPr lang="en-US" sz="2000" b="1" dirty="0">
                <a:solidFill>
                  <a:srgbClr val="000000"/>
                </a:solidFill>
                <a:latin typeface="Arial" charset="0"/>
              </a:rPr>
              <a:t>Finish</a:t>
            </a:r>
          </a:p>
        </p:txBody>
      </p:sp>
      <p:sp>
        <p:nvSpPr>
          <p:cNvPr id="5232" name="Rectangle 111"/>
          <p:cNvSpPr>
            <a:spLocks noChangeArrowheads="1"/>
          </p:cNvSpPr>
          <p:nvPr/>
        </p:nvSpPr>
        <p:spPr bwMode="auto">
          <a:xfrm>
            <a:off x="762001" y="3536157"/>
            <a:ext cx="793750" cy="403111"/>
          </a:xfrm>
          <a:prstGeom prst="rect">
            <a:avLst/>
          </a:prstGeom>
          <a:solidFill>
            <a:srgbClr val="FFFFFF"/>
          </a:solidFill>
          <a:ln w="12700">
            <a:solidFill>
              <a:srgbClr val="222222"/>
            </a:solidFill>
            <a:miter lim="800000"/>
            <a:headEnd/>
            <a:tailEnd/>
          </a:ln>
        </p:spPr>
        <p:txBody>
          <a:bodyPr wrap="none" lIns="98966" tIns="48615" rIns="98966" bIns="48615">
            <a:spAutoFit/>
          </a:bodyPr>
          <a:lstStyle/>
          <a:p>
            <a:pPr defTabSz="833399"/>
            <a:r>
              <a:rPr lang="en-US" sz="2000" b="1" dirty="0">
                <a:solidFill>
                  <a:srgbClr val="000000"/>
                </a:solidFill>
                <a:latin typeface="Arial" charset="0"/>
              </a:rPr>
              <a:t>Start</a:t>
            </a:r>
          </a:p>
        </p:txBody>
      </p:sp>
      <p:grpSp>
        <p:nvGrpSpPr>
          <p:cNvPr id="2" name="Group 143"/>
          <p:cNvGrpSpPr>
            <a:grpSpLocks/>
          </p:cNvGrpSpPr>
          <p:nvPr/>
        </p:nvGrpSpPr>
        <p:grpSpPr bwMode="auto">
          <a:xfrm>
            <a:off x="6858000" y="244929"/>
            <a:ext cx="2079626" cy="1095375"/>
            <a:chOff x="3888" y="144"/>
            <a:chExt cx="1179" cy="644"/>
          </a:xfrm>
        </p:grpSpPr>
        <p:graphicFrame>
          <p:nvGraphicFramePr>
            <p:cNvPr id="5122" name="Object 3"/>
            <p:cNvGraphicFramePr>
              <a:graphicFrameLocks/>
            </p:cNvGraphicFramePr>
            <p:nvPr/>
          </p:nvGraphicFramePr>
          <p:xfrm>
            <a:off x="3888" y="240"/>
            <a:ext cx="806" cy="517"/>
          </p:xfrm>
          <a:graphic>
            <a:graphicData uri="http://schemas.openxmlformats.org/presentationml/2006/ole">
              <mc:AlternateContent xmlns:mc="http://schemas.openxmlformats.org/markup-compatibility/2006">
                <mc:Choice xmlns:v="urn:schemas-microsoft-com:vml" Requires="v">
                  <p:oleObj spid="_x0000_s5127" name="ClipArt" r:id="rId3" imgW="7318022" imgH="4690063" progId="MS_ClipArt_Gallery.2">
                    <p:embed/>
                  </p:oleObj>
                </mc:Choice>
                <mc:Fallback>
                  <p:oleObj name="ClipArt" r:id="rId3" imgW="7318022" imgH="4690063" progId="MS_ClipArt_Gallery.2">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8" y="24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12"/>
            <p:cNvGrpSpPr>
              <a:grpSpLocks/>
            </p:cNvGrpSpPr>
            <p:nvPr/>
          </p:nvGrpSpPr>
          <p:grpSpPr bwMode="auto">
            <a:xfrm>
              <a:off x="4368" y="144"/>
              <a:ext cx="699" cy="644"/>
              <a:chOff x="1457" y="1853"/>
              <a:chExt cx="2382" cy="2108"/>
            </a:xfrm>
          </p:grpSpPr>
          <p:sp>
            <p:nvSpPr>
              <p:cNvPr id="5236" name="Line 113"/>
              <p:cNvSpPr>
                <a:spLocks noChangeShapeType="1"/>
              </p:cNvSpPr>
              <p:nvPr/>
            </p:nvSpPr>
            <p:spPr bwMode="auto">
              <a:xfrm flipV="1">
                <a:off x="3342" y="2563"/>
                <a:ext cx="0" cy="695"/>
              </a:xfrm>
              <a:prstGeom prst="line">
                <a:avLst/>
              </a:prstGeom>
              <a:noFill/>
              <a:ln w="19050">
                <a:solidFill>
                  <a:schemeClr val="tx1"/>
                </a:solidFill>
                <a:round/>
                <a:headEnd/>
                <a:tailEnd/>
              </a:ln>
            </p:spPr>
            <p:txBody>
              <a:bodyPr wrap="none" anchor="ctr"/>
              <a:lstStyle/>
              <a:p>
                <a:endParaRPr lang="en-US"/>
              </a:p>
            </p:txBody>
          </p:sp>
          <p:sp>
            <p:nvSpPr>
              <p:cNvPr id="5237" name="Line 114"/>
              <p:cNvSpPr>
                <a:spLocks noChangeShapeType="1"/>
              </p:cNvSpPr>
              <p:nvPr/>
            </p:nvSpPr>
            <p:spPr bwMode="auto">
              <a:xfrm>
                <a:off x="3397" y="2513"/>
                <a:ext cx="173" cy="268"/>
              </a:xfrm>
              <a:prstGeom prst="line">
                <a:avLst/>
              </a:prstGeom>
              <a:noFill/>
              <a:ln w="19050">
                <a:solidFill>
                  <a:schemeClr val="tx1"/>
                </a:solidFill>
                <a:round/>
                <a:headEnd/>
                <a:tailEnd/>
              </a:ln>
            </p:spPr>
            <p:txBody>
              <a:bodyPr wrap="none" anchor="ctr"/>
              <a:lstStyle/>
              <a:p>
                <a:endParaRPr lang="en-US"/>
              </a:p>
            </p:txBody>
          </p:sp>
          <p:sp>
            <p:nvSpPr>
              <p:cNvPr id="5238" name="Line 115"/>
              <p:cNvSpPr>
                <a:spLocks noChangeShapeType="1"/>
              </p:cNvSpPr>
              <p:nvPr/>
            </p:nvSpPr>
            <p:spPr bwMode="auto">
              <a:xfrm>
                <a:off x="2944" y="2969"/>
                <a:ext cx="305" cy="308"/>
              </a:xfrm>
              <a:prstGeom prst="line">
                <a:avLst/>
              </a:prstGeom>
              <a:noFill/>
              <a:ln w="19050">
                <a:solidFill>
                  <a:schemeClr val="tx1"/>
                </a:solidFill>
                <a:round/>
                <a:headEnd/>
                <a:tailEnd/>
              </a:ln>
            </p:spPr>
            <p:txBody>
              <a:bodyPr wrap="none" anchor="ctr"/>
              <a:lstStyle/>
              <a:p>
                <a:endParaRPr lang="en-US"/>
              </a:p>
            </p:txBody>
          </p:sp>
          <p:sp>
            <p:nvSpPr>
              <p:cNvPr id="5239" name="Line 116"/>
              <p:cNvSpPr>
                <a:spLocks noChangeShapeType="1"/>
              </p:cNvSpPr>
              <p:nvPr/>
            </p:nvSpPr>
            <p:spPr bwMode="auto">
              <a:xfrm>
                <a:off x="2981" y="3371"/>
                <a:ext cx="232" cy="0"/>
              </a:xfrm>
              <a:prstGeom prst="line">
                <a:avLst/>
              </a:prstGeom>
              <a:noFill/>
              <a:ln w="19050">
                <a:solidFill>
                  <a:schemeClr val="tx1"/>
                </a:solidFill>
                <a:round/>
                <a:headEnd/>
                <a:tailEnd/>
              </a:ln>
            </p:spPr>
            <p:txBody>
              <a:bodyPr wrap="none" anchor="ctr"/>
              <a:lstStyle/>
              <a:p>
                <a:endParaRPr lang="en-US"/>
              </a:p>
            </p:txBody>
          </p:sp>
          <p:sp>
            <p:nvSpPr>
              <p:cNvPr id="5240" name="Line 117"/>
              <p:cNvSpPr>
                <a:spLocks noChangeShapeType="1"/>
              </p:cNvSpPr>
              <p:nvPr/>
            </p:nvSpPr>
            <p:spPr bwMode="auto">
              <a:xfrm flipV="1">
                <a:off x="2526" y="3431"/>
                <a:ext cx="703" cy="361"/>
              </a:xfrm>
              <a:prstGeom prst="line">
                <a:avLst/>
              </a:prstGeom>
              <a:noFill/>
              <a:ln w="19050">
                <a:solidFill>
                  <a:schemeClr val="tx1"/>
                </a:solidFill>
                <a:round/>
                <a:headEnd/>
                <a:tailEnd/>
              </a:ln>
            </p:spPr>
            <p:txBody>
              <a:bodyPr wrap="none" anchor="ctr"/>
              <a:lstStyle/>
              <a:p>
                <a:endParaRPr lang="en-US"/>
              </a:p>
            </p:txBody>
          </p:sp>
          <p:sp>
            <p:nvSpPr>
              <p:cNvPr id="5241" name="Line 118"/>
              <p:cNvSpPr>
                <a:spLocks noChangeShapeType="1"/>
              </p:cNvSpPr>
              <p:nvPr/>
            </p:nvSpPr>
            <p:spPr bwMode="auto">
              <a:xfrm>
                <a:off x="2520" y="3371"/>
                <a:ext cx="212" cy="0"/>
              </a:xfrm>
              <a:prstGeom prst="line">
                <a:avLst/>
              </a:prstGeom>
              <a:noFill/>
              <a:ln w="19050">
                <a:solidFill>
                  <a:schemeClr val="tx1"/>
                </a:solidFill>
                <a:round/>
                <a:headEnd/>
                <a:tailEnd/>
              </a:ln>
            </p:spPr>
            <p:txBody>
              <a:bodyPr wrap="none" anchor="ctr"/>
              <a:lstStyle/>
              <a:p>
                <a:endParaRPr lang="en-US"/>
              </a:p>
            </p:txBody>
          </p:sp>
          <p:sp>
            <p:nvSpPr>
              <p:cNvPr id="5242" name="Line 119"/>
              <p:cNvSpPr>
                <a:spLocks noChangeShapeType="1"/>
              </p:cNvSpPr>
              <p:nvPr/>
            </p:nvSpPr>
            <p:spPr bwMode="auto">
              <a:xfrm>
                <a:off x="2524" y="2899"/>
                <a:ext cx="210" cy="0"/>
              </a:xfrm>
              <a:prstGeom prst="line">
                <a:avLst/>
              </a:prstGeom>
              <a:noFill/>
              <a:ln w="19050">
                <a:solidFill>
                  <a:schemeClr val="tx1"/>
                </a:solidFill>
                <a:round/>
                <a:headEnd/>
                <a:tailEnd/>
              </a:ln>
            </p:spPr>
            <p:txBody>
              <a:bodyPr wrap="none" anchor="ctr"/>
              <a:lstStyle/>
              <a:p>
                <a:endParaRPr lang="en-US"/>
              </a:p>
            </p:txBody>
          </p:sp>
          <p:sp>
            <p:nvSpPr>
              <p:cNvPr id="5243" name="Line 120"/>
              <p:cNvSpPr>
                <a:spLocks noChangeShapeType="1"/>
              </p:cNvSpPr>
              <p:nvPr/>
            </p:nvSpPr>
            <p:spPr bwMode="auto">
              <a:xfrm>
                <a:off x="1712" y="3016"/>
                <a:ext cx="155" cy="245"/>
              </a:xfrm>
              <a:prstGeom prst="line">
                <a:avLst/>
              </a:prstGeom>
              <a:noFill/>
              <a:ln w="19050">
                <a:solidFill>
                  <a:schemeClr val="tx1"/>
                </a:solidFill>
                <a:round/>
                <a:headEnd/>
                <a:tailEnd/>
              </a:ln>
            </p:spPr>
            <p:txBody>
              <a:bodyPr wrap="none" anchor="ctr"/>
              <a:lstStyle/>
              <a:p>
                <a:endParaRPr lang="en-US"/>
              </a:p>
            </p:txBody>
          </p:sp>
          <p:sp>
            <p:nvSpPr>
              <p:cNvPr id="5244" name="Line 121"/>
              <p:cNvSpPr>
                <a:spLocks noChangeShapeType="1"/>
              </p:cNvSpPr>
              <p:nvPr/>
            </p:nvSpPr>
            <p:spPr bwMode="auto">
              <a:xfrm flipV="1">
                <a:off x="1716" y="2549"/>
                <a:ext cx="151" cy="250"/>
              </a:xfrm>
              <a:prstGeom prst="line">
                <a:avLst/>
              </a:prstGeom>
              <a:noFill/>
              <a:ln w="19050">
                <a:solidFill>
                  <a:schemeClr val="tx1"/>
                </a:solidFill>
                <a:round/>
                <a:headEnd/>
                <a:tailEnd/>
              </a:ln>
            </p:spPr>
            <p:txBody>
              <a:bodyPr wrap="none" anchor="ctr"/>
              <a:lstStyle/>
              <a:p>
                <a:endParaRPr lang="en-US"/>
              </a:p>
            </p:txBody>
          </p:sp>
          <p:sp>
            <p:nvSpPr>
              <p:cNvPr id="5245" name="Line 122"/>
              <p:cNvSpPr>
                <a:spLocks noChangeShapeType="1"/>
              </p:cNvSpPr>
              <p:nvPr/>
            </p:nvSpPr>
            <p:spPr bwMode="auto">
              <a:xfrm flipV="1">
                <a:off x="2033" y="2061"/>
                <a:ext cx="284" cy="300"/>
              </a:xfrm>
              <a:prstGeom prst="line">
                <a:avLst/>
              </a:prstGeom>
              <a:noFill/>
              <a:ln w="19050">
                <a:solidFill>
                  <a:schemeClr val="tx1"/>
                </a:solidFill>
                <a:round/>
                <a:headEnd/>
                <a:tailEnd/>
              </a:ln>
            </p:spPr>
            <p:txBody>
              <a:bodyPr wrap="none" anchor="ctr"/>
              <a:lstStyle/>
              <a:p>
                <a:endParaRPr lang="en-US"/>
              </a:p>
            </p:txBody>
          </p:sp>
          <p:sp>
            <p:nvSpPr>
              <p:cNvPr id="5246" name="Line 123"/>
              <p:cNvSpPr>
                <a:spLocks noChangeShapeType="1"/>
              </p:cNvSpPr>
              <p:nvPr/>
            </p:nvSpPr>
            <p:spPr bwMode="auto">
              <a:xfrm>
                <a:off x="2062" y="2441"/>
                <a:ext cx="212" cy="4"/>
              </a:xfrm>
              <a:prstGeom prst="line">
                <a:avLst/>
              </a:prstGeom>
              <a:noFill/>
              <a:ln w="19050">
                <a:solidFill>
                  <a:schemeClr val="tx1"/>
                </a:solidFill>
                <a:round/>
                <a:headEnd/>
                <a:tailEnd/>
              </a:ln>
            </p:spPr>
            <p:txBody>
              <a:bodyPr wrap="none" anchor="ctr"/>
              <a:lstStyle/>
              <a:p>
                <a:endParaRPr lang="en-US"/>
              </a:p>
            </p:txBody>
          </p:sp>
          <p:sp>
            <p:nvSpPr>
              <p:cNvPr id="5247" name="Line 124"/>
              <p:cNvSpPr>
                <a:spLocks noChangeShapeType="1"/>
              </p:cNvSpPr>
              <p:nvPr/>
            </p:nvSpPr>
            <p:spPr bwMode="auto">
              <a:xfrm>
                <a:off x="2058" y="3371"/>
                <a:ext cx="212" cy="0"/>
              </a:xfrm>
              <a:prstGeom prst="line">
                <a:avLst/>
              </a:prstGeom>
              <a:noFill/>
              <a:ln w="19050">
                <a:solidFill>
                  <a:schemeClr val="tx1"/>
                </a:solidFill>
                <a:round/>
                <a:headEnd/>
                <a:tailEnd/>
              </a:ln>
            </p:spPr>
            <p:txBody>
              <a:bodyPr wrap="none" anchor="ctr"/>
              <a:lstStyle/>
              <a:p>
                <a:endParaRPr lang="en-US"/>
              </a:p>
            </p:txBody>
          </p:sp>
          <p:sp>
            <p:nvSpPr>
              <p:cNvPr id="5248" name="Line 125"/>
              <p:cNvSpPr>
                <a:spLocks noChangeShapeType="1"/>
              </p:cNvSpPr>
              <p:nvPr/>
            </p:nvSpPr>
            <p:spPr bwMode="auto">
              <a:xfrm>
                <a:off x="2021" y="3453"/>
                <a:ext cx="294" cy="290"/>
              </a:xfrm>
              <a:prstGeom prst="line">
                <a:avLst/>
              </a:prstGeom>
              <a:noFill/>
              <a:ln w="19050">
                <a:solidFill>
                  <a:schemeClr val="tx1"/>
                </a:solidFill>
                <a:round/>
                <a:headEnd/>
                <a:tailEnd/>
              </a:ln>
            </p:spPr>
            <p:txBody>
              <a:bodyPr wrap="none" anchor="ctr"/>
              <a:lstStyle/>
              <a:p>
                <a:endParaRPr lang="en-US"/>
              </a:p>
            </p:txBody>
          </p:sp>
          <p:sp>
            <p:nvSpPr>
              <p:cNvPr id="5249" name="Line 126"/>
              <p:cNvSpPr>
                <a:spLocks noChangeShapeType="1"/>
              </p:cNvSpPr>
              <p:nvPr/>
            </p:nvSpPr>
            <p:spPr bwMode="auto">
              <a:xfrm>
                <a:off x="2035" y="2536"/>
                <a:ext cx="285" cy="274"/>
              </a:xfrm>
              <a:prstGeom prst="line">
                <a:avLst/>
              </a:prstGeom>
              <a:noFill/>
              <a:ln w="19050">
                <a:solidFill>
                  <a:schemeClr val="tx1"/>
                </a:solidFill>
                <a:round/>
                <a:headEnd/>
                <a:tailEnd/>
              </a:ln>
            </p:spPr>
            <p:txBody>
              <a:bodyPr wrap="none" anchor="ctr"/>
              <a:lstStyle/>
              <a:p>
                <a:endParaRPr lang="en-US"/>
              </a:p>
            </p:txBody>
          </p:sp>
          <p:sp>
            <p:nvSpPr>
              <p:cNvPr id="5250" name="Line 127"/>
              <p:cNvSpPr>
                <a:spLocks noChangeShapeType="1"/>
              </p:cNvSpPr>
              <p:nvPr/>
            </p:nvSpPr>
            <p:spPr bwMode="auto">
              <a:xfrm>
                <a:off x="2506" y="2019"/>
                <a:ext cx="719" cy="361"/>
              </a:xfrm>
              <a:prstGeom prst="line">
                <a:avLst/>
              </a:prstGeom>
              <a:noFill/>
              <a:ln w="19050">
                <a:solidFill>
                  <a:schemeClr val="tx1"/>
                </a:solidFill>
                <a:round/>
                <a:headEnd/>
                <a:tailEnd/>
              </a:ln>
            </p:spPr>
            <p:txBody>
              <a:bodyPr wrap="none" anchor="ctr"/>
              <a:lstStyle/>
              <a:p>
                <a:endParaRPr lang="en-US"/>
              </a:p>
            </p:txBody>
          </p:sp>
          <p:sp>
            <p:nvSpPr>
              <p:cNvPr id="5251" name="Line 128"/>
              <p:cNvSpPr>
                <a:spLocks noChangeShapeType="1"/>
              </p:cNvSpPr>
              <p:nvPr/>
            </p:nvSpPr>
            <p:spPr bwMode="auto">
              <a:xfrm>
                <a:off x="2526" y="2441"/>
                <a:ext cx="683" cy="4"/>
              </a:xfrm>
              <a:prstGeom prst="line">
                <a:avLst/>
              </a:prstGeom>
              <a:noFill/>
              <a:ln w="19050">
                <a:solidFill>
                  <a:schemeClr val="tx1"/>
                </a:solidFill>
                <a:round/>
                <a:headEnd/>
                <a:tailEnd/>
              </a:ln>
            </p:spPr>
            <p:txBody>
              <a:bodyPr wrap="none" anchor="ctr"/>
              <a:lstStyle/>
              <a:p>
                <a:endParaRPr lang="en-US"/>
              </a:p>
            </p:txBody>
          </p:sp>
          <p:sp>
            <p:nvSpPr>
              <p:cNvPr id="5252" name="Oval 129"/>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5253" name="Oval 130"/>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5254" name="Oval 131"/>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5255" name="Oval 132"/>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5256" name="Oval 133"/>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5257" name="Oval 134"/>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5258" name="Oval 135"/>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5259" name="Oval 136"/>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5260" name="Oval 137"/>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5261" name="Oval 138"/>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5262" name="Oval 139"/>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5263" name="Freeform 140"/>
              <p:cNvSpPr>
                <a:spLocks/>
              </p:cNvSpPr>
              <p:nvPr/>
            </p:nvSpPr>
            <p:spPr bwMode="auto">
              <a:xfrm>
                <a:off x="3489" y="2794"/>
                <a:ext cx="350" cy="235"/>
              </a:xfrm>
              <a:custGeom>
                <a:avLst/>
                <a:gdLst>
                  <a:gd name="T0" fmla="*/ 349 w 350"/>
                  <a:gd name="T1" fmla="*/ 234 h 235"/>
                  <a:gd name="T2" fmla="*/ 349 w 350"/>
                  <a:gd name="T3" fmla="*/ 0 h 235"/>
                  <a:gd name="T4" fmla="*/ 0 w 350"/>
                  <a:gd name="T5" fmla="*/ 0 h 235"/>
                  <a:gd name="T6" fmla="*/ 0 w 350"/>
                  <a:gd name="T7" fmla="*/ 234 h 235"/>
                  <a:gd name="T8" fmla="*/ 349 w 350"/>
                  <a:gd name="T9" fmla="*/ 234 h 235"/>
                  <a:gd name="T10" fmla="*/ 0 60000 65536"/>
                  <a:gd name="T11" fmla="*/ 0 60000 65536"/>
                  <a:gd name="T12" fmla="*/ 0 60000 65536"/>
                  <a:gd name="T13" fmla="*/ 0 60000 65536"/>
                  <a:gd name="T14" fmla="*/ 0 60000 65536"/>
                  <a:gd name="T15" fmla="*/ 0 w 350"/>
                  <a:gd name="T16" fmla="*/ 0 h 235"/>
                  <a:gd name="T17" fmla="*/ 350 w 350"/>
                  <a:gd name="T18" fmla="*/ 235 h 235"/>
                </a:gdLst>
                <a:ahLst/>
                <a:cxnLst>
                  <a:cxn ang="T10">
                    <a:pos x="T0" y="T1"/>
                  </a:cxn>
                  <a:cxn ang="T11">
                    <a:pos x="T2" y="T3"/>
                  </a:cxn>
                  <a:cxn ang="T12">
                    <a:pos x="T4" y="T5"/>
                  </a:cxn>
                  <a:cxn ang="T13">
                    <a:pos x="T6" y="T7"/>
                  </a:cxn>
                  <a:cxn ang="T14">
                    <a:pos x="T8" y="T9"/>
                  </a:cxn>
                </a:cxnLst>
                <a:rect l="T15" t="T16" r="T17" b="T18"/>
                <a:pathLst>
                  <a:path w="350" h="235">
                    <a:moveTo>
                      <a:pt x="349" y="234"/>
                    </a:moveTo>
                    <a:lnTo>
                      <a:pt x="349" y="0"/>
                    </a:lnTo>
                    <a:lnTo>
                      <a:pt x="0" y="0"/>
                    </a:lnTo>
                    <a:lnTo>
                      <a:pt x="0" y="234"/>
                    </a:lnTo>
                    <a:lnTo>
                      <a:pt x="349" y="234"/>
                    </a:lnTo>
                  </a:path>
                </a:pathLst>
              </a:custGeom>
              <a:solidFill>
                <a:srgbClr val="FFFFFF"/>
              </a:solidFill>
              <a:ln w="19050" cap="rnd">
                <a:solidFill>
                  <a:srgbClr val="000000"/>
                </a:solidFill>
                <a:round/>
                <a:headEnd/>
                <a:tailEnd/>
              </a:ln>
            </p:spPr>
            <p:txBody>
              <a:bodyPr/>
              <a:lstStyle/>
              <a:p>
                <a:endParaRPr lang="ar-SA"/>
              </a:p>
            </p:txBody>
          </p:sp>
          <p:sp>
            <p:nvSpPr>
              <p:cNvPr id="5264" name="Freeform 141"/>
              <p:cNvSpPr>
                <a:spLocks/>
              </p:cNvSpPr>
              <p:nvPr/>
            </p:nvSpPr>
            <p:spPr bwMode="auto">
              <a:xfrm>
                <a:off x="1457" y="2794"/>
                <a:ext cx="351" cy="235"/>
              </a:xfrm>
              <a:custGeom>
                <a:avLst/>
                <a:gdLst>
                  <a:gd name="T0" fmla="*/ 350 w 351"/>
                  <a:gd name="T1" fmla="*/ 234 h 235"/>
                  <a:gd name="T2" fmla="*/ 350 w 351"/>
                  <a:gd name="T3" fmla="*/ 0 h 235"/>
                  <a:gd name="T4" fmla="*/ 0 w 351"/>
                  <a:gd name="T5" fmla="*/ 0 h 235"/>
                  <a:gd name="T6" fmla="*/ 0 w 351"/>
                  <a:gd name="T7" fmla="*/ 234 h 235"/>
                  <a:gd name="T8" fmla="*/ 350 w 351"/>
                  <a:gd name="T9" fmla="*/ 234 h 235"/>
                  <a:gd name="T10" fmla="*/ 0 60000 65536"/>
                  <a:gd name="T11" fmla="*/ 0 60000 65536"/>
                  <a:gd name="T12" fmla="*/ 0 60000 65536"/>
                  <a:gd name="T13" fmla="*/ 0 60000 65536"/>
                  <a:gd name="T14" fmla="*/ 0 60000 65536"/>
                  <a:gd name="T15" fmla="*/ 0 w 351"/>
                  <a:gd name="T16" fmla="*/ 0 h 235"/>
                  <a:gd name="T17" fmla="*/ 351 w 351"/>
                  <a:gd name="T18" fmla="*/ 235 h 235"/>
                </a:gdLst>
                <a:ahLst/>
                <a:cxnLst>
                  <a:cxn ang="T10">
                    <a:pos x="T0" y="T1"/>
                  </a:cxn>
                  <a:cxn ang="T11">
                    <a:pos x="T2" y="T3"/>
                  </a:cxn>
                  <a:cxn ang="T12">
                    <a:pos x="T4" y="T5"/>
                  </a:cxn>
                  <a:cxn ang="T13">
                    <a:pos x="T6" y="T7"/>
                  </a:cxn>
                  <a:cxn ang="T14">
                    <a:pos x="T8" y="T9"/>
                  </a:cxn>
                </a:cxnLst>
                <a:rect l="T15" t="T16" r="T17" b="T18"/>
                <a:pathLst>
                  <a:path w="351" h="235">
                    <a:moveTo>
                      <a:pt x="350" y="234"/>
                    </a:moveTo>
                    <a:lnTo>
                      <a:pt x="350" y="0"/>
                    </a:lnTo>
                    <a:lnTo>
                      <a:pt x="0" y="0"/>
                    </a:lnTo>
                    <a:lnTo>
                      <a:pt x="0" y="234"/>
                    </a:lnTo>
                    <a:lnTo>
                      <a:pt x="350" y="234"/>
                    </a:lnTo>
                  </a:path>
                </a:pathLst>
              </a:custGeom>
              <a:solidFill>
                <a:srgbClr val="FFFFFF"/>
              </a:solidFill>
              <a:ln w="19050" cap="rnd">
                <a:solidFill>
                  <a:srgbClr val="000000"/>
                </a:solidFill>
                <a:round/>
                <a:headEnd/>
                <a:tailEnd/>
              </a:ln>
            </p:spPr>
            <p:txBody>
              <a:bodyPr/>
              <a:lstStyle/>
              <a:p>
                <a:endParaRPr lang="ar-SA"/>
              </a:p>
            </p:txBody>
          </p:sp>
        </p:grpSp>
      </p:grpSp>
      <p:sp>
        <p:nvSpPr>
          <p:cNvPr id="416912" name="Rectangle 144"/>
          <p:cNvSpPr>
            <a:spLocks noChangeArrowheads="1"/>
          </p:cNvSpPr>
          <p:nvPr/>
        </p:nvSpPr>
        <p:spPr bwMode="auto">
          <a:xfrm>
            <a:off x="169333" y="0"/>
            <a:ext cx="8305027" cy="1224643"/>
          </a:xfrm>
          <a:prstGeom prst="rect">
            <a:avLst/>
          </a:prstGeom>
          <a:noFill/>
          <a:ln w="12700">
            <a:noFill/>
            <a:miter lim="800000"/>
            <a:headEnd/>
            <a:tailEnd/>
          </a:ln>
          <a:effectLst/>
        </p:spPr>
        <p:txBody>
          <a:bodyPr lIns="98966" tIns="48615" rIns="98966" bIns="48615" anchor="ctr"/>
          <a:lstStyle/>
          <a:p>
            <a:pPr algn="ctr">
              <a:defRPr/>
            </a:pPr>
            <a:r>
              <a:rPr lang="en-US" sz="4400" b="1" dirty="0">
                <a:solidFill>
                  <a:srgbClr val="FF0000"/>
                </a:solidFill>
                <a:effectLst>
                  <a:outerShdw blurRad="38100" dist="38100" dir="2700000" algn="tl">
                    <a:srgbClr val="000000"/>
                  </a:outerShdw>
                </a:effectLst>
              </a:rPr>
              <a:t>Earliest Start / Earliest Finish</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3117EAA-2445-42AC-A7E4-CFB04AE4D1A9}" type="slidenum">
              <a:rPr lang="en-US"/>
              <a:pPr/>
              <a:t>3</a:t>
            </a:fld>
            <a:endParaRPr lang="en-US"/>
          </a:p>
        </p:txBody>
      </p:sp>
      <p:sp>
        <p:nvSpPr>
          <p:cNvPr id="21506" name="Rectangle 2"/>
          <p:cNvSpPr>
            <a:spLocks noGrp="1" noChangeArrowheads="1"/>
          </p:cNvSpPr>
          <p:nvPr>
            <p:ph type="title"/>
          </p:nvPr>
        </p:nvSpPr>
        <p:spPr>
          <a:xfrm>
            <a:off x="685800" y="762000"/>
            <a:ext cx="7848600" cy="685800"/>
          </a:xfrm>
        </p:spPr>
        <p:txBody>
          <a:bodyPr>
            <a:normAutofit fontScale="90000"/>
          </a:bodyPr>
          <a:lstStyle/>
          <a:p>
            <a:pPr algn="ctr"/>
            <a:r>
              <a:rPr lang="en-US" sz="3200">
                <a:latin typeface="Book Antiqua" pitchFamily="18" charset="0"/>
              </a:rPr>
              <a:t/>
            </a:r>
            <a:br>
              <a:rPr lang="en-US" sz="3200">
                <a:latin typeface="Book Antiqua" pitchFamily="18" charset="0"/>
              </a:rPr>
            </a:br>
            <a:r>
              <a:rPr lang="en-US" sz="3200">
                <a:latin typeface="Book Antiqua" pitchFamily="18" charset="0"/>
              </a:rPr>
              <a:t>Sequence of activities</a:t>
            </a:r>
          </a:p>
        </p:txBody>
      </p:sp>
      <p:sp>
        <p:nvSpPr>
          <p:cNvPr id="21507" name="Rectangle 3"/>
          <p:cNvSpPr>
            <a:spLocks noGrp="1" noChangeArrowheads="1"/>
          </p:cNvSpPr>
          <p:nvPr>
            <p:ph type="body" idx="1"/>
          </p:nvPr>
        </p:nvSpPr>
        <p:spPr>
          <a:xfrm>
            <a:off x="609600" y="1524000"/>
            <a:ext cx="7924800" cy="4800600"/>
          </a:xfrm>
        </p:spPr>
        <p:txBody>
          <a:bodyPr/>
          <a:lstStyle/>
          <a:p>
            <a:pPr>
              <a:lnSpc>
                <a:spcPct val="120000"/>
              </a:lnSpc>
              <a:buClr>
                <a:schemeClr val="tx1"/>
              </a:buClr>
            </a:pPr>
            <a:r>
              <a:rPr lang="en-US" sz="2400">
                <a:latin typeface="Book Antiqua" pitchFamily="18" charset="0"/>
              </a:rPr>
              <a:t>Can start work on activities A and B anytime, since neither of these activities depends upon the completion of prior activities.</a:t>
            </a:r>
          </a:p>
          <a:p>
            <a:pPr>
              <a:lnSpc>
                <a:spcPct val="120000"/>
              </a:lnSpc>
              <a:buClr>
                <a:schemeClr val="tx1"/>
              </a:buClr>
            </a:pPr>
            <a:r>
              <a:rPr lang="en-US" sz="2400">
                <a:latin typeface="Book Antiqua" pitchFamily="18" charset="0"/>
              </a:rPr>
              <a:t>Activity C cannot be started until activity B has been completed</a:t>
            </a:r>
          </a:p>
          <a:p>
            <a:pPr>
              <a:lnSpc>
                <a:spcPct val="120000"/>
              </a:lnSpc>
              <a:buClr>
                <a:schemeClr val="tx1"/>
              </a:buClr>
            </a:pPr>
            <a:r>
              <a:rPr lang="en-US" sz="2400">
                <a:latin typeface="Book Antiqua" pitchFamily="18" charset="0"/>
              </a:rPr>
              <a:t>Activity D cannot be started until both activities A and C have been completed.</a:t>
            </a:r>
          </a:p>
          <a:p>
            <a:pPr>
              <a:lnSpc>
                <a:spcPct val="120000"/>
              </a:lnSpc>
              <a:buClr>
                <a:schemeClr val="tx1"/>
              </a:buClr>
            </a:pPr>
            <a:r>
              <a:rPr lang="en-US" sz="2400">
                <a:latin typeface="Book Antiqua" pitchFamily="18" charset="0"/>
              </a:rPr>
              <a:t>The graphical representation (next slide) is referred to as the PERT/CPM network</a:t>
            </a:r>
            <a:endParaRPr lang="en-US" sz="2400" i="1">
              <a:latin typeface="Book Antiqua" pitchFamily="18" charset="0"/>
            </a:endParaRP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2"/>
          <p:cNvSpPr>
            <a:spLocks noGrp="1"/>
          </p:cNvSpPr>
          <p:nvPr>
            <p:ph type="sldNum" sz="quarter" idx="12"/>
          </p:nvPr>
        </p:nvSpPr>
        <p:spPr>
          <a:noFill/>
        </p:spPr>
        <p:txBody>
          <a:bodyPr/>
          <a:lstStyle/>
          <a:p>
            <a:pPr defTabSz="915004"/>
            <a:r>
              <a:rPr lang="en-US" dirty="0"/>
              <a:t>3-</a:t>
            </a:r>
            <a:fld id="{79F53075-160C-4970-B1E4-305F8121F3F3}" type="slidenum">
              <a:rPr lang="en-US"/>
              <a:pPr defTabSz="915004"/>
              <a:t>30</a:t>
            </a:fld>
            <a:endParaRPr lang="en-US" dirty="0"/>
          </a:p>
        </p:txBody>
      </p:sp>
      <p:sp>
        <p:nvSpPr>
          <p:cNvPr id="6149" name="Line 121"/>
          <p:cNvSpPr>
            <a:spLocks noChangeShapeType="1"/>
          </p:cNvSpPr>
          <p:nvPr/>
        </p:nvSpPr>
        <p:spPr bwMode="auto">
          <a:xfrm flipV="1">
            <a:off x="3302000" y="1352211"/>
            <a:ext cx="428626" cy="199004"/>
          </a:xfrm>
          <a:prstGeom prst="line">
            <a:avLst/>
          </a:prstGeom>
          <a:noFill/>
          <a:ln w="38100">
            <a:solidFill>
              <a:schemeClr val="bg1"/>
            </a:solidFill>
            <a:round/>
            <a:headEnd/>
            <a:tailEnd/>
          </a:ln>
        </p:spPr>
        <p:txBody>
          <a:bodyPr wrap="none" lIns="100008" tIns="50004" rIns="100008" bIns="50004" anchor="ctr"/>
          <a:lstStyle/>
          <a:p>
            <a:endParaRPr lang="en-US"/>
          </a:p>
        </p:txBody>
      </p:sp>
      <p:sp>
        <p:nvSpPr>
          <p:cNvPr id="6150" name="Line 122"/>
          <p:cNvSpPr>
            <a:spLocks noChangeShapeType="1"/>
          </p:cNvSpPr>
          <p:nvPr/>
        </p:nvSpPr>
        <p:spPr bwMode="auto">
          <a:xfrm flipH="1" flipV="1">
            <a:off x="4542015" y="1353911"/>
            <a:ext cx="709083" cy="91848"/>
          </a:xfrm>
          <a:prstGeom prst="line">
            <a:avLst/>
          </a:prstGeom>
          <a:noFill/>
          <a:ln w="38100">
            <a:solidFill>
              <a:schemeClr val="bg1"/>
            </a:solidFill>
            <a:round/>
            <a:headEnd/>
            <a:tailEnd/>
          </a:ln>
        </p:spPr>
        <p:txBody>
          <a:bodyPr wrap="none" lIns="100008" tIns="50004" rIns="100008" bIns="50004" anchor="ctr"/>
          <a:lstStyle/>
          <a:p>
            <a:endParaRPr lang="en-US"/>
          </a:p>
        </p:txBody>
      </p:sp>
      <p:sp>
        <p:nvSpPr>
          <p:cNvPr id="435203" name="Rectangle 3"/>
          <p:cNvSpPr>
            <a:spLocks noChangeArrowheads="1"/>
          </p:cNvSpPr>
          <p:nvPr/>
        </p:nvSpPr>
        <p:spPr bwMode="auto">
          <a:xfrm>
            <a:off x="169334" y="0"/>
            <a:ext cx="6708070" cy="1224643"/>
          </a:xfrm>
          <a:prstGeom prst="rect">
            <a:avLst/>
          </a:prstGeom>
          <a:noFill/>
          <a:ln w="12700">
            <a:noFill/>
            <a:miter lim="800000"/>
            <a:headEnd/>
            <a:tailEnd/>
          </a:ln>
          <a:effectLst/>
        </p:spPr>
        <p:txBody>
          <a:bodyPr lIns="98966" tIns="48615" rIns="98966" bIns="48615" anchor="ctr"/>
          <a:lstStyle/>
          <a:p>
            <a:pPr algn="ctr">
              <a:defRPr/>
            </a:pPr>
            <a:r>
              <a:rPr lang="en-US" sz="4400" b="1" dirty="0">
                <a:solidFill>
                  <a:srgbClr val="FF0000"/>
                </a:solidFill>
                <a:effectLst>
                  <a:outerShdw blurRad="38100" dist="38100" dir="2700000" algn="tl">
                    <a:srgbClr val="000000"/>
                  </a:outerShdw>
                </a:effectLst>
              </a:rPr>
              <a:t>Earliest Start / Earliest Finish</a:t>
            </a:r>
          </a:p>
        </p:txBody>
      </p:sp>
      <p:sp>
        <p:nvSpPr>
          <p:cNvPr id="6152" name="Rectangle 2"/>
          <p:cNvSpPr>
            <a:spLocks noChangeArrowheads="1"/>
          </p:cNvSpPr>
          <p:nvPr/>
        </p:nvSpPr>
        <p:spPr bwMode="auto">
          <a:xfrm>
            <a:off x="4437945" y="6021161"/>
            <a:ext cx="3471333" cy="379300"/>
          </a:xfrm>
          <a:prstGeom prst="rect">
            <a:avLst/>
          </a:prstGeom>
          <a:solidFill>
            <a:srgbClr val="FFFFCC"/>
          </a:solidFill>
          <a:ln w="9525">
            <a:noFill/>
            <a:miter lim="800000"/>
            <a:headEnd/>
            <a:tailEnd/>
          </a:ln>
        </p:spPr>
        <p:txBody>
          <a:bodyPr wrap="none" lIns="100008" tIns="50004" rIns="100008" bIns="50004" anchor="ctr"/>
          <a:lstStyle/>
          <a:p>
            <a:endParaRPr lang="ar-SA"/>
          </a:p>
        </p:txBody>
      </p:sp>
      <p:sp>
        <p:nvSpPr>
          <p:cNvPr id="6153" name="Rectangle 6"/>
          <p:cNvSpPr>
            <a:spLocks noChangeArrowheads="1"/>
          </p:cNvSpPr>
          <p:nvPr/>
        </p:nvSpPr>
        <p:spPr bwMode="auto">
          <a:xfrm>
            <a:off x="7524751" y="3544661"/>
            <a:ext cx="963083" cy="403112"/>
          </a:xfrm>
          <a:prstGeom prst="rect">
            <a:avLst/>
          </a:prstGeom>
          <a:solidFill>
            <a:srgbClr val="FFFFFF"/>
          </a:solidFill>
          <a:ln w="12700">
            <a:solidFill>
              <a:srgbClr val="222222"/>
            </a:solidFill>
            <a:miter lim="800000"/>
            <a:headEnd/>
            <a:tailEnd/>
          </a:ln>
        </p:spPr>
        <p:txBody>
          <a:bodyPr wrap="none" lIns="98966" tIns="48615" rIns="98966" bIns="48615">
            <a:spAutoFit/>
          </a:bodyPr>
          <a:lstStyle/>
          <a:p>
            <a:pPr defTabSz="833399"/>
            <a:r>
              <a:rPr lang="en-US" sz="2000" b="1" dirty="0">
                <a:solidFill>
                  <a:srgbClr val="000000"/>
                </a:solidFill>
                <a:latin typeface="Arial" charset="0"/>
              </a:rPr>
              <a:t>Finish</a:t>
            </a:r>
          </a:p>
        </p:txBody>
      </p:sp>
      <p:sp>
        <p:nvSpPr>
          <p:cNvPr id="6154" name="Line 7"/>
          <p:cNvSpPr>
            <a:spLocks noChangeShapeType="1"/>
          </p:cNvSpPr>
          <p:nvPr/>
        </p:nvSpPr>
        <p:spPr bwMode="auto">
          <a:xfrm flipV="1">
            <a:off x="1783292" y="2859201"/>
            <a:ext cx="739069" cy="700768"/>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6155" name="Line 8"/>
          <p:cNvSpPr>
            <a:spLocks noChangeShapeType="1"/>
          </p:cNvSpPr>
          <p:nvPr/>
        </p:nvSpPr>
        <p:spPr bwMode="auto">
          <a:xfrm>
            <a:off x="1783292" y="3854223"/>
            <a:ext cx="724958" cy="661648"/>
          </a:xfrm>
          <a:prstGeom prst="line">
            <a:avLst/>
          </a:prstGeom>
          <a:noFill/>
          <a:ln w="38100">
            <a:solidFill>
              <a:srgbClr val="F05C3F"/>
            </a:solidFill>
            <a:round/>
            <a:headEnd/>
            <a:tailEnd type="triangle" w="med" len="med"/>
          </a:ln>
        </p:spPr>
        <p:txBody>
          <a:bodyPr wrap="none" lIns="100008" tIns="50004" rIns="100008" bIns="50004" anchor="ctr"/>
          <a:lstStyle/>
          <a:p>
            <a:endParaRPr lang="en-US"/>
          </a:p>
        </p:txBody>
      </p:sp>
      <p:sp>
        <p:nvSpPr>
          <p:cNvPr id="6156" name="Line 9"/>
          <p:cNvSpPr>
            <a:spLocks noChangeShapeType="1"/>
          </p:cNvSpPr>
          <p:nvPr/>
        </p:nvSpPr>
        <p:spPr bwMode="auto">
          <a:xfrm>
            <a:off x="7037917" y="2881312"/>
            <a:ext cx="724959" cy="661648"/>
          </a:xfrm>
          <a:prstGeom prst="line">
            <a:avLst/>
          </a:prstGeom>
          <a:noFill/>
          <a:ln w="57150">
            <a:solidFill>
              <a:srgbClr val="F05C3F"/>
            </a:solidFill>
            <a:round/>
            <a:headEnd/>
            <a:tailEnd type="triangle" w="med" len="med"/>
          </a:ln>
        </p:spPr>
        <p:txBody>
          <a:bodyPr wrap="none" lIns="100008" tIns="50004" rIns="100008" bIns="50004" anchor="ctr"/>
          <a:lstStyle/>
          <a:p>
            <a:endParaRPr lang="en-US"/>
          </a:p>
        </p:txBody>
      </p:sp>
      <p:sp>
        <p:nvSpPr>
          <p:cNvPr id="6157" name="Rectangle 10"/>
          <p:cNvSpPr>
            <a:spLocks noChangeArrowheads="1"/>
          </p:cNvSpPr>
          <p:nvPr/>
        </p:nvSpPr>
        <p:spPr bwMode="auto">
          <a:xfrm>
            <a:off x="338667" y="1387929"/>
            <a:ext cx="2136292" cy="375178"/>
          </a:xfrm>
          <a:prstGeom prst="rect">
            <a:avLst/>
          </a:prstGeom>
          <a:noFill/>
          <a:ln w="12700">
            <a:noFill/>
            <a:miter lim="800000"/>
            <a:headEnd/>
            <a:tailEnd/>
          </a:ln>
        </p:spPr>
        <p:txBody>
          <a:bodyPr wrap="none" lIns="98966" tIns="48615" rIns="98966" bIns="48615">
            <a:spAutoFit/>
          </a:bodyPr>
          <a:lstStyle/>
          <a:p>
            <a:pPr defTabSz="833399"/>
            <a:r>
              <a:rPr lang="en-US" b="1" dirty="0">
                <a:solidFill>
                  <a:schemeClr val="bg1"/>
                </a:solidFill>
                <a:latin typeface="Arial" charset="0"/>
              </a:rPr>
              <a:t>Earliest start time</a:t>
            </a:r>
          </a:p>
        </p:txBody>
      </p:sp>
      <p:sp>
        <p:nvSpPr>
          <p:cNvPr id="6158" name="Rectangle 11"/>
          <p:cNvSpPr>
            <a:spLocks noChangeArrowheads="1"/>
          </p:cNvSpPr>
          <p:nvPr/>
        </p:nvSpPr>
        <p:spPr bwMode="auto">
          <a:xfrm>
            <a:off x="5249333" y="1306286"/>
            <a:ext cx="2251709" cy="375178"/>
          </a:xfrm>
          <a:prstGeom prst="rect">
            <a:avLst/>
          </a:prstGeom>
          <a:noFill/>
          <a:ln w="12700">
            <a:noFill/>
            <a:miter lim="800000"/>
            <a:headEnd/>
            <a:tailEnd/>
          </a:ln>
        </p:spPr>
        <p:txBody>
          <a:bodyPr wrap="none" lIns="98966" tIns="48615" rIns="98966" bIns="48615">
            <a:spAutoFit/>
          </a:bodyPr>
          <a:lstStyle/>
          <a:p>
            <a:pPr defTabSz="833399"/>
            <a:r>
              <a:rPr lang="en-US" b="1" dirty="0">
                <a:solidFill>
                  <a:schemeClr val="bg1"/>
                </a:solidFill>
                <a:latin typeface="Arial" charset="0"/>
              </a:rPr>
              <a:t>Earliest finish time</a:t>
            </a:r>
          </a:p>
        </p:txBody>
      </p:sp>
      <p:sp>
        <p:nvSpPr>
          <p:cNvPr id="6159" name="Line 12"/>
          <p:cNvSpPr>
            <a:spLocks noChangeShapeType="1"/>
          </p:cNvSpPr>
          <p:nvPr/>
        </p:nvSpPr>
        <p:spPr bwMode="auto">
          <a:xfrm>
            <a:off x="3222626" y="2872809"/>
            <a:ext cx="560917" cy="506866"/>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6160" name="Line 13"/>
          <p:cNvSpPr>
            <a:spLocks noChangeShapeType="1"/>
          </p:cNvSpPr>
          <p:nvPr/>
        </p:nvSpPr>
        <p:spPr bwMode="auto">
          <a:xfrm>
            <a:off x="4646083" y="3696041"/>
            <a:ext cx="275167" cy="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6161" name="Line 14"/>
          <p:cNvSpPr>
            <a:spLocks noChangeShapeType="1"/>
          </p:cNvSpPr>
          <p:nvPr/>
        </p:nvSpPr>
        <p:spPr bwMode="auto">
          <a:xfrm flipV="1">
            <a:off x="3227917" y="1724705"/>
            <a:ext cx="564444" cy="53238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6162" name="Line 15"/>
          <p:cNvSpPr>
            <a:spLocks noChangeShapeType="1"/>
          </p:cNvSpPr>
          <p:nvPr/>
        </p:nvSpPr>
        <p:spPr bwMode="auto">
          <a:xfrm>
            <a:off x="3367264" y="2561545"/>
            <a:ext cx="280458" cy="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6163" name="Line 16"/>
          <p:cNvSpPr>
            <a:spLocks noChangeShapeType="1"/>
          </p:cNvSpPr>
          <p:nvPr/>
        </p:nvSpPr>
        <p:spPr bwMode="auto">
          <a:xfrm>
            <a:off x="4646084" y="2561545"/>
            <a:ext cx="1541639" cy="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6164" name="Line 17"/>
          <p:cNvSpPr>
            <a:spLocks noChangeShapeType="1"/>
          </p:cNvSpPr>
          <p:nvPr/>
        </p:nvSpPr>
        <p:spPr bwMode="auto">
          <a:xfrm>
            <a:off x="4598459" y="1615848"/>
            <a:ext cx="1635124" cy="734786"/>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6165" name="Line 18"/>
          <p:cNvSpPr>
            <a:spLocks noChangeShapeType="1"/>
          </p:cNvSpPr>
          <p:nvPr/>
        </p:nvSpPr>
        <p:spPr bwMode="auto">
          <a:xfrm flipV="1">
            <a:off x="6685139" y="2996974"/>
            <a:ext cx="0" cy="1413443"/>
          </a:xfrm>
          <a:prstGeom prst="line">
            <a:avLst/>
          </a:prstGeom>
          <a:noFill/>
          <a:ln w="57150">
            <a:solidFill>
              <a:srgbClr val="F05C3F"/>
            </a:solidFill>
            <a:round/>
            <a:headEnd/>
            <a:tailEnd type="triangle" w="med" len="med"/>
          </a:ln>
        </p:spPr>
        <p:txBody>
          <a:bodyPr wrap="none" lIns="100008" tIns="50004" rIns="100008" bIns="50004" anchor="ctr"/>
          <a:lstStyle/>
          <a:p>
            <a:endParaRPr lang="en-US"/>
          </a:p>
        </p:txBody>
      </p:sp>
      <p:sp>
        <p:nvSpPr>
          <p:cNvPr id="6166" name="Line 19"/>
          <p:cNvSpPr>
            <a:spLocks noChangeShapeType="1"/>
          </p:cNvSpPr>
          <p:nvPr/>
        </p:nvSpPr>
        <p:spPr bwMode="auto">
          <a:xfrm>
            <a:off x="5762626" y="4017509"/>
            <a:ext cx="560917" cy="501764"/>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6167" name="Line 20"/>
          <p:cNvSpPr>
            <a:spLocks noChangeShapeType="1"/>
          </p:cNvSpPr>
          <p:nvPr/>
        </p:nvSpPr>
        <p:spPr bwMode="auto">
          <a:xfrm>
            <a:off x="4637265" y="4832237"/>
            <a:ext cx="283986" cy="0"/>
          </a:xfrm>
          <a:prstGeom prst="line">
            <a:avLst/>
          </a:prstGeom>
          <a:noFill/>
          <a:ln w="57150">
            <a:solidFill>
              <a:srgbClr val="F05C3F"/>
            </a:solidFill>
            <a:round/>
            <a:headEnd/>
            <a:tailEnd type="triangle" w="med" len="med"/>
          </a:ln>
        </p:spPr>
        <p:txBody>
          <a:bodyPr wrap="none" lIns="100008" tIns="50004" rIns="100008" bIns="50004" anchor="ctr"/>
          <a:lstStyle/>
          <a:p>
            <a:endParaRPr lang="en-US"/>
          </a:p>
        </p:txBody>
      </p:sp>
      <p:sp>
        <p:nvSpPr>
          <p:cNvPr id="6168" name="Line 21"/>
          <p:cNvSpPr>
            <a:spLocks noChangeShapeType="1"/>
          </p:cNvSpPr>
          <p:nvPr/>
        </p:nvSpPr>
        <p:spPr bwMode="auto">
          <a:xfrm>
            <a:off x="5910793" y="4835639"/>
            <a:ext cx="276930" cy="0"/>
          </a:xfrm>
          <a:prstGeom prst="line">
            <a:avLst/>
          </a:prstGeom>
          <a:noFill/>
          <a:ln w="57150">
            <a:solidFill>
              <a:srgbClr val="F05C3F"/>
            </a:solidFill>
            <a:round/>
            <a:headEnd/>
            <a:tailEnd type="triangle" w="med" len="med"/>
          </a:ln>
        </p:spPr>
        <p:txBody>
          <a:bodyPr wrap="none" lIns="100008" tIns="50004" rIns="100008" bIns="50004" anchor="ctr"/>
          <a:lstStyle/>
          <a:p>
            <a:endParaRPr lang="en-US"/>
          </a:p>
        </p:txBody>
      </p:sp>
      <p:sp>
        <p:nvSpPr>
          <p:cNvPr id="6169" name="Line 22"/>
          <p:cNvSpPr>
            <a:spLocks noChangeShapeType="1"/>
          </p:cNvSpPr>
          <p:nvPr/>
        </p:nvSpPr>
        <p:spPr bwMode="auto">
          <a:xfrm flipV="1">
            <a:off x="4594931" y="5024438"/>
            <a:ext cx="1643944" cy="76030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6170" name="Line 23"/>
          <p:cNvSpPr>
            <a:spLocks noChangeShapeType="1"/>
          </p:cNvSpPr>
          <p:nvPr/>
        </p:nvSpPr>
        <p:spPr bwMode="auto">
          <a:xfrm>
            <a:off x="3370792" y="4832237"/>
            <a:ext cx="273402" cy="0"/>
          </a:xfrm>
          <a:prstGeom prst="line">
            <a:avLst/>
          </a:prstGeom>
          <a:noFill/>
          <a:ln w="57150">
            <a:solidFill>
              <a:srgbClr val="F05C3F"/>
            </a:solidFill>
            <a:round/>
            <a:headEnd/>
            <a:tailEnd type="triangle" w="med" len="med"/>
          </a:ln>
        </p:spPr>
        <p:txBody>
          <a:bodyPr wrap="none" lIns="100008" tIns="50004" rIns="100008" bIns="50004" anchor="ctr"/>
          <a:lstStyle/>
          <a:p>
            <a:endParaRPr lang="en-US"/>
          </a:p>
        </p:txBody>
      </p:sp>
      <p:sp>
        <p:nvSpPr>
          <p:cNvPr id="6171" name="Line 24"/>
          <p:cNvSpPr>
            <a:spLocks noChangeShapeType="1"/>
          </p:cNvSpPr>
          <p:nvPr/>
        </p:nvSpPr>
        <p:spPr bwMode="auto">
          <a:xfrm>
            <a:off x="3231445" y="5152005"/>
            <a:ext cx="582083" cy="522174"/>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6172" name="Oval 25"/>
          <p:cNvSpPr>
            <a:spLocks noChangeArrowheads="1"/>
          </p:cNvSpPr>
          <p:nvPr/>
        </p:nvSpPr>
        <p:spPr bwMode="auto">
          <a:xfrm>
            <a:off x="3660070" y="2115911"/>
            <a:ext cx="982486" cy="881063"/>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6173" name="Freeform 26"/>
          <p:cNvSpPr>
            <a:spLocks/>
          </p:cNvSpPr>
          <p:nvPr/>
        </p:nvSpPr>
        <p:spPr bwMode="auto">
          <a:xfrm>
            <a:off x="3998736" y="2126117"/>
            <a:ext cx="324556" cy="862353"/>
          </a:xfrm>
          <a:custGeom>
            <a:avLst/>
            <a:gdLst>
              <a:gd name="T0" fmla="*/ 0 w 184"/>
              <a:gd name="T1" fmla="*/ 787141 h 545"/>
              <a:gd name="T2" fmla="*/ 0 w 184"/>
              <a:gd name="T3" fmla="*/ 29536 h 545"/>
              <a:gd name="T4" fmla="*/ 63500 w 184"/>
              <a:gd name="T5" fmla="*/ 5907 h 545"/>
              <a:gd name="T6" fmla="*/ 138113 w 184"/>
              <a:gd name="T7" fmla="*/ 0 h 545"/>
              <a:gd name="T8" fmla="*/ 211138 w 184"/>
              <a:gd name="T9" fmla="*/ 10338 h 545"/>
              <a:gd name="T10" fmla="*/ 277813 w 184"/>
              <a:gd name="T11" fmla="*/ 26583 h 545"/>
              <a:gd name="T12" fmla="*/ 290513 w 184"/>
              <a:gd name="T13" fmla="*/ 33967 h 545"/>
              <a:gd name="T14" fmla="*/ 290513 w 184"/>
              <a:gd name="T15" fmla="*/ 775327 h 545"/>
              <a:gd name="T16" fmla="*/ 258763 w 184"/>
              <a:gd name="T17" fmla="*/ 791572 h 545"/>
              <a:gd name="T18" fmla="*/ 198437 w 184"/>
              <a:gd name="T19" fmla="*/ 801909 h 545"/>
              <a:gd name="T20" fmla="*/ 138113 w 184"/>
              <a:gd name="T21" fmla="*/ 803386 h 545"/>
              <a:gd name="T22" fmla="*/ 127000 w 184"/>
              <a:gd name="T23" fmla="*/ 803386 h 545"/>
              <a:gd name="T24" fmla="*/ 79375 w 184"/>
              <a:gd name="T25" fmla="*/ 801909 h 545"/>
              <a:gd name="T26" fmla="*/ 25400 w 184"/>
              <a:gd name="T27" fmla="*/ 790095 h 545"/>
              <a:gd name="T28" fmla="*/ 0 w 184"/>
              <a:gd name="T29" fmla="*/ 787141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6174" name="Oval 27"/>
          <p:cNvSpPr>
            <a:spLocks noChangeArrowheads="1"/>
          </p:cNvSpPr>
          <p:nvPr/>
        </p:nvSpPr>
        <p:spPr bwMode="auto">
          <a:xfrm>
            <a:off x="3674182" y="2131219"/>
            <a:ext cx="954263" cy="857250"/>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6175" name="Line 28"/>
          <p:cNvSpPr>
            <a:spLocks noChangeShapeType="1"/>
          </p:cNvSpPr>
          <p:nvPr/>
        </p:nvSpPr>
        <p:spPr bwMode="auto">
          <a:xfrm>
            <a:off x="3681237" y="2563246"/>
            <a:ext cx="310444"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176" name="Line 29"/>
          <p:cNvSpPr>
            <a:spLocks noChangeShapeType="1"/>
          </p:cNvSpPr>
          <p:nvPr/>
        </p:nvSpPr>
        <p:spPr bwMode="auto">
          <a:xfrm>
            <a:off x="4332111" y="2563246"/>
            <a:ext cx="289278"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177" name="Line 30"/>
          <p:cNvSpPr>
            <a:spLocks noChangeShapeType="1"/>
          </p:cNvSpPr>
          <p:nvPr/>
        </p:nvSpPr>
        <p:spPr bwMode="auto">
          <a:xfrm>
            <a:off x="4004028" y="2177144"/>
            <a:ext cx="0" cy="772205"/>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178" name="Line 31"/>
          <p:cNvSpPr>
            <a:spLocks noChangeShapeType="1"/>
          </p:cNvSpPr>
          <p:nvPr/>
        </p:nvSpPr>
        <p:spPr bwMode="auto">
          <a:xfrm>
            <a:off x="4319764" y="2177144"/>
            <a:ext cx="0" cy="772205"/>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179" name="Oval 32"/>
          <p:cNvSpPr>
            <a:spLocks noChangeArrowheads="1"/>
          </p:cNvSpPr>
          <p:nvPr/>
        </p:nvSpPr>
        <p:spPr bwMode="auto">
          <a:xfrm>
            <a:off x="6205361" y="4391706"/>
            <a:ext cx="982487" cy="882764"/>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6180" name="Freeform 33"/>
          <p:cNvSpPr>
            <a:spLocks/>
          </p:cNvSpPr>
          <p:nvPr/>
        </p:nvSpPr>
        <p:spPr bwMode="auto">
          <a:xfrm>
            <a:off x="6544028" y="4401911"/>
            <a:ext cx="324556" cy="862353"/>
          </a:xfrm>
          <a:custGeom>
            <a:avLst/>
            <a:gdLst>
              <a:gd name="T0" fmla="*/ 0 w 184"/>
              <a:gd name="T1" fmla="*/ 787141 h 545"/>
              <a:gd name="T2" fmla="*/ 0 w 184"/>
              <a:gd name="T3" fmla="*/ 29536 h 545"/>
              <a:gd name="T4" fmla="*/ 63500 w 184"/>
              <a:gd name="T5" fmla="*/ 5907 h 545"/>
              <a:gd name="T6" fmla="*/ 138113 w 184"/>
              <a:gd name="T7" fmla="*/ 0 h 545"/>
              <a:gd name="T8" fmla="*/ 211138 w 184"/>
              <a:gd name="T9" fmla="*/ 10338 h 545"/>
              <a:gd name="T10" fmla="*/ 277813 w 184"/>
              <a:gd name="T11" fmla="*/ 26583 h 545"/>
              <a:gd name="T12" fmla="*/ 290513 w 184"/>
              <a:gd name="T13" fmla="*/ 33967 h 545"/>
              <a:gd name="T14" fmla="*/ 290513 w 184"/>
              <a:gd name="T15" fmla="*/ 775327 h 545"/>
              <a:gd name="T16" fmla="*/ 258763 w 184"/>
              <a:gd name="T17" fmla="*/ 791572 h 545"/>
              <a:gd name="T18" fmla="*/ 198437 w 184"/>
              <a:gd name="T19" fmla="*/ 801909 h 545"/>
              <a:gd name="T20" fmla="*/ 138113 w 184"/>
              <a:gd name="T21" fmla="*/ 803386 h 545"/>
              <a:gd name="T22" fmla="*/ 127000 w 184"/>
              <a:gd name="T23" fmla="*/ 803386 h 545"/>
              <a:gd name="T24" fmla="*/ 79375 w 184"/>
              <a:gd name="T25" fmla="*/ 801909 h 545"/>
              <a:gd name="T26" fmla="*/ 25400 w 184"/>
              <a:gd name="T27" fmla="*/ 790095 h 545"/>
              <a:gd name="T28" fmla="*/ 0 w 184"/>
              <a:gd name="T29" fmla="*/ 787141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6181" name="Line 34"/>
          <p:cNvSpPr>
            <a:spLocks noChangeShapeType="1"/>
          </p:cNvSpPr>
          <p:nvPr/>
        </p:nvSpPr>
        <p:spPr bwMode="auto">
          <a:xfrm>
            <a:off x="6226528" y="4840741"/>
            <a:ext cx="310444"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182" name="Line 35"/>
          <p:cNvSpPr>
            <a:spLocks noChangeShapeType="1"/>
          </p:cNvSpPr>
          <p:nvPr/>
        </p:nvSpPr>
        <p:spPr bwMode="auto">
          <a:xfrm>
            <a:off x="6877403" y="4840741"/>
            <a:ext cx="289278"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183" name="Line 36"/>
          <p:cNvSpPr>
            <a:spLocks noChangeShapeType="1"/>
          </p:cNvSpPr>
          <p:nvPr/>
        </p:nvSpPr>
        <p:spPr bwMode="auto">
          <a:xfrm>
            <a:off x="6549320" y="4454639"/>
            <a:ext cx="0" cy="770504"/>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184" name="Line 37"/>
          <p:cNvSpPr>
            <a:spLocks noChangeShapeType="1"/>
          </p:cNvSpPr>
          <p:nvPr/>
        </p:nvSpPr>
        <p:spPr bwMode="auto">
          <a:xfrm>
            <a:off x="6865056" y="4454639"/>
            <a:ext cx="0" cy="770504"/>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185" name="Oval 38"/>
          <p:cNvSpPr>
            <a:spLocks noChangeArrowheads="1"/>
          </p:cNvSpPr>
          <p:nvPr/>
        </p:nvSpPr>
        <p:spPr bwMode="auto">
          <a:xfrm>
            <a:off x="3660070" y="3245304"/>
            <a:ext cx="982486" cy="881063"/>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6186" name="Freeform 39"/>
          <p:cNvSpPr>
            <a:spLocks/>
          </p:cNvSpPr>
          <p:nvPr/>
        </p:nvSpPr>
        <p:spPr bwMode="auto">
          <a:xfrm>
            <a:off x="3998736" y="3253809"/>
            <a:ext cx="324556" cy="862352"/>
          </a:xfrm>
          <a:custGeom>
            <a:avLst/>
            <a:gdLst>
              <a:gd name="T0" fmla="*/ 0 w 184"/>
              <a:gd name="T1" fmla="*/ 787140 h 545"/>
              <a:gd name="T2" fmla="*/ 0 w 184"/>
              <a:gd name="T3" fmla="*/ 29536 h 545"/>
              <a:gd name="T4" fmla="*/ 63500 w 184"/>
              <a:gd name="T5" fmla="*/ 5907 h 545"/>
              <a:gd name="T6" fmla="*/ 138113 w 184"/>
              <a:gd name="T7" fmla="*/ 0 h 545"/>
              <a:gd name="T8" fmla="*/ 211138 w 184"/>
              <a:gd name="T9" fmla="*/ 10338 h 545"/>
              <a:gd name="T10" fmla="*/ 277813 w 184"/>
              <a:gd name="T11" fmla="*/ 26583 h 545"/>
              <a:gd name="T12" fmla="*/ 290513 w 184"/>
              <a:gd name="T13" fmla="*/ 33967 h 545"/>
              <a:gd name="T14" fmla="*/ 290513 w 184"/>
              <a:gd name="T15" fmla="*/ 775326 h 545"/>
              <a:gd name="T16" fmla="*/ 258763 w 184"/>
              <a:gd name="T17" fmla="*/ 791571 h 545"/>
              <a:gd name="T18" fmla="*/ 198437 w 184"/>
              <a:gd name="T19" fmla="*/ 801908 h 545"/>
              <a:gd name="T20" fmla="*/ 138113 w 184"/>
              <a:gd name="T21" fmla="*/ 803385 h 545"/>
              <a:gd name="T22" fmla="*/ 127000 w 184"/>
              <a:gd name="T23" fmla="*/ 803385 h 545"/>
              <a:gd name="T24" fmla="*/ 79375 w 184"/>
              <a:gd name="T25" fmla="*/ 801908 h 545"/>
              <a:gd name="T26" fmla="*/ 25400 w 184"/>
              <a:gd name="T27" fmla="*/ 790094 h 545"/>
              <a:gd name="T28" fmla="*/ 0 w 184"/>
              <a:gd name="T29" fmla="*/ 787140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6187" name="Oval 40"/>
          <p:cNvSpPr>
            <a:spLocks noChangeArrowheads="1"/>
          </p:cNvSpPr>
          <p:nvPr/>
        </p:nvSpPr>
        <p:spPr bwMode="auto">
          <a:xfrm>
            <a:off x="3674182" y="3260612"/>
            <a:ext cx="954263" cy="855549"/>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6188" name="Line 41"/>
          <p:cNvSpPr>
            <a:spLocks noChangeShapeType="1"/>
          </p:cNvSpPr>
          <p:nvPr/>
        </p:nvSpPr>
        <p:spPr bwMode="auto">
          <a:xfrm>
            <a:off x="3681237" y="3692639"/>
            <a:ext cx="310444"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189" name="Line 42"/>
          <p:cNvSpPr>
            <a:spLocks noChangeShapeType="1"/>
          </p:cNvSpPr>
          <p:nvPr/>
        </p:nvSpPr>
        <p:spPr bwMode="auto">
          <a:xfrm>
            <a:off x="4332111" y="3692639"/>
            <a:ext cx="289278"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190" name="Line 43"/>
          <p:cNvSpPr>
            <a:spLocks noChangeShapeType="1"/>
          </p:cNvSpPr>
          <p:nvPr/>
        </p:nvSpPr>
        <p:spPr bwMode="auto">
          <a:xfrm>
            <a:off x="4004028" y="3306536"/>
            <a:ext cx="0" cy="770505"/>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191" name="Line 44"/>
          <p:cNvSpPr>
            <a:spLocks noChangeShapeType="1"/>
          </p:cNvSpPr>
          <p:nvPr/>
        </p:nvSpPr>
        <p:spPr bwMode="auto">
          <a:xfrm>
            <a:off x="4319764" y="3306536"/>
            <a:ext cx="0" cy="770505"/>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192" name="Oval 45"/>
          <p:cNvSpPr>
            <a:spLocks noChangeArrowheads="1"/>
          </p:cNvSpPr>
          <p:nvPr/>
        </p:nvSpPr>
        <p:spPr bwMode="auto">
          <a:xfrm>
            <a:off x="4935361" y="3245304"/>
            <a:ext cx="982487" cy="881063"/>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6193" name="Freeform 46"/>
          <p:cNvSpPr>
            <a:spLocks/>
          </p:cNvSpPr>
          <p:nvPr/>
        </p:nvSpPr>
        <p:spPr bwMode="auto">
          <a:xfrm>
            <a:off x="5274028" y="3253809"/>
            <a:ext cx="324556" cy="862352"/>
          </a:xfrm>
          <a:custGeom>
            <a:avLst/>
            <a:gdLst>
              <a:gd name="T0" fmla="*/ 0 w 184"/>
              <a:gd name="T1" fmla="*/ 787140 h 545"/>
              <a:gd name="T2" fmla="*/ 0 w 184"/>
              <a:gd name="T3" fmla="*/ 29536 h 545"/>
              <a:gd name="T4" fmla="*/ 63500 w 184"/>
              <a:gd name="T5" fmla="*/ 5907 h 545"/>
              <a:gd name="T6" fmla="*/ 138113 w 184"/>
              <a:gd name="T7" fmla="*/ 0 h 545"/>
              <a:gd name="T8" fmla="*/ 211138 w 184"/>
              <a:gd name="T9" fmla="*/ 10338 h 545"/>
              <a:gd name="T10" fmla="*/ 277813 w 184"/>
              <a:gd name="T11" fmla="*/ 26583 h 545"/>
              <a:gd name="T12" fmla="*/ 290513 w 184"/>
              <a:gd name="T13" fmla="*/ 33967 h 545"/>
              <a:gd name="T14" fmla="*/ 290513 w 184"/>
              <a:gd name="T15" fmla="*/ 775326 h 545"/>
              <a:gd name="T16" fmla="*/ 258763 w 184"/>
              <a:gd name="T17" fmla="*/ 791571 h 545"/>
              <a:gd name="T18" fmla="*/ 198437 w 184"/>
              <a:gd name="T19" fmla="*/ 801908 h 545"/>
              <a:gd name="T20" fmla="*/ 138113 w 184"/>
              <a:gd name="T21" fmla="*/ 803385 h 545"/>
              <a:gd name="T22" fmla="*/ 127000 w 184"/>
              <a:gd name="T23" fmla="*/ 803385 h 545"/>
              <a:gd name="T24" fmla="*/ 79375 w 184"/>
              <a:gd name="T25" fmla="*/ 801908 h 545"/>
              <a:gd name="T26" fmla="*/ 25400 w 184"/>
              <a:gd name="T27" fmla="*/ 790094 h 545"/>
              <a:gd name="T28" fmla="*/ 0 w 184"/>
              <a:gd name="T29" fmla="*/ 787140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6194" name="Oval 47"/>
          <p:cNvSpPr>
            <a:spLocks noChangeArrowheads="1"/>
          </p:cNvSpPr>
          <p:nvPr/>
        </p:nvSpPr>
        <p:spPr bwMode="auto">
          <a:xfrm>
            <a:off x="4949472" y="3260612"/>
            <a:ext cx="954264" cy="855549"/>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6195" name="Line 48"/>
          <p:cNvSpPr>
            <a:spLocks noChangeShapeType="1"/>
          </p:cNvSpPr>
          <p:nvPr/>
        </p:nvSpPr>
        <p:spPr bwMode="auto">
          <a:xfrm>
            <a:off x="4956528" y="3692639"/>
            <a:ext cx="310444"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196" name="Line 49"/>
          <p:cNvSpPr>
            <a:spLocks noChangeShapeType="1"/>
          </p:cNvSpPr>
          <p:nvPr/>
        </p:nvSpPr>
        <p:spPr bwMode="auto">
          <a:xfrm>
            <a:off x="5607403" y="3692639"/>
            <a:ext cx="289278"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197" name="Line 50"/>
          <p:cNvSpPr>
            <a:spLocks noChangeShapeType="1"/>
          </p:cNvSpPr>
          <p:nvPr/>
        </p:nvSpPr>
        <p:spPr bwMode="auto">
          <a:xfrm>
            <a:off x="5279320" y="3306536"/>
            <a:ext cx="0" cy="770505"/>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198" name="Line 51"/>
          <p:cNvSpPr>
            <a:spLocks noChangeShapeType="1"/>
          </p:cNvSpPr>
          <p:nvPr/>
        </p:nvSpPr>
        <p:spPr bwMode="auto">
          <a:xfrm>
            <a:off x="5595056" y="3306536"/>
            <a:ext cx="0" cy="770505"/>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199" name="Oval 52"/>
          <p:cNvSpPr>
            <a:spLocks noChangeArrowheads="1"/>
          </p:cNvSpPr>
          <p:nvPr/>
        </p:nvSpPr>
        <p:spPr bwMode="auto">
          <a:xfrm>
            <a:off x="3660070" y="5568724"/>
            <a:ext cx="982486" cy="881063"/>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6200" name="Freeform 53"/>
          <p:cNvSpPr>
            <a:spLocks/>
          </p:cNvSpPr>
          <p:nvPr/>
        </p:nvSpPr>
        <p:spPr bwMode="auto">
          <a:xfrm>
            <a:off x="3998736" y="5577228"/>
            <a:ext cx="324556" cy="862352"/>
          </a:xfrm>
          <a:custGeom>
            <a:avLst/>
            <a:gdLst>
              <a:gd name="T0" fmla="*/ 0 w 184"/>
              <a:gd name="T1" fmla="*/ 787140 h 545"/>
              <a:gd name="T2" fmla="*/ 0 w 184"/>
              <a:gd name="T3" fmla="*/ 29536 h 545"/>
              <a:gd name="T4" fmla="*/ 63500 w 184"/>
              <a:gd name="T5" fmla="*/ 5907 h 545"/>
              <a:gd name="T6" fmla="*/ 138113 w 184"/>
              <a:gd name="T7" fmla="*/ 0 h 545"/>
              <a:gd name="T8" fmla="*/ 211138 w 184"/>
              <a:gd name="T9" fmla="*/ 10338 h 545"/>
              <a:gd name="T10" fmla="*/ 277813 w 184"/>
              <a:gd name="T11" fmla="*/ 26583 h 545"/>
              <a:gd name="T12" fmla="*/ 290513 w 184"/>
              <a:gd name="T13" fmla="*/ 33967 h 545"/>
              <a:gd name="T14" fmla="*/ 290513 w 184"/>
              <a:gd name="T15" fmla="*/ 775326 h 545"/>
              <a:gd name="T16" fmla="*/ 258763 w 184"/>
              <a:gd name="T17" fmla="*/ 791571 h 545"/>
              <a:gd name="T18" fmla="*/ 198437 w 184"/>
              <a:gd name="T19" fmla="*/ 801908 h 545"/>
              <a:gd name="T20" fmla="*/ 138113 w 184"/>
              <a:gd name="T21" fmla="*/ 803385 h 545"/>
              <a:gd name="T22" fmla="*/ 127000 w 184"/>
              <a:gd name="T23" fmla="*/ 803385 h 545"/>
              <a:gd name="T24" fmla="*/ 79375 w 184"/>
              <a:gd name="T25" fmla="*/ 801908 h 545"/>
              <a:gd name="T26" fmla="*/ 25400 w 184"/>
              <a:gd name="T27" fmla="*/ 790094 h 545"/>
              <a:gd name="T28" fmla="*/ 0 w 184"/>
              <a:gd name="T29" fmla="*/ 787140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6201" name="Oval 54"/>
          <p:cNvSpPr>
            <a:spLocks noChangeArrowheads="1"/>
          </p:cNvSpPr>
          <p:nvPr/>
        </p:nvSpPr>
        <p:spPr bwMode="auto">
          <a:xfrm>
            <a:off x="3674182" y="5584032"/>
            <a:ext cx="954263" cy="855549"/>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6202" name="Line 55"/>
          <p:cNvSpPr>
            <a:spLocks noChangeShapeType="1"/>
          </p:cNvSpPr>
          <p:nvPr/>
        </p:nvSpPr>
        <p:spPr bwMode="auto">
          <a:xfrm>
            <a:off x="3681237" y="6016059"/>
            <a:ext cx="310444"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03" name="Line 56"/>
          <p:cNvSpPr>
            <a:spLocks noChangeShapeType="1"/>
          </p:cNvSpPr>
          <p:nvPr/>
        </p:nvSpPr>
        <p:spPr bwMode="auto">
          <a:xfrm>
            <a:off x="4332111" y="6016059"/>
            <a:ext cx="289278"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04" name="Line 57"/>
          <p:cNvSpPr>
            <a:spLocks noChangeShapeType="1"/>
          </p:cNvSpPr>
          <p:nvPr/>
        </p:nvSpPr>
        <p:spPr bwMode="auto">
          <a:xfrm>
            <a:off x="4004028" y="5629955"/>
            <a:ext cx="0" cy="770505"/>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05" name="Line 58"/>
          <p:cNvSpPr>
            <a:spLocks noChangeShapeType="1"/>
          </p:cNvSpPr>
          <p:nvPr/>
        </p:nvSpPr>
        <p:spPr bwMode="auto">
          <a:xfrm>
            <a:off x="4319764" y="5629955"/>
            <a:ext cx="0" cy="770505"/>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06" name="Oval 59"/>
          <p:cNvSpPr>
            <a:spLocks noChangeArrowheads="1"/>
          </p:cNvSpPr>
          <p:nvPr/>
        </p:nvSpPr>
        <p:spPr bwMode="auto">
          <a:xfrm>
            <a:off x="4935361" y="4391706"/>
            <a:ext cx="982487" cy="882764"/>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6207" name="Freeform 60"/>
          <p:cNvSpPr>
            <a:spLocks/>
          </p:cNvSpPr>
          <p:nvPr/>
        </p:nvSpPr>
        <p:spPr bwMode="auto">
          <a:xfrm>
            <a:off x="5274028" y="4401911"/>
            <a:ext cx="324556" cy="862353"/>
          </a:xfrm>
          <a:custGeom>
            <a:avLst/>
            <a:gdLst>
              <a:gd name="T0" fmla="*/ 0 w 184"/>
              <a:gd name="T1" fmla="*/ 787141 h 545"/>
              <a:gd name="T2" fmla="*/ 0 w 184"/>
              <a:gd name="T3" fmla="*/ 29536 h 545"/>
              <a:gd name="T4" fmla="*/ 63500 w 184"/>
              <a:gd name="T5" fmla="*/ 5907 h 545"/>
              <a:gd name="T6" fmla="*/ 138113 w 184"/>
              <a:gd name="T7" fmla="*/ 0 h 545"/>
              <a:gd name="T8" fmla="*/ 211138 w 184"/>
              <a:gd name="T9" fmla="*/ 10338 h 545"/>
              <a:gd name="T10" fmla="*/ 277813 w 184"/>
              <a:gd name="T11" fmla="*/ 26583 h 545"/>
              <a:gd name="T12" fmla="*/ 290513 w 184"/>
              <a:gd name="T13" fmla="*/ 33967 h 545"/>
              <a:gd name="T14" fmla="*/ 290513 w 184"/>
              <a:gd name="T15" fmla="*/ 775327 h 545"/>
              <a:gd name="T16" fmla="*/ 258763 w 184"/>
              <a:gd name="T17" fmla="*/ 791572 h 545"/>
              <a:gd name="T18" fmla="*/ 198437 w 184"/>
              <a:gd name="T19" fmla="*/ 801909 h 545"/>
              <a:gd name="T20" fmla="*/ 138113 w 184"/>
              <a:gd name="T21" fmla="*/ 803386 h 545"/>
              <a:gd name="T22" fmla="*/ 127000 w 184"/>
              <a:gd name="T23" fmla="*/ 803386 h 545"/>
              <a:gd name="T24" fmla="*/ 79375 w 184"/>
              <a:gd name="T25" fmla="*/ 801909 h 545"/>
              <a:gd name="T26" fmla="*/ 25400 w 184"/>
              <a:gd name="T27" fmla="*/ 790095 h 545"/>
              <a:gd name="T28" fmla="*/ 0 w 184"/>
              <a:gd name="T29" fmla="*/ 787141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6208" name="Line 61"/>
          <p:cNvSpPr>
            <a:spLocks noChangeShapeType="1"/>
          </p:cNvSpPr>
          <p:nvPr/>
        </p:nvSpPr>
        <p:spPr bwMode="auto">
          <a:xfrm>
            <a:off x="4956528" y="4840741"/>
            <a:ext cx="310444"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09" name="Line 62"/>
          <p:cNvSpPr>
            <a:spLocks noChangeShapeType="1"/>
          </p:cNvSpPr>
          <p:nvPr/>
        </p:nvSpPr>
        <p:spPr bwMode="auto">
          <a:xfrm>
            <a:off x="5607403" y="4840741"/>
            <a:ext cx="289278"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10" name="Line 63"/>
          <p:cNvSpPr>
            <a:spLocks noChangeShapeType="1"/>
          </p:cNvSpPr>
          <p:nvPr/>
        </p:nvSpPr>
        <p:spPr bwMode="auto">
          <a:xfrm>
            <a:off x="5279320" y="4454639"/>
            <a:ext cx="0" cy="770504"/>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11" name="Line 64"/>
          <p:cNvSpPr>
            <a:spLocks noChangeShapeType="1"/>
          </p:cNvSpPr>
          <p:nvPr/>
        </p:nvSpPr>
        <p:spPr bwMode="auto">
          <a:xfrm>
            <a:off x="5595056" y="4454639"/>
            <a:ext cx="0" cy="770504"/>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12" name="Oval 65"/>
          <p:cNvSpPr>
            <a:spLocks noChangeArrowheads="1"/>
          </p:cNvSpPr>
          <p:nvPr/>
        </p:nvSpPr>
        <p:spPr bwMode="auto">
          <a:xfrm>
            <a:off x="3660070" y="4391706"/>
            <a:ext cx="982486" cy="882764"/>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6213" name="Freeform 66"/>
          <p:cNvSpPr>
            <a:spLocks/>
          </p:cNvSpPr>
          <p:nvPr/>
        </p:nvSpPr>
        <p:spPr bwMode="auto">
          <a:xfrm>
            <a:off x="3998736" y="4401911"/>
            <a:ext cx="324556" cy="862353"/>
          </a:xfrm>
          <a:custGeom>
            <a:avLst/>
            <a:gdLst>
              <a:gd name="T0" fmla="*/ 0 w 184"/>
              <a:gd name="T1" fmla="*/ 787141 h 545"/>
              <a:gd name="T2" fmla="*/ 0 w 184"/>
              <a:gd name="T3" fmla="*/ 29536 h 545"/>
              <a:gd name="T4" fmla="*/ 63500 w 184"/>
              <a:gd name="T5" fmla="*/ 5907 h 545"/>
              <a:gd name="T6" fmla="*/ 138113 w 184"/>
              <a:gd name="T7" fmla="*/ 0 h 545"/>
              <a:gd name="T8" fmla="*/ 211138 w 184"/>
              <a:gd name="T9" fmla="*/ 10338 h 545"/>
              <a:gd name="T10" fmla="*/ 277813 w 184"/>
              <a:gd name="T11" fmla="*/ 26583 h 545"/>
              <a:gd name="T12" fmla="*/ 290513 w 184"/>
              <a:gd name="T13" fmla="*/ 33967 h 545"/>
              <a:gd name="T14" fmla="*/ 290513 w 184"/>
              <a:gd name="T15" fmla="*/ 775327 h 545"/>
              <a:gd name="T16" fmla="*/ 258763 w 184"/>
              <a:gd name="T17" fmla="*/ 791572 h 545"/>
              <a:gd name="T18" fmla="*/ 198437 w 184"/>
              <a:gd name="T19" fmla="*/ 801909 h 545"/>
              <a:gd name="T20" fmla="*/ 138113 w 184"/>
              <a:gd name="T21" fmla="*/ 803386 h 545"/>
              <a:gd name="T22" fmla="*/ 127000 w 184"/>
              <a:gd name="T23" fmla="*/ 803386 h 545"/>
              <a:gd name="T24" fmla="*/ 79375 w 184"/>
              <a:gd name="T25" fmla="*/ 801909 h 545"/>
              <a:gd name="T26" fmla="*/ 25400 w 184"/>
              <a:gd name="T27" fmla="*/ 790095 h 545"/>
              <a:gd name="T28" fmla="*/ 0 w 184"/>
              <a:gd name="T29" fmla="*/ 787141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6214" name="Line 67"/>
          <p:cNvSpPr>
            <a:spLocks noChangeShapeType="1"/>
          </p:cNvSpPr>
          <p:nvPr/>
        </p:nvSpPr>
        <p:spPr bwMode="auto">
          <a:xfrm>
            <a:off x="3681237" y="4840741"/>
            <a:ext cx="310444"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15" name="Line 68"/>
          <p:cNvSpPr>
            <a:spLocks noChangeShapeType="1"/>
          </p:cNvSpPr>
          <p:nvPr/>
        </p:nvSpPr>
        <p:spPr bwMode="auto">
          <a:xfrm>
            <a:off x="4332111" y="4840741"/>
            <a:ext cx="289278"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16" name="Line 69"/>
          <p:cNvSpPr>
            <a:spLocks noChangeShapeType="1"/>
          </p:cNvSpPr>
          <p:nvPr/>
        </p:nvSpPr>
        <p:spPr bwMode="auto">
          <a:xfrm>
            <a:off x="4004028" y="4454639"/>
            <a:ext cx="0" cy="770504"/>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17" name="Line 70"/>
          <p:cNvSpPr>
            <a:spLocks noChangeShapeType="1"/>
          </p:cNvSpPr>
          <p:nvPr/>
        </p:nvSpPr>
        <p:spPr bwMode="auto">
          <a:xfrm>
            <a:off x="4319764" y="4454639"/>
            <a:ext cx="0" cy="770504"/>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18" name="Oval 71"/>
          <p:cNvSpPr>
            <a:spLocks noChangeArrowheads="1"/>
          </p:cNvSpPr>
          <p:nvPr/>
        </p:nvSpPr>
        <p:spPr bwMode="auto">
          <a:xfrm>
            <a:off x="2386543" y="4391706"/>
            <a:ext cx="982486" cy="882764"/>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6219" name="Freeform 72"/>
          <p:cNvSpPr>
            <a:spLocks/>
          </p:cNvSpPr>
          <p:nvPr/>
        </p:nvSpPr>
        <p:spPr bwMode="auto">
          <a:xfrm>
            <a:off x="2725209" y="4401911"/>
            <a:ext cx="324556" cy="862353"/>
          </a:xfrm>
          <a:custGeom>
            <a:avLst/>
            <a:gdLst>
              <a:gd name="T0" fmla="*/ 0 w 184"/>
              <a:gd name="T1" fmla="*/ 787141 h 545"/>
              <a:gd name="T2" fmla="*/ 0 w 184"/>
              <a:gd name="T3" fmla="*/ 29536 h 545"/>
              <a:gd name="T4" fmla="*/ 63500 w 184"/>
              <a:gd name="T5" fmla="*/ 5907 h 545"/>
              <a:gd name="T6" fmla="*/ 138113 w 184"/>
              <a:gd name="T7" fmla="*/ 0 h 545"/>
              <a:gd name="T8" fmla="*/ 211138 w 184"/>
              <a:gd name="T9" fmla="*/ 10338 h 545"/>
              <a:gd name="T10" fmla="*/ 277813 w 184"/>
              <a:gd name="T11" fmla="*/ 26583 h 545"/>
              <a:gd name="T12" fmla="*/ 290513 w 184"/>
              <a:gd name="T13" fmla="*/ 33967 h 545"/>
              <a:gd name="T14" fmla="*/ 290513 w 184"/>
              <a:gd name="T15" fmla="*/ 775327 h 545"/>
              <a:gd name="T16" fmla="*/ 258763 w 184"/>
              <a:gd name="T17" fmla="*/ 791572 h 545"/>
              <a:gd name="T18" fmla="*/ 198437 w 184"/>
              <a:gd name="T19" fmla="*/ 801909 h 545"/>
              <a:gd name="T20" fmla="*/ 138113 w 184"/>
              <a:gd name="T21" fmla="*/ 803386 h 545"/>
              <a:gd name="T22" fmla="*/ 127000 w 184"/>
              <a:gd name="T23" fmla="*/ 803386 h 545"/>
              <a:gd name="T24" fmla="*/ 79375 w 184"/>
              <a:gd name="T25" fmla="*/ 801909 h 545"/>
              <a:gd name="T26" fmla="*/ 25400 w 184"/>
              <a:gd name="T27" fmla="*/ 790095 h 545"/>
              <a:gd name="T28" fmla="*/ 0 w 184"/>
              <a:gd name="T29" fmla="*/ 787141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6220" name="Line 73"/>
          <p:cNvSpPr>
            <a:spLocks noChangeShapeType="1"/>
          </p:cNvSpPr>
          <p:nvPr/>
        </p:nvSpPr>
        <p:spPr bwMode="auto">
          <a:xfrm>
            <a:off x="2407709" y="4840741"/>
            <a:ext cx="310444"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21" name="Line 74"/>
          <p:cNvSpPr>
            <a:spLocks noChangeShapeType="1"/>
          </p:cNvSpPr>
          <p:nvPr/>
        </p:nvSpPr>
        <p:spPr bwMode="auto">
          <a:xfrm>
            <a:off x="3058583" y="4840741"/>
            <a:ext cx="289278"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22" name="Line 75"/>
          <p:cNvSpPr>
            <a:spLocks noChangeShapeType="1"/>
          </p:cNvSpPr>
          <p:nvPr/>
        </p:nvSpPr>
        <p:spPr bwMode="auto">
          <a:xfrm>
            <a:off x="2730500" y="4454639"/>
            <a:ext cx="0" cy="770504"/>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23" name="Line 76"/>
          <p:cNvSpPr>
            <a:spLocks noChangeShapeType="1"/>
          </p:cNvSpPr>
          <p:nvPr/>
        </p:nvSpPr>
        <p:spPr bwMode="auto">
          <a:xfrm>
            <a:off x="3046237" y="4454639"/>
            <a:ext cx="0" cy="770504"/>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24" name="Oval 77"/>
          <p:cNvSpPr>
            <a:spLocks noChangeArrowheads="1"/>
          </p:cNvSpPr>
          <p:nvPr/>
        </p:nvSpPr>
        <p:spPr bwMode="auto">
          <a:xfrm>
            <a:off x="2386543" y="2115911"/>
            <a:ext cx="982486" cy="881063"/>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6225" name="Freeform 78"/>
          <p:cNvSpPr>
            <a:spLocks/>
          </p:cNvSpPr>
          <p:nvPr/>
        </p:nvSpPr>
        <p:spPr bwMode="auto">
          <a:xfrm>
            <a:off x="2725209" y="2126117"/>
            <a:ext cx="324556" cy="862353"/>
          </a:xfrm>
          <a:custGeom>
            <a:avLst/>
            <a:gdLst>
              <a:gd name="T0" fmla="*/ 0 w 184"/>
              <a:gd name="T1" fmla="*/ 787141 h 545"/>
              <a:gd name="T2" fmla="*/ 0 w 184"/>
              <a:gd name="T3" fmla="*/ 29536 h 545"/>
              <a:gd name="T4" fmla="*/ 63500 w 184"/>
              <a:gd name="T5" fmla="*/ 5907 h 545"/>
              <a:gd name="T6" fmla="*/ 138113 w 184"/>
              <a:gd name="T7" fmla="*/ 0 h 545"/>
              <a:gd name="T8" fmla="*/ 211138 w 184"/>
              <a:gd name="T9" fmla="*/ 10338 h 545"/>
              <a:gd name="T10" fmla="*/ 277813 w 184"/>
              <a:gd name="T11" fmla="*/ 26583 h 545"/>
              <a:gd name="T12" fmla="*/ 290513 w 184"/>
              <a:gd name="T13" fmla="*/ 33967 h 545"/>
              <a:gd name="T14" fmla="*/ 290513 w 184"/>
              <a:gd name="T15" fmla="*/ 775327 h 545"/>
              <a:gd name="T16" fmla="*/ 258763 w 184"/>
              <a:gd name="T17" fmla="*/ 791572 h 545"/>
              <a:gd name="T18" fmla="*/ 198437 w 184"/>
              <a:gd name="T19" fmla="*/ 801909 h 545"/>
              <a:gd name="T20" fmla="*/ 138113 w 184"/>
              <a:gd name="T21" fmla="*/ 803386 h 545"/>
              <a:gd name="T22" fmla="*/ 127000 w 184"/>
              <a:gd name="T23" fmla="*/ 803386 h 545"/>
              <a:gd name="T24" fmla="*/ 79375 w 184"/>
              <a:gd name="T25" fmla="*/ 801909 h 545"/>
              <a:gd name="T26" fmla="*/ 25400 w 184"/>
              <a:gd name="T27" fmla="*/ 790095 h 545"/>
              <a:gd name="T28" fmla="*/ 0 w 184"/>
              <a:gd name="T29" fmla="*/ 787141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6226" name="Oval 79"/>
          <p:cNvSpPr>
            <a:spLocks noChangeArrowheads="1"/>
          </p:cNvSpPr>
          <p:nvPr/>
        </p:nvSpPr>
        <p:spPr bwMode="auto">
          <a:xfrm>
            <a:off x="2400654" y="2131219"/>
            <a:ext cx="954263" cy="857250"/>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6227" name="Line 80"/>
          <p:cNvSpPr>
            <a:spLocks noChangeShapeType="1"/>
          </p:cNvSpPr>
          <p:nvPr/>
        </p:nvSpPr>
        <p:spPr bwMode="auto">
          <a:xfrm>
            <a:off x="2407709" y="2563246"/>
            <a:ext cx="310444"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28" name="Line 81"/>
          <p:cNvSpPr>
            <a:spLocks noChangeShapeType="1"/>
          </p:cNvSpPr>
          <p:nvPr/>
        </p:nvSpPr>
        <p:spPr bwMode="auto">
          <a:xfrm>
            <a:off x="3058583" y="2563246"/>
            <a:ext cx="289278"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29" name="Line 82"/>
          <p:cNvSpPr>
            <a:spLocks noChangeShapeType="1"/>
          </p:cNvSpPr>
          <p:nvPr/>
        </p:nvSpPr>
        <p:spPr bwMode="auto">
          <a:xfrm>
            <a:off x="2730500" y="2177144"/>
            <a:ext cx="0" cy="772205"/>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30" name="Line 83"/>
          <p:cNvSpPr>
            <a:spLocks noChangeShapeType="1"/>
          </p:cNvSpPr>
          <p:nvPr/>
        </p:nvSpPr>
        <p:spPr bwMode="auto">
          <a:xfrm>
            <a:off x="3046237" y="2177144"/>
            <a:ext cx="0" cy="772205"/>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31" name="Oval 84"/>
          <p:cNvSpPr>
            <a:spLocks noChangeArrowheads="1"/>
          </p:cNvSpPr>
          <p:nvPr/>
        </p:nvSpPr>
        <p:spPr bwMode="auto">
          <a:xfrm>
            <a:off x="6205361" y="2115911"/>
            <a:ext cx="982487" cy="881063"/>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6232" name="Freeform 85"/>
          <p:cNvSpPr>
            <a:spLocks/>
          </p:cNvSpPr>
          <p:nvPr/>
        </p:nvSpPr>
        <p:spPr bwMode="auto">
          <a:xfrm>
            <a:off x="6544028" y="2126117"/>
            <a:ext cx="324556" cy="862353"/>
          </a:xfrm>
          <a:custGeom>
            <a:avLst/>
            <a:gdLst>
              <a:gd name="T0" fmla="*/ 0 w 184"/>
              <a:gd name="T1" fmla="*/ 787141 h 545"/>
              <a:gd name="T2" fmla="*/ 0 w 184"/>
              <a:gd name="T3" fmla="*/ 29536 h 545"/>
              <a:gd name="T4" fmla="*/ 63500 w 184"/>
              <a:gd name="T5" fmla="*/ 5907 h 545"/>
              <a:gd name="T6" fmla="*/ 138113 w 184"/>
              <a:gd name="T7" fmla="*/ 0 h 545"/>
              <a:gd name="T8" fmla="*/ 211138 w 184"/>
              <a:gd name="T9" fmla="*/ 10338 h 545"/>
              <a:gd name="T10" fmla="*/ 277813 w 184"/>
              <a:gd name="T11" fmla="*/ 26583 h 545"/>
              <a:gd name="T12" fmla="*/ 290513 w 184"/>
              <a:gd name="T13" fmla="*/ 33967 h 545"/>
              <a:gd name="T14" fmla="*/ 290513 w 184"/>
              <a:gd name="T15" fmla="*/ 775327 h 545"/>
              <a:gd name="T16" fmla="*/ 258763 w 184"/>
              <a:gd name="T17" fmla="*/ 791572 h 545"/>
              <a:gd name="T18" fmla="*/ 198437 w 184"/>
              <a:gd name="T19" fmla="*/ 801909 h 545"/>
              <a:gd name="T20" fmla="*/ 138113 w 184"/>
              <a:gd name="T21" fmla="*/ 803386 h 545"/>
              <a:gd name="T22" fmla="*/ 127000 w 184"/>
              <a:gd name="T23" fmla="*/ 803386 h 545"/>
              <a:gd name="T24" fmla="*/ 79375 w 184"/>
              <a:gd name="T25" fmla="*/ 801909 h 545"/>
              <a:gd name="T26" fmla="*/ 25400 w 184"/>
              <a:gd name="T27" fmla="*/ 790095 h 545"/>
              <a:gd name="T28" fmla="*/ 0 w 184"/>
              <a:gd name="T29" fmla="*/ 787141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6233" name="Line 86"/>
          <p:cNvSpPr>
            <a:spLocks noChangeShapeType="1"/>
          </p:cNvSpPr>
          <p:nvPr/>
        </p:nvSpPr>
        <p:spPr bwMode="auto">
          <a:xfrm>
            <a:off x="6226528" y="2563246"/>
            <a:ext cx="310444"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34" name="Line 87"/>
          <p:cNvSpPr>
            <a:spLocks noChangeShapeType="1"/>
          </p:cNvSpPr>
          <p:nvPr/>
        </p:nvSpPr>
        <p:spPr bwMode="auto">
          <a:xfrm>
            <a:off x="6877403" y="2563246"/>
            <a:ext cx="289278"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35" name="Line 88"/>
          <p:cNvSpPr>
            <a:spLocks noChangeShapeType="1"/>
          </p:cNvSpPr>
          <p:nvPr/>
        </p:nvSpPr>
        <p:spPr bwMode="auto">
          <a:xfrm>
            <a:off x="6549320" y="2177144"/>
            <a:ext cx="0" cy="772205"/>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36" name="Line 89"/>
          <p:cNvSpPr>
            <a:spLocks noChangeShapeType="1"/>
          </p:cNvSpPr>
          <p:nvPr/>
        </p:nvSpPr>
        <p:spPr bwMode="auto">
          <a:xfrm>
            <a:off x="6865056" y="2177144"/>
            <a:ext cx="0" cy="772205"/>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37" name="Oval 90"/>
          <p:cNvSpPr>
            <a:spLocks noChangeArrowheads="1"/>
          </p:cNvSpPr>
          <p:nvPr/>
        </p:nvSpPr>
        <p:spPr bwMode="auto">
          <a:xfrm>
            <a:off x="3660070" y="976313"/>
            <a:ext cx="982486" cy="881063"/>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6238" name="Freeform 91"/>
          <p:cNvSpPr>
            <a:spLocks/>
          </p:cNvSpPr>
          <p:nvPr/>
        </p:nvSpPr>
        <p:spPr bwMode="auto">
          <a:xfrm>
            <a:off x="3998736" y="986519"/>
            <a:ext cx="324556" cy="862353"/>
          </a:xfrm>
          <a:custGeom>
            <a:avLst/>
            <a:gdLst>
              <a:gd name="T0" fmla="*/ 0 w 184"/>
              <a:gd name="T1" fmla="*/ 787141 h 545"/>
              <a:gd name="T2" fmla="*/ 0 w 184"/>
              <a:gd name="T3" fmla="*/ 29536 h 545"/>
              <a:gd name="T4" fmla="*/ 63500 w 184"/>
              <a:gd name="T5" fmla="*/ 5907 h 545"/>
              <a:gd name="T6" fmla="*/ 138113 w 184"/>
              <a:gd name="T7" fmla="*/ 0 h 545"/>
              <a:gd name="T8" fmla="*/ 211138 w 184"/>
              <a:gd name="T9" fmla="*/ 10338 h 545"/>
              <a:gd name="T10" fmla="*/ 277813 w 184"/>
              <a:gd name="T11" fmla="*/ 26583 h 545"/>
              <a:gd name="T12" fmla="*/ 290513 w 184"/>
              <a:gd name="T13" fmla="*/ 33967 h 545"/>
              <a:gd name="T14" fmla="*/ 290513 w 184"/>
              <a:gd name="T15" fmla="*/ 775327 h 545"/>
              <a:gd name="T16" fmla="*/ 258763 w 184"/>
              <a:gd name="T17" fmla="*/ 791572 h 545"/>
              <a:gd name="T18" fmla="*/ 198437 w 184"/>
              <a:gd name="T19" fmla="*/ 801909 h 545"/>
              <a:gd name="T20" fmla="*/ 138113 w 184"/>
              <a:gd name="T21" fmla="*/ 803386 h 545"/>
              <a:gd name="T22" fmla="*/ 127000 w 184"/>
              <a:gd name="T23" fmla="*/ 803386 h 545"/>
              <a:gd name="T24" fmla="*/ 79375 w 184"/>
              <a:gd name="T25" fmla="*/ 801909 h 545"/>
              <a:gd name="T26" fmla="*/ 25400 w 184"/>
              <a:gd name="T27" fmla="*/ 790095 h 545"/>
              <a:gd name="T28" fmla="*/ 0 w 184"/>
              <a:gd name="T29" fmla="*/ 787141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6239" name="Oval 92"/>
          <p:cNvSpPr>
            <a:spLocks noChangeArrowheads="1"/>
          </p:cNvSpPr>
          <p:nvPr/>
        </p:nvSpPr>
        <p:spPr bwMode="auto">
          <a:xfrm>
            <a:off x="3674182" y="991621"/>
            <a:ext cx="954263" cy="857250"/>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6240" name="Line 93"/>
          <p:cNvSpPr>
            <a:spLocks noChangeShapeType="1"/>
          </p:cNvSpPr>
          <p:nvPr/>
        </p:nvSpPr>
        <p:spPr bwMode="auto">
          <a:xfrm>
            <a:off x="3681237" y="1423648"/>
            <a:ext cx="310444"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41" name="Line 94"/>
          <p:cNvSpPr>
            <a:spLocks noChangeShapeType="1"/>
          </p:cNvSpPr>
          <p:nvPr/>
        </p:nvSpPr>
        <p:spPr bwMode="auto">
          <a:xfrm>
            <a:off x="4332111" y="1423648"/>
            <a:ext cx="289278"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42" name="Line 95"/>
          <p:cNvSpPr>
            <a:spLocks noChangeShapeType="1"/>
          </p:cNvSpPr>
          <p:nvPr/>
        </p:nvSpPr>
        <p:spPr bwMode="auto">
          <a:xfrm>
            <a:off x="4004028" y="1037545"/>
            <a:ext cx="0" cy="770505"/>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43" name="Line 96"/>
          <p:cNvSpPr>
            <a:spLocks noChangeShapeType="1"/>
          </p:cNvSpPr>
          <p:nvPr/>
        </p:nvSpPr>
        <p:spPr bwMode="auto">
          <a:xfrm>
            <a:off x="4319764" y="1037545"/>
            <a:ext cx="0" cy="770505"/>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6244" name="Rectangle 97"/>
          <p:cNvSpPr>
            <a:spLocks noChangeArrowheads="1"/>
          </p:cNvSpPr>
          <p:nvPr/>
        </p:nvSpPr>
        <p:spPr bwMode="auto">
          <a:xfrm>
            <a:off x="2660433" y="2173742"/>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A</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12</a:t>
            </a:r>
          </a:p>
        </p:txBody>
      </p:sp>
      <p:sp>
        <p:nvSpPr>
          <p:cNvPr id="6245" name="Rectangle 98"/>
          <p:cNvSpPr>
            <a:spLocks noChangeArrowheads="1"/>
          </p:cNvSpPr>
          <p:nvPr/>
        </p:nvSpPr>
        <p:spPr bwMode="auto">
          <a:xfrm>
            <a:off x="6522862" y="2173742"/>
            <a:ext cx="363361" cy="814728"/>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K</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9</a:t>
            </a:r>
          </a:p>
        </p:txBody>
      </p:sp>
      <p:sp>
        <p:nvSpPr>
          <p:cNvPr id="6246" name="Rectangle 99"/>
          <p:cNvSpPr>
            <a:spLocks noChangeArrowheads="1"/>
          </p:cNvSpPr>
          <p:nvPr/>
        </p:nvSpPr>
        <p:spPr bwMode="auto">
          <a:xfrm>
            <a:off x="3932198" y="3301434"/>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C</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10</a:t>
            </a:r>
          </a:p>
        </p:txBody>
      </p:sp>
      <p:sp>
        <p:nvSpPr>
          <p:cNvPr id="6247" name="Rectangle 100"/>
          <p:cNvSpPr>
            <a:spLocks noChangeArrowheads="1"/>
          </p:cNvSpPr>
          <p:nvPr/>
        </p:nvSpPr>
        <p:spPr bwMode="auto">
          <a:xfrm>
            <a:off x="5216309" y="3301434"/>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G</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35</a:t>
            </a:r>
          </a:p>
        </p:txBody>
      </p:sp>
      <p:sp>
        <p:nvSpPr>
          <p:cNvPr id="6248" name="Rectangle 101"/>
          <p:cNvSpPr>
            <a:spLocks noChangeArrowheads="1"/>
          </p:cNvSpPr>
          <p:nvPr/>
        </p:nvSpPr>
        <p:spPr bwMode="auto">
          <a:xfrm>
            <a:off x="6540500" y="4449536"/>
            <a:ext cx="326320" cy="814728"/>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J</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4</a:t>
            </a:r>
          </a:p>
        </p:txBody>
      </p:sp>
      <p:sp>
        <p:nvSpPr>
          <p:cNvPr id="6249" name="Rectangle 102"/>
          <p:cNvSpPr>
            <a:spLocks noChangeArrowheads="1"/>
          </p:cNvSpPr>
          <p:nvPr/>
        </p:nvSpPr>
        <p:spPr bwMode="auto">
          <a:xfrm>
            <a:off x="5214545" y="4449536"/>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H</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40</a:t>
            </a:r>
          </a:p>
        </p:txBody>
      </p:sp>
      <p:sp>
        <p:nvSpPr>
          <p:cNvPr id="6250" name="Rectangle 103"/>
          <p:cNvSpPr>
            <a:spLocks noChangeArrowheads="1"/>
          </p:cNvSpPr>
          <p:nvPr/>
        </p:nvSpPr>
        <p:spPr bwMode="auto">
          <a:xfrm>
            <a:off x="2705806" y="4451237"/>
            <a:ext cx="363361" cy="814727"/>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B</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9</a:t>
            </a:r>
          </a:p>
        </p:txBody>
      </p:sp>
      <p:sp>
        <p:nvSpPr>
          <p:cNvPr id="6251" name="Rectangle 104"/>
          <p:cNvSpPr>
            <a:spLocks noChangeArrowheads="1"/>
          </p:cNvSpPr>
          <p:nvPr/>
        </p:nvSpPr>
        <p:spPr bwMode="auto">
          <a:xfrm>
            <a:off x="3930433" y="4452938"/>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D</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10</a:t>
            </a:r>
          </a:p>
        </p:txBody>
      </p:sp>
      <p:sp>
        <p:nvSpPr>
          <p:cNvPr id="6252" name="Rectangle 105"/>
          <p:cNvSpPr>
            <a:spLocks noChangeArrowheads="1"/>
          </p:cNvSpPr>
          <p:nvPr/>
        </p:nvSpPr>
        <p:spPr bwMode="auto">
          <a:xfrm>
            <a:off x="3937489" y="5629956"/>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E</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24</a:t>
            </a:r>
          </a:p>
        </p:txBody>
      </p:sp>
      <p:sp>
        <p:nvSpPr>
          <p:cNvPr id="6253" name="Rectangle 106"/>
          <p:cNvSpPr>
            <a:spLocks noChangeArrowheads="1"/>
          </p:cNvSpPr>
          <p:nvPr/>
        </p:nvSpPr>
        <p:spPr bwMode="auto">
          <a:xfrm>
            <a:off x="2405945" y="2287702"/>
            <a:ext cx="945262"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0        12</a:t>
            </a:r>
          </a:p>
        </p:txBody>
      </p:sp>
      <p:sp>
        <p:nvSpPr>
          <p:cNvPr id="6254" name="Rectangle 107"/>
          <p:cNvSpPr>
            <a:spLocks noChangeArrowheads="1"/>
          </p:cNvSpPr>
          <p:nvPr/>
        </p:nvSpPr>
        <p:spPr bwMode="auto">
          <a:xfrm>
            <a:off x="3937489" y="1034144"/>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I</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15</a:t>
            </a:r>
          </a:p>
        </p:txBody>
      </p:sp>
      <p:sp>
        <p:nvSpPr>
          <p:cNvPr id="6255" name="Rectangle 108"/>
          <p:cNvSpPr>
            <a:spLocks noChangeArrowheads="1"/>
          </p:cNvSpPr>
          <p:nvPr/>
        </p:nvSpPr>
        <p:spPr bwMode="auto">
          <a:xfrm>
            <a:off x="3932198" y="2172041"/>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F</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10</a:t>
            </a:r>
          </a:p>
        </p:txBody>
      </p:sp>
      <p:sp>
        <p:nvSpPr>
          <p:cNvPr id="6256" name="Rectangle 109"/>
          <p:cNvSpPr>
            <a:spLocks noChangeArrowheads="1"/>
          </p:cNvSpPr>
          <p:nvPr/>
        </p:nvSpPr>
        <p:spPr bwMode="auto">
          <a:xfrm>
            <a:off x="3630084" y="1151505"/>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12       27</a:t>
            </a:r>
          </a:p>
        </p:txBody>
      </p:sp>
      <p:sp>
        <p:nvSpPr>
          <p:cNvPr id="6257" name="Rectangle 110"/>
          <p:cNvSpPr>
            <a:spLocks noChangeArrowheads="1"/>
          </p:cNvSpPr>
          <p:nvPr/>
        </p:nvSpPr>
        <p:spPr bwMode="auto">
          <a:xfrm>
            <a:off x="3638903" y="2291104"/>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12       22</a:t>
            </a:r>
          </a:p>
        </p:txBody>
      </p:sp>
      <p:sp>
        <p:nvSpPr>
          <p:cNvPr id="6258" name="Rectangle 111"/>
          <p:cNvSpPr>
            <a:spLocks noChangeArrowheads="1"/>
          </p:cNvSpPr>
          <p:nvPr/>
        </p:nvSpPr>
        <p:spPr bwMode="auto">
          <a:xfrm>
            <a:off x="6178903" y="2287702"/>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63       72</a:t>
            </a:r>
          </a:p>
        </p:txBody>
      </p:sp>
      <p:sp>
        <p:nvSpPr>
          <p:cNvPr id="6259" name="Rectangle 112"/>
          <p:cNvSpPr>
            <a:spLocks noChangeArrowheads="1"/>
          </p:cNvSpPr>
          <p:nvPr/>
        </p:nvSpPr>
        <p:spPr bwMode="auto">
          <a:xfrm>
            <a:off x="4903612" y="3422197"/>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22       57</a:t>
            </a:r>
          </a:p>
        </p:txBody>
      </p:sp>
      <p:sp>
        <p:nvSpPr>
          <p:cNvPr id="6260" name="Rectangle 113"/>
          <p:cNvSpPr>
            <a:spLocks noChangeArrowheads="1"/>
          </p:cNvSpPr>
          <p:nvPr/>
        </p:nvSpPr>
        <p:spPr bwMode="auto">
          <a:xfrm>
            <a:off x="6177140" y="4568599"/>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59       63</a:t>
            </a:r>
          </a:p>
        </p:txBody>
      </p:sp>
      <p:sp>
        <p:nvSpPr>
          <p:cNvPr id="6261" name="Rectangle 114"/>
          <p:cNvSpPr>
            <a:spLocks noChangeArrowheads="1"/>
          </p:cNvSpPr>
          <p:nvPr/>
        </p:nvSpPr>
        <p:spPr bwMode="auto">
          <a:xfrm>
            <a:off x="4908903" y="4568599"/>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19       59</a:t>
            </a:r>
          </a:p>
        </p:txBody>
      </p:sp>
      <p:sp>
        <p:nvSpPr>
          <p:cNvPr id="6262" name="Rectangle 115"/>
          <p:cNvSpPr>
            <a:spLocks noChangeArrowheads="1"/>
          </p:cNvSpPr>
          <p:nvPr/>
        </p:nvSpPr>
        <p:spPr bwMode="auto">
          <a:xfrm>
            <a:off x="3686528" y="5742215"/>
            <a:ext cx="945262"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9        33</a:t>
            </a:r>
          </a:p>
        </p:txBody>
      </p:sp>
      <p:sp>
        <p:nvSpPr>
          <p:cNvPr id="6263" name="Rectangle 116"/>
          <p:cNvSpPr>
            <a:spLocks noChangeArrowheads="1"/>
          </p:cNvSpPr>
          <p:nvPr/>
        </p:nvSpPr>
        <p:spPr bwMode="auto">
          <a:xfrm>
            <a:off x="2409472" y="4570300"/>
            <a:ext cx="890760"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0         9</a:t>
            </a:r>
          </a:p>
        </p:txBody>
      </p:sp>
      <p:sp>
        <p:nvSpPr>
          <p:cNvPr id="6264" name="Rectangle 117"/>
          <p:cNvSpPr>
            <a:spLocks noChangeArrowheads="1"/>
          </p:cNvSpPr>
          <p:nvPr/>
        </p:nvSpPr>
        <p:spPr bwMode="auto">
          <a:xfrm>
            <a:off x="3684765" y="4568599"/>
            <a:ext cx="945262"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9        19</a:t>
            </a:r>
          </a:p>
        </p:txBody>
      </p:sp>
      <p:sp>
        <p:nvSpPr>
          <p:cNvPr id="6265" name="Rectangle 118"/>
          <p:cNvSpPr>
            <a:spLocks noChangeArrowheads="1"/>
          </p:cNvSpPr>
          <p:nvPr/>
        </p:nvSpPr>
        <p:spPr bwMode="auto">
          <a:xfrm>
            <a:off x="3633612" y="3420496"/>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12       22</a:t>
            </a:r>
          </a:p>
        </p:txBody>
      </p:sp>
      <p:sp>
        <p:nvSpPr>
          <p:cNvPr id="6266" name="Text Box 119"/>
          <p:cNvSpPr txBox="1">
            <a:spLocks noChangeArrowheads="1"/>
          </p:cNvSpPr>
          <p:nvPr/>
        </p:nvSpPr>
        <p:spPr bwMode="auto">
          <a:xfrm>
            <a:off x="2596444" y="3716451"/>
            <a:ext cx="1128889" cy="716538"/>
          </a:xfrm>
          <a:prstGeom prst="rect">
            <a:avLst/>
          </a:prstGeom>
          <a:noFill/>
          <a:ln w="12700">
            <a:noFill/>
            <a:miter lim="800000"/>
            <a:headEnd/>
            <a:tailEnd/>
          </a:ln>
        </p:spPr>
        <p:txBody>
          <a:bodyPr lIns="100008" tIns="50004" rIns="100008" bIns="50004">
            <a:spAutoFit/>
          </a:bodyPr>
          <a:lstStyle/>
          <a:p>
            <a:pPr defTabSz="833399"/>
            <a:r>
              <a:rPr lang="en-US" sz="2000" b="1" dirty="0">
                <a:solidFill>
                  <a:srgbClr val="F05C3F"/>
                </a:solidFill>
                <a:latin typeface="Arial" charset="0"/>
              </a:rPr>
              <a:t>Critical path</a:t>
            </a:r>
          </a:p>
        </p:txBody>
      </p:sp>
      <p:sp>
        <p:nvSpPr>
          <p:cNvPr id="6267" name="Line 120"/>
          <p:cNvSpPr>
            <a:spLocks noChangeShapeType="1"/>
          </p:cNvSpPr>
          <p:nvPr/>
        </p:nvSpPr>
        <p:spPr bwMode="auto">
          <a:xfrm flipH="1" flipV="1">
            <a:off x="3303765" y="4259036"/>
            <a:ext cx="336902" cy="394607"/>
          </a:xfrm>
          <a:prstGeom prst="line">
            <a:avLst/>
          </a:prstGeom>
          <a:noFill/>
          <a:ln w="38100">
            <a:solidFill>
              <a:srgbClr val="F05C3F"/>
            </a:solidFill>
            <a:round/>
            <a:headEnd/>
            <a:tailEnd/>
          </a:ln>
        </p:spPr>
        <p:txBody>
          <a:bodyPr wrap="none" lIns="100008" tIns="50004" rIns="100008" bIns="50004" anchor="ctr"/>
          <a:lstStyle/>
          <a:p>
            <a:endParaRPr lang="en-US"/>
          </a:p>
        </p:txBody>
      </p:sp>
      <p:sp>
        <p:nvSpPr>
          <p:cNvPr id="6268" name="Rectangle 123"/>
          <p:cNvSpPr>
            <a:spLocks noChangeArrowheads="1"/>
          </p:cNvSpPr>
          <p:nvPr/>
        </p:nvSpPr>
        <p:spPr bwMode="auto">
          <a:xfrm>
            <a:off x="1028348" y="3498738"/>
            <a:ext cx="793750" cy="403111"/>
          </a:xfrm>
          <a:prstGeom prst="rect">
            <a:avLst/>
          </a:prstGeom>
          <a:solidFill>
            <a:srgbClr val="FFFFFF"/>
          </a:solidFill>
          <a:ln w="12700">
            <a:solidFill>
              <a:srgbClr val="222222"/>
            </a:solidFill>
            <a:miter lim="800000"/>
            <a:headEnd/>
            <a:tailEnd/>
          </a:ln>
        </p:spPr>
        <p:txBody>
          <a:bodyPr wrap="none" lIns="98966" tIns="48615" rIns="98966" bIns="48615">
            <a:spAutoFit/>
          </a:bodyPr>
          <a:lstStyle/>
          <a:p>
            <a:pPr defTabSz="833399"/>
            <a:r>
              <a:rPr lang="en-US" sz="2000" b="1" dirty="0">
                <a:solidFill>
                  <a:srgbClr val="000000"/>
                </a:solidFill>
                <a:latin typeface="Arial" charset="0"/>
              </a:rPr>
              <a:t>Start</a:t>
            </a:r>
          </a:p>
        </p:txBody>
      </p:sp>
      <p:sp>
        <p:nvSpPr>
          <p:cNvPr id="6269" name="Oval 124"/>
          <p:cNvSpPr>
            <a:spLocks noChangeArrowheads="1"/>
          </p:cNvSpPr>
          <p:nvPr/>
        </p:nvSpPr>
        <p:spPr bwMode="auto">
          <a:xfrm>
            <a:off x="6219472" y="2131219"/>
            <a:ext cx="954264" cy="857250"/>
          </a:xfrm>
          <a:prstGeom prst="ellipse">
            <a:avLst/>
          </a:prstGeom>
          <a:noFill/>
          <a:ln w="57150">
            <a:solidFill>
              <a:srgbClr val="F05C3F"/>
            </a:solidFill>
            <a:round/>
            <a:headEnd/>
            <a:tailEnd/>
          </a:ln>
        </p:spPr>
        <p:txBody>
          <a:bodyPr wrap="none" lIns="100008" tIns="50004" rIns="100008" bIns="50004" anchor="ctr"/>
          <a:lstStyle/>
          <a:p>
            <a:endParaRPr lang="ar-SA"/>
          </a:p>
        </p:txBody>
      </p:sp>
      <p:sp>
        <p:nvSpPr>
          <p:cNvPr id="6270" name="Oval 125"/>
          <p:cNvSpPr>
            <a:spLocks noChangeArrowheads="1"/>
          </p:cNvSpPr>
          <p:nvPr/>
        </p:nvSpPr>
        <p:spPr bwMode="auto">
          <a:xfrm>
            <a:off x="6219472" y="4408715"/>
            <a:ext cx="954264" cy="855550"/>
          </a:xfrm>
          <a:prstGeom prst="ellipse">
            <a:avLst/>
          </a:prstGeom>
          <a:noFill/>
          <a:ln w="57150">
            <a:solidFill>
              <a:srgbClr val="F05C3F"/>
            </a:solidFill>
            <a:round/>
            <a:headEnd/>
            <a:tailEnd/>
          </a:ln>
        </p:spPr>
        <p:txBody>
          <a:bodyPr wrap="none" lIns="100008" tIns="50004" rIns="100008" bIns="50004" anchor="ctr"/>
          <a:lstStyle/>
          <a:p>
            <a:endParaRPr lang="ar-SA"/>
          </a:p>
        </p:txBody>
      </p:sp>
      <p:sp>
        <p:nvSpPr>
          <p:cNvPr id="6271" name="Oval 126"/>
          <p:cNvSpPr>
            <a:spLocks noChangeArrowheads="1"/>
          </p:cNvSpPr>
          <p:nvPr/>
        </p:nvSpPr>
        <p:spPr bwMode="auto">
          <a:xfrm>
            <a:off x="4949472" y="4408715"/>
            <a:ext cx="954264" cy="855550"/>
          </a:xfrm>
          <a:prstGeom prst="ellipse">
            <a:avLst/>
          </a:prstGeom>
          <a:noFill/>
          <a:ln w="57150">
            <a:solidFill>
              <a:srgbClr val="F05C3F"/>
            </a:solidFill>
            <a:round/>
            <a:headEnd/>
            <a:tailEnd/>
          </a:ln>
        </p:spPr>
        <p:txBody>
          <a:bodyPr wrap="none" lIns="100008" tIns="50004" rIns="100008" bIns="50004" anchor="ctr"/>
          <a:lstStyle/>
          <a:p>
            <a:endParaRPr lang="ar-SA"/>
          </a:p>
        </p:txBody>
      </p:sp>
      <p:sp>
        <p:nvSpPr>
          <p:cNvPr id="6272" name="Oval 127"/>
          <p:cNvSpPr>
            <a:spLocks noChangeArrowheads="1"/>
          </p:cNvSpPr>
          <p:nvPr/>
        </p:nvSpPr>
        <p:spPr bwMode="auto">
          <a:xfrm>
            <a:off x="3674182" y="4408715"/>
            <a:ext cx="954263" cy="855550"/>
          </a:xfrm>
          <a:prstGeom prst="ellipse">
            <a:avLst/>
          </a:prstGeom>
          <a:noFill/>
          <a:ln w="57150">
            <a:solidFill>
              <a:srgbClr val="F05C3F"/>
            </a:solidFill>
            <a:round/>
            <a:headEnd/>
            <a:tailEnd/>
          </a:ln>
        </p:spPr>
        <p:txBody>
          <a:bodyPr wrap="none" lIns="100008" tIns="50004" rIns="100008" bIns="50004" anchor="ctr"/>
          <a:lstStyle/>
          <a:p>
            <a:endParaRPr lang="ar-SA"/>
          </a:p>
        </p:txBody>
      </p:sp>
      <p:sp>
        <p:nvSpPr>
          <p:cNvPr id="6273" name="Oval 128"/>
          <p:cNvSpPr>
            <a:spLocks noChangeArrowheads="1"/>
          </p:cNvSpPr>
          <p:nvPr/>
        </p:nvSpPr>
        <p:spPr bwMode="auto">
          <a:xfrm>
            <a:off x="2400654" y="4408715"/>
            <a:ext cx="954263" cy="855550"/>
          </a:xfrm>
          <a:prstGeom prst="ellipse">
            <a:avLst/>
          </a:prstGeom>
          <a:noFill/>
          <a:ln w="57150">
            <a:solidFill>
              <a:srgbClr val="F05C3F"/>
            </a:solidFill>
            <a:round/>
            <a:headEnd/>
            <a:tailEnd/>
          </a:ln>
        </p:spPr>
        <p:txBody>
          <a:bodyPr wrap="none" lIns="100008" tIns="50004" rIns="100008" bIns="50004" anchor="ctr"/>
          <a:lstStyle/>
          <a:p>
            <a:endParaRPr lang="ar-SA"/>
          </a:p>
        </p:txBody>
      </p:sp>
      <p:grpSp>
        <p:nvGrpSpPr>
          <p:cNvPr id="2" name="Group 161"/>
          <p:cNvGrpSpPr>
            <a:grpSpLocks/>
          </p:cNvGrpSpPr>
          <p:nvPr/>
        </p:nvGrpSpPr>
        <p:grpSpPr bwMode="auto">
          <a:xfrm>
            <a:off x="6773333" y="163286"/>
            <a:ext cx="2173111" cy="1095375"/>
            <a:chOff x="4270" y="177"/>
            <a:chExt cx="1232" cy="644"/>
          </a:xfrm>
        </p:grpSpPr>
        <p:graphicFrame>
          <p:nvGraphicFramePr>
            <p:cNvPr id="6146" name="Object 5"/>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6150" name="ClipArt" r:id="rId3" imgW="7318022" imgH="4690063" progId="MS_ClipArt_Gallery.2">
                    <p:embed/>
                  </p:oleObj>
                </mc:Choice>
                <mc:Fallback>
                  <p:oleObj name="ClipArt" r:id="rId3" imgW="7318022" imgH="4690063" progId="MS_ClipArt_Gallery.2">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29"/>
            <p:cNvGrpSpPr>
              <a:grpSpLocks/>
            </p:cNvGrpSpPr>
            <p:nvPr/>
          </p:nvGrpSpPr>
          <p:grpSpPr bwMode="auto">
            <a:xfrm>
              <a:off x="4803" y="177"/>
              <a:ext cx="699" cy="644"/>
              <a:chOff x="1457" y="1853"/>
              <a:chExt cx="2382" cy="2108"/>
            </a:xfrm>
          </p:grpSpPr>
          <p:sp>
            <p:nvSpPr>
              <p:cNvPr id="6277" name="Line 130"/>
              <p:cNvSpPr>
                <a:spLocks noChangeShapeType="1"/>
              </p:cNvSpPr>
              <p:nvPr/>
            </p:nvSpPr>
            <p:spPr bwMode="auto">
              <a:xfrm flipV="1">
                <a:off x="3342" y="2563"/>
                <a:ext cx="0" cy="695"/>
              </a:xfrm>
              <a:prstGeom prst="line">
                <a:avLst/>
              </a:prstGeom>
              <a:noFill/>
              <a:ln w="19050">
                <a:solidFill>
                  <a:schemeClr val="tx1"/>
                </a:solidFill>
                <a:round/>
                <a:headEnd/>
                <a:tailEnd/>
              </a:ln>
            </p:spPr>
            <p:txBody>
              <a:bodyPr wrap="none" anchor="ctr"/>
              <a:lstStyle/>
              <a:p>
                <a:endParaRPr lang="en-US"/>
              </a:p>
            </p:txBody>
          </p:sp>
          <p:sp>
            <p:nvSpPr>
              <p:cNvPr id="6278" name="Line 131"/>
              <p:cNvSpPr>
                <a:spLocks noChangeShapeType="1"/>
              </p:cNvSpPr>
              <p:nvPr/>
            </p:nvSpPr>
            <p:spPr bwMode="auto">
              <a:xfrm>
                <a:off x="3397" y="2513"/>
                <a:ext cx="173" cy="268"/>
              </a:xfrm>
              <a:prstGeom prst="line">
                <a:avLst/>
              </a:prstGeom>
              <a:noFill/>
              <a:ln w="19050">
                <a:solidFill>
                  <a:schemeClr val="tx1"/>
                </a:solidFill>
                <a:round/>
                <a:headEnd/>
                <a:tailEnd/>
              </a:ln>
            </p:spPr>
            <p:txBody>
              <a:bodyPr wrap="none" anchor="ctr"/>
              <a:lstStyle/>
              <a:p>
                <a:endParaRPr lang="en-US"/>
              </a:p>
            </p:txBody>
          </p:sp>
          <p:sp>
            <p:nvSpPr>
              <p:cNvPr id="6279" name="Line 132"/>
              <p:cNvSpPr>
                <a:spLocks noChangeShapeType="1"/>
              </p:cNvSpPr>
              <p:nvPr/>
            </p:nvSpPr>
            <p:spPr bwMode="auto">
              <a:xfrm>
                <a:off x="2944" y="2969"/>
                <a:ext cx="305" cy="308"/>
              </a:xfrm>
              <a:prstGeom prst="line">
                <a:avLst/>
              </a:prstGeom>
              <a:noFill/>
              <a:ln w="19050">
                <a:solidFill>
                  <a:schemeClr val="tx1"/>
                </a:solidFill>
                <a:round/>
                <a:headEnd/>
                <a:tailEnd/>
              </a:ln>
            </p:spPr>
            <p:txBody>
              <a:bodyPr wrap="none" anchor="ctr"/>
              <a:lstStyle/>
              <a:p>
                <a:endParaRPr lang="en-US"/>
              </a:p>
            </p:txBody>
          </p:sp>
          <p:sp>
            <p:nvSpPr>
              <p:cNvPr id="6280" name="Line 133"/>
              <p:cNvSpPr>
                <a:spLocks noChangeShapeType="1"/>
              </p:cNvSpPr>
              <p:nvPr/>
            </p:nvSpPr>
            <p:spPr bwMode="auto">
              <a:xfrm>
                <a:off x="2981" y="3371"/>
                <a:ext cx="232" cy="0"/>
              </a:xfrm>
              <a:prstGeom prst="line">
                <a:avLst/>
              </a:prstGeom>
              <a:noFill/>
              <a:ln w="19050">
                <a:solidFill>
                  <a:schemeClr val="tx1"/>
                </a:solidFill>
                <a:round/>
                <a:headEnd/>
                <a:tailEnd/>
              </a:ln>
            </p:spPr>
            <p:txBody>
              <a:bodyPr wrap="none" anchor="ctr"/>
              <a:lstStyle/>
              <a:p>
                <a:endParaRPr lang="en-US"/>
              </a:p>
            </p:txBody>
          </p:sp>
          <p:sp>
            <p:nvSpPr>
              <p:cNvPr id="6281" name="Line 134"/>
              <p:cNvSpPr>
                <a:spLocks noChangeShapeType="1"/>
              </p:cNvSpPr>
              <p:nvPr/>
            </p:nvSpPr>
            <p:spPr bwMode="auto">
              <a:xfrm flipV="1">
                <a:off x="2526" y="3431"/>
                <a:ext cx="703" cy="361"/>
              </a:xfrm>
              <a:prstGeom prst="line">
                <a:avLst/>
              </a:prstGeom>
              <a:noFill/>
              <a:ln w="19050">
                <a:solidFill>
                  <a:schemeClr val="tx1"/>
                </a:solidFill>
                <a:round/>
                <a:headEnd/>
                <a:tailEnd/>
              </a:ln>
            </p:spPr>
            <p:txBody>
              <a:bodyPr wrap="none" anchor="ctr"/>
              <a:lstStyle/>
              <a:p>
                <a:endParaRPr lang="en-US"/>
              </a:p>
            </p:txBody>
          </p:sp>
          <p:sp>
            <p:nvSpPr>
              <p:cNvPr id="6282" name="Line 135"/>
              <p:cNvSpPr>
                <a:spLocks noChangeShapeType="1"/>
              </p:cNvSpPr>
              <p:nvPr/>
            </p:nvSpPr>
            <p:spPr bwMode="auto">
              <a:xfrm>
                <a:off x="2520" y="3371"/>
                <a:ext cx="212" cy="0"/>
              </a:xfrm>
              <a:prstGeom prst="line">
                <a:avLst/>
              </a:prstGeom>
              <a:noFill/>
              <a:ln w="19050">
                <a:solidFill>
                  <a:schemeClr val="tx1"/>
                </a:solidFill>
                <a:round/>
                <a:headEnd/>
                <a:tailEnd/>
              </a:ln>
            </p:spPr>
            <p:txBody>
              <a:bodyPr wrap="none" anchor="ctr"/>
              <a:lstStyle/>
              <a:p>
                <a:endParaRPr lang="en-US"/>
              </a:p>
            </p:txBody>
          </p:sp>
          <p:sp>
            <p:nvSpPr>
              <p:cNvPr id="6283" name="Line 136"/>
              <p:cNvSpPr>
                <a:spLocks noChangeShapeType="1"/>
              </p:cNvSpPr>
              <p:nvPr/>
            </p:nvSpPr>
            <p:spPr bwMode="auto">
              <a:xfrm>
                <a:off x="2524" y="2899"/>
                <a:ext cx="210" cy="0"/>
              </a:xfrm>
              <a:prstGeom prst="line">
                <a:avLst/>
              </a:prstGeom>
              <a:noFill/>
              <a:ln w="19050">
                <a:solidFill>
                  <a:schemeClr val="tx1"/>
                </a:solidFill>
                <a:round/>
                <a:headEnd/>
                <a:tailEnd/>
              </a:ln>
            </p:spPr>
            <p:txBody>
              <a:bodyPr wrap="none" anchor="ctr"/>
              <a:lstStyle/>
              <a:p>
                <a:endParaRPr lang="en-US"/>
              </a:p>
            </p:txBody>
          </p:sp>
          <p:sp>
            <p:nvSpPr>
              <p:cNvPr id="6284" name="Line 137"/>
              <p:cNvSpPr>
                <a:spLocks noChangeShapeType="1"/>
              </p:cNvSpPr>
              <p:nvPr/>
            </p:nvSpPr>
            <p:spPr bwMode="auto">
              <a:xfrm>
                <a:off x="1712" y="3016"/>
                <a:ext cx="155" cy="245"/>
              </a:xfrm>
              <a:prstGeom prst="line">
                <a:avLst/>
              </a:prstGeom>
              <a:noFill/>
              <a:ln w="19050">
                <a:solidFill>
                  <a:schemeClr val="tx1"/>
                </a:solidFill>
                <a:round/>
                <a:headEnd/>
                <a:tailEnd/>
              </a:ln>
            </p:spPr>
            <p:txBody>
              <a:bodyPr wrap="none" anchor="ctr"/>
              <a:lstStyle/>
              <a:p>
                <a:endParaRPr lang="en-US"/>
              </a:p>
            </p:txBody>
          </p:sp>
          <p:sp>
            <p:nvSpPr>
              <p:cNvPr id="6285" name="Line 138"/>
              <p:cNvSpPr>
                <a:spLocks noChangeShapeType="1"/>
              </p:cNvSpPr>
              <p:nvPr/>
            </p:nvSpPr>
            <p:spPr bwMode="auto">
              <a:xfrm flipV="1">
                <a:off x="1716" y="2549"/>
                <a:ext cx="151" cy="250"/>
              </a:xfrm>
              <a:prstGeom prst="line">
                <a:avLst/>
              </a:prstGeom>
              <a:noFill/>
              <a:ln w="19050">
                <a:solidFill>
                  <a:schemeClr val="tx1"/>
                </a:solidFill>
                <a:round/>
                <a:headEnd/>
                <a:tailEnd/>
              </a:ln>
            </p:spPr>
            <p:txBody>
              <a:bodyPr wrap="none" anchor="ctr"/>
              <a:lstStyle/>
              <a:p>
                <a:endParaRPr lang="en-US"/>
              </a:p>
            </p:txBody>
          </p:sp>
          <p:sp>
            <p:nvSpPr>
              <p:cNvPr id="6286" name="Line 139"/>
              <p:cNvSpPr>
                <a:spLocks noChangeShapeType="1"/>
              </p:cNvSpPr>
              <p:nvPr/>
            </p:nvSpPr>
            <p:spPr bwMode="auto">
              <a:xfrm flipV="1">
                <a:off x="2033" y="2061"/>
                <a:ext cx="284" cy="300"/>
              </a:xfrm>
              <a:prstGeom prst="line">
                <a:avLst/>
              </a:prstGeom>
              <a:noFill/>
              <a:ln w="19050">
                <a:solidFill>
                  <a:schemeClr val="tx1"/>
                </a:solidFill>
                <a:round/>
                <a:headEnd/>
                <a:tailEnd/>
              </a:ln>
            </p:spPr>
            <p:txBody>
              <a:bodyPr wrap="none" anchor="ctr"/>
              <a:lstStyle/>
              <a:p>
                <a:endParaRPr lang="en-US"/>
              </a:p>
            </p:txBody>
          </p:sp>
          <p:sp>
            <p:nvSpPr>
              <p:cNvPr id="6287" name="Line 140"/>
              <p:cNvSpPr>
                <a:spLocks noChangeShapeType="1"/>
              </p:cNvSpPr>
              <p:nvPr/>
            </p:nvSpPr>
            <p:spPr bwMode="auto">
              <a:xfrm>
                <a:off x="2062" y="2441"/>
                <a:ext cx="212" cy="4"/>
              </a:xfrm>
              <a:prstGeom prst="line">
                <a:avLst/>
              </a:prstGeom>
              <a:noFill/>
              <a:ln w="19050">
                <a:solidFill>
                  <a:schemeClr val="tx1"/>
                </a:solidFill>
                <a:round/>
                <a:headEnd/>
                <a:tailEnd/>
              </a:ln>
            </p:spPr>
            <p:txBody>
              <a:bodyPr wrap="none" anchor="ctr"/>
              <a:lstStyle/>
              <a:p>
                <a:endParaRPr lang="en-US"/>
              </a:p>
            </p:txBody>
          </p:sp>
          <p:sp>
            <p:nvSpPr>
              <p:cNvPr id="6288" name="Line 141"/>
              <p:cNvSpPr>
                <a:spLocks noChangeShapeType="1"/>
              </p:cNvSpPr>
              <p:nvPr/>
            </p:nvSpPr>
            <p:spPr bwMode="auto">
              <a:xfrm>
                <a:off x="2058" y="3371"/>
                <a:ext cx="212" cy="0"/>
              </a:xfrm>
              <a:prstGeom prst="line">
                <a:avLst/>
              </a:prstGeom>
              <a:noFill/>
              <a:ln w="19050">
                <a:solidFill>
                  <a:schemeClr val="tx1"/>
                </a:solidFill>
                <a:round/>
                <a:headEnd/>
                <a:tailEnd/>
              </a:ln>
            </p:spPr>
            <p:txBody>
              <a:bodyPr wrap="none" anchor="ctr"/>
              <a:lstStyle/>
              <a:p>
                <a:endParaRPr lang="en-US"/>
              </a:p>
            </p:txBody>
          </p:sp>
          <p:sp>
            <p:nvSpPr>
              <p:cNvPr id="6289" name="Line 142"/>
              <p:cNvSpPr>
                <a:spLocks noChangeShapeType="1"/>
              </p:cNvSpPr>
              <p:nvPr/>
            </p:nvSpPr>
            <p:spPr bwMode="auto">
              <a:xfrm>
                <a:off x="2021" y="3453"/>
                <a:ext cx="294" cy="290"/>
              </a:xfrm>
              <a:prstGeom prst="line">
                <a:avLst/>
              </a:prstGeom>
              <a:noFill/>
              <a:ln w="19050">
                <a:solidFill>
                  <a:schemeClr val="tx1"/>
                </a:solidFill>
                <a:round/>
                <a:headEnd/>
                <a:tailEnd/>
              </a:ln>
            </p:spPr>
            <p:txBody>
              <a:bodyPr wrap="none" anchor="ctr"/>
              <a:lstStyle/>
              <a:p>
                <a:endParaRPr lang="en-US"/>
              </a:p>
            </p:txBody>
          </p:sp>
          <p:sp>
            <p:nvSpPr>
              <p:cNvPr id="6290" name="Line 143"/>
              <p:cNvSpPr>
                <a:spLocks noChangeShapeType="1"/>
              </p:cNvSpPr>
              <p:nvPr/>
            </p:nvSpPr>
            <p:spPr bwMode="auto">
              <a:xfrm>
                <a:off x="2035" y="2536"/>
                <a:ext cx="285" cy="274"/>
              </a:xfrm>
              <a:prstGeom prst="line">
                <a:avLst/>
              </a:prstGeom>
              <a:noFill/>
              <a:ln w="19050">
                <a:solidFill>
                  <a:schemeClr val="tx1"/>
                </a:solidFill>
                <a:round/>
                <a:headEnd/>
                <a:tailEnd/>
              </a:ln>
            </p:spPr>
            <p:txBody>
              <a:bodyPr wrap="none" anchor="ctr"/>
              <a:lstStyle/>
              <a:p>
                <a:endParaRPr lang="en-US"/>
              </a:p>
            </p:txBody>
          </p:sp>
          <p:sp>
            <p:nvSpPr>
              <p:cNvPr id="6291" name="Line 144"/>
              <p:cNvSpPr>
                <a:spLocks noChangeShapeType="1"/>
              </p:cNvSpPr>
              <p:nvPr/>
            </p:nvSpPr>
            <p:spPr bwMode="auto">
              <a:xfrm>
                <a:off x="2506" y="2019"/>
                <a:ext cx="719" cy="361"/>
              </a:xfrm>
              <a:prstGeom prst="line">
                <a:avLst/>
              </a:prstGeom>
              <a:noFill/>
              <a:ln w="19050">
                <a:solidFill>
                  <a:schemeClr val="tx1"/>
                </a:solidFill>
                <a:round/>
                <a:headEnd/>
                <a:tailEnd/>
              </a:ln>
            </p:spPr>
            <p:txBody>
              <a:bodyPr wrap="none" anchor="ctr"/>
              <a:lstStyle/>
              <a:p>
                <a:endParaRPr lang="en-US"/>
              </a:p>
            </p:txBody>
          </p:sp>
          <p:sp>
            <p:nvSpPr>
              <p:cNvPr id="6292" name="Line 145"/>
              <p:cNvSpPr>
                <a:spLocks noChangeShapeType="1"/>
              </p:cNvSpPr>
              <p:nvPr/>
            </p:nvSpPr>
            <p:spPr bwMode="auto">
              <a:xfrm>
                <a:off x="2526" y="2441"/>
                <a:ext cx="683" cy="4"/>
              </a:xfrm>
              <a:prstGeom prst="line">
                <a:avLst/>
              </a:prstGeom>
              <a:noFill/>
              <a:ln w="19050">
                <a:solidFill>
                  <a:schemeClr val="tx1"/>
                </a:solidFill>
                <a:round/>
                <a:headEnd/>
                <a:tailEnd/>
              </a:ln>
            </p:spPr>
            <p:txBody>
              <a:bodyPr wrap="none" anchor="ctr"/>
              <a:lstStyle/>
              <a:p>
                <a:endParaRPr lang="en-US"/>
              </a:p>
            </p:txBody>
          </p:sp>
          <p:sp>
            <p:nvSpPr>
              <p:cNvPr id="6293" name="Oval 146"/>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6294" name="Oval 147"/>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6295" name="Oval 148"/>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6296" name="Oval 149"/>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6297" name="Oval 150"/>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6298" name="Oval 151"/>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6299" name="Oval 152"/>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6300" name="Oval 153"/>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6301" name="Oval 154"/>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6302" name="Oval 155"/>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6303" name="Oval 156"/>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6304" name="Freeform 157"/>
              <p:cNvSpPr>
                <a:spLocks/>
              </p:cNvSpPr>
              <p:nvPr/>
            </p:nvSpPr>
            <p:spPr bwMode="auto">
              <a:xfrm>
                <a:off x="3489" y="2794"/>
                <a:ext cx="350" cy="235"/>
              </a:xfrm>
              <a:custGeom>
                <a:avLst/>
                <a:gdLst>
                  <a:gd name="T0" fmla="*/ 349 w 350"/>
                  <a:gd name="T1" fmla="*/ 234 h 235"/>
                  <a:gd name="T2" fmla="*/ 349 w 350"/>
                  <a:gd name="T3" fmla="*/ 0 h 235"/>
                  <a:gd name="T4" fmla="*/ 0 w 350"/>
                  <a:gd name="T5" fmla="*/ 0 h 235"/>
                  <a:gd name="T6" fmla="*/ 0 w 350"/>
                  <a:gd name="T7" fmla="*/ 234 h 235"/>
                  <a:gd name="T8" fmla="*/ 349 w 350"/>
                  <a:gd name="T9" fmla="*/ 234 h 235"/>
                  <a:gd name="T10" fmla="*/ 0 60000 65536"/>
                  <a:gd name="T11" fmla="*/ 0 60000 65536"/>
                  <a:gd name="T12" fmla="*/ 0 60000 65536"/>
                  <a:gd name="T13" fmla="*/ 0 60000 65536"/>
                  <a:gd name="T14" fmla="*/ 0 60000 65536"/>
                  <a:gd name="T15" fmla="*/ 0 w 350"/>
                  <a:gd name="T16" fmla="*/ 0 h 235"/>
                  <a:gd name="T17" fmla="*/ 350 w 350"/>
                  <a:gd name="T18" fmla="*/ 235 h 235"/>
                </a:gdLst>
                <a:ahLst/>
                <a:cxnLst>
                  <a:cxn ang="T10">
                    <a:pos x="T0" y="T1"/>
                  </a:cxn>
                  <a:cxn ang="T11">
                    <a:pos x="T2" y="T3"/>
                  </a:cxn>
                  <a:cxn ang="T12">
                    <a:pos x="T4" y="T5"/>
                  </a:cxn>
                  <a:cxn ang="T13">
                    <a:pos x="T6" y="T7"/>
                  </a:cxn>
                  <a:cxn ang="T14">
                    <a:pos x="T8" y="T9"/>
                  </a:cxn>
                </a:cxnLst>
                <a:rect l="T15" t="T16" r="T17" b="T18"/>
                <a:pathLst>
                  <a:path w="350" h="235">
                    <a:moveTo>
                      <a:pt x="349" y="234"/>
                    </a:moveTo>
                    <a:lnTo>
                      <a:pt x="349" y="0"/>
                    </a:lnTo>
                    <a:lnTo>
                      <a:pt x="0" y="0"/>
                    </a:lnTo>
                    <a:lnTo>
                      <a:pt x="0" y="234"/>
                    </a:lnTo>
                    <a:lnTo>
                      <a:pt x="349" y="234"/>
                    </a:lnTo>
                  </a:path>
                </a:pathLst>
              </a:custGeom>
              <a:solidFill>
                <a:srgbClr val="FFFFFF"/>
              </a:solidFill>
              <a:ln w="19050" cap="rnd">
                <a:solidFill>
                  <a:srgbClr val="000000"/>
                </a:solidFill>
                <a:round/>
                <a:headEnd/>
                <a:tailEnd/>
              </a:ln>
            </p:spPr>
            <p:txBody>
              <a:bodyPr/>
              <a:lstStyle/>
              <a:p>
                <a:endParaRPr lang="ar-SA"/>
              </a:p>
            </p:txBody>
          </p:sp>
          <p:sp>
            <p:nvSpPr>
              <p:cNvPr id="6305" name="Freeform 158"/>
              <p:cNvSpPr>
                <a:spLocks/>
              </p:cNvSpPr>
              <p:nvPr/>
            </p:nvSpPr>
            <p:spPr bwMode="auto">
              <a:xfrm>
                <a:off x="1457" y="2794"/>
                <a:ext cx="351" cy="235"/>
              </a:xfrm>
              <a:custGeom>
                <a:avLst/>
                <a:gdLst>
                  <a:gd name="T0" fmla="*/ 350 w 351"/>
                  <a:gd name="T1" fmla="*/ 234 h 235"/>
                  <a:gd name="T2" fmla="*/ 350 w 351"/>
                  <a:gd name="T3" fmla="*/ 0 h 235"/>
                  <a:gd name="T4" fmla="*/ 0 w 351"/>
                  <a:gd name="T5" fmla="*/ 0 h 235"/>
                  <a:gd name="T6" fmla="*/ 0 w 351"/>
                  <a:gd name="T7" fmla="*/ 234 h 235"/>
                  <a:gd name="T8" fmla="*/ 350 w 351"/>
                  <a:gd name="T9" fmla="*/ 234 h 235"/>
                  <a:gd name="T10" fmla="*/ 0 60000 65536"/>
                  <a:gd name="T11" fmla="*/ 0 60000 65536"/>
                  <a:gd name="T12" fmla="*/ 0 60000 65536"/>
                  <a:gd name="T13" fmla="*/ 0 60000 65536"/>
                  <a:gd name="T14" fmla="*/ 0 60000 65536"/>
                  <a:gd name="T15" fmla="*/ 0 w 351"/>
                  <a:gd name="T16" fmla="*/ 0 h 235"/>
                  <a:gd name="T17" fmla="*/ 351 w 351"/>
                  <a:gd name="T18" fmla="*/ 235 h 235"/>
                </a:gdLst>
                <a:ahLst/>
                <a:cxnLst>
                  <a:cxn ang="T10">
                    <a:pos x="T0" y="T1"/>
                  </a:cxn>
                  <a:cxn ang="T11">
                    <a:pos x="T2" y="T3"/>
                  </a:cxn>
                  <a:cxn ang="T12">
                    <a:pos x="T4" y="T5"/>
                  </a:cxn>
                  <a:cxn ang="T13">
                    <a:pos x="T6" y="T7"/>
                  </a:cxn>
                  <a:cxn ang="T14">
                    <a:pos x="T8" y="T9"/>
                  </a:cxn>
                </a:cxnLst>
                <a:rect l="T15" t="T16" r="T17" b="T18"/>
                <a:pathLst>
                  <a:path w="351" h="235">
                    <a:moveTo>
                      <a:pt x="350" y="234"/>
                    </a:moveTo>
                    <a:lnTo>
                      <a:pt x="350" y="0"/>
                    </a:lnTo>
                    <a:lnTo>
                      <a:pt x="0" y="0"/>
                    </a:lnTo>
                    <a:lnTo>
                      <a:pt x="0" y="234"/>
                    </a:lnTo>
                    <a:lnTo>
                      <a:pt x="350" y="234"/>
                    </a:lnTo>
                  </a:path>
                </a:pathLst>
              </a:custGeom>
              <a:solidFill>
                <a:srgbClr val="FFFFFF"/>
              </a:solidFill>
              <a:ln w="19050" cap="rnd">
                <a:solidFill>
                  <a:srgbClr val="000000"/>
                </a:solidFill>
                <a:round/>
                <a:headEnd/>
                <a:tailEnd/>
              </a:ln>
            </p:spPr>
            <p:txBody>
              <a:bodyPr/>
              <a:lstStyle/>
              <a:p>
                <a:endParaRPr lang="ar-SA"/>
              </a:p>
            </p:txBody>
          </p:sp>
        </p:grpSp>
      </p:grpSp>
      <p:sp>
        <p:nvSpPr>
          <p:cNvPr id="6275" name="Rectangle 160"/>
          <p:cNvSpPr>
            <a:spLocks noChangeArrowheads="1"/>
          </p:cNvSpPr>
          <p:nvPr/>
        </p:nvSpPr>
        <p:spPr bwMode="auto">
          <a:xfrm>
            <a:off x="5480404" y="6471898"/>
            <a:ext cx="3663597" cy="386102"/>
          </a:xfrm>
          <a:prstGeom prst="rect">
            <a:avLst/>
          </a:prstGeom>
          <a:solidFill>
            <a:srgbClr val="FFFFCC"/>
          </a:solidFill>
          <a:ln w="9525">
            <a:noFill/>
            <a:miter lim="800000"/>
            <a:headEnd/>
            <a:tailEnd/>
          </a:ln>
        </p:spPr>
        <p:txBody>
          <a:bodyPr wrap="none" lIns="100008" tIns="50004" rIns="100008" bIns="50004" anchor="ctr"/>
          <a:lstStyle/>
          <a:p>
            <a:endParaRPr lang="ar-SA"/>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5" name="Rectangle 3"/>
          <p:cNvSpPr>
            <a:spLocks noGrp="1" noChangeArrowheads="1"/>
          </p:cNvSpPr>
          <p:nvPr>
            <p:ph type="title"/>
          </p:nvPr>
        </p:nvSpPr>
        <p:spPr>
          <a:xfrm>
            <a:off x="457200" y="228600"/>
            <a:ext cx="8229600" cy="1143000"/>
          </a:xfrm>
        </p:spPr>
        <p:txBody>
          <a:bodyPr/>
          <a:lstStyle/>
          <a:p>
            <a:pPr>
              <a:defRPr/>
            </a:pPr>
            <a:r>
              <a:rPr lang="en-US" dirty="0" smtClean="0"/>
              <a:t>Latest Start and Latest Finish</a:t>
            </a:r>
          </a:p>
        </p:txBody>
      </p:sp>
      <p:sp>
        <p:nvSpPr>
          <p:cNvPr id="22532" name="Rectangle 2"/>
          <p:cNvSpPr>
            <a:spLocks noGrp="1" noChangeArrowheads="1"/>
          </p:cNvSpPr>
          <p:nvPr>
            <p:ph idx="1"/>
          </p:nvPr>
        </p:nvSpPr>
        <p:spPr>
          <a:xfrm>
            <a:off x="508000" y="1387929"/>
            <a:ext cx="8071556" cy="4395107"/>
          </a:xfrm>
          <a:noFill/>
        </p:spPr>
        <p:txBody>
          <a:bodyPr lIns="90475" tIns="44444" rIns="90475" bIns="44444">
            <a:normAutofit/>
          </a:bodyPr>
          <a:lstStyle/>
          <a:p>
            <a:pPr marL="375030" indent="-375030" defTabSz="1000079"/>
            <a:r>
              <a:rPr lang="en-US" dirty="0" smtClean="0"/>
              <a:t>Begin at ending event and work backward</a:t>
            </a:r>
          </a:p>
          <a:p>
            <a:pPr marL="375030" indent="-375030" defTabSz="1000079"/>
            <a:r>
              <a:rPr lang="en-US" dirty="0" smtClean="0"/>
              <a:t>LF is latest finish</a:t>
            </a:r>
          </a:p>
          <a:p>
            <a:pPr marL="812564" lvl="1" indent="-312525" defTabSz="1000079"/>
            <a:r>
              <a:rPr lang="en-US" dirty="0" smtClean="0"/>
              <a:t>LF = Maximum EF for </a:t>
            </a:r>
            <a:br>
              <a:rPr lang="en-US" dirty="0" smtClean="0"/>
            </a:br>
            <a:r>
              <a:rPr lang="en-US" dirty="0" smtClean="0"/>
              <a:t>ending activities</a:t>
            </a:r>
          </a:p>
          <a:p>
            <a:pPr marL="812564" lvl="1" indent="-312525" defTabSz="1000079"/>
            <a:r>
              <a:rPr lang="en-US" dirty="0" smtClean="0"/>
              <a:t>LF = Minimum LS of all </a:t>
            </a:r>
            <a:br>
              <a:rPr lang="en-US" dirty="0" smtClean="0"/>
            </a:br>
            <a:r>
              <a:rPr lang="en-US" dirty="0" smtClean="0"/>
              <a:t>successors for </a:t>
            </a:r>
            <a:br>
              <a:rPr lang="en-US" dirty="0" smtClean="0"/>
            </a:br>
            <a:r>
              <a:rPr lang="en-US" dirty="0" smtClean="0"/>
              <a:t>non-ending activities</a:t>
            </a:r>
          </a:p>
          <a:p>
            <a:pPr marL="375030" indent="-375030" defTabSz="1000079"/>
            <a:r>
              <a:rPr lang="en-US" dirty="0" smtClean="0"/>
              <a:t>LS is latest start</a:t>
            </a:r>
          </a:p>
          <a:p>
            <a:pPr marL="812564" lvl="1" indent="-312525" defTabSz="1000079"/>
            <a:r>
              <a:rPr lang="en-US" dirty="0" smtClean="0"/>
              <a:t>LS = LF – Activity time</a:t>
            </a:r>
          </a:p>
        </p:txBody>
      </p:sp>
      <p:sp>
        <p:nvSpPr>
          <p:cNvPr id="22531" name="Slide Number Placeholder 4"/>
          <p:cNvSpPr>
            <a:spLocks noGrp="1"/>
          </p:cNvSpPr>
          <p:nvPr>
            <p:ph type="sldNum" sz="quarter" idx="12"/>
          </p:nvPr>
        </p:nvSpPr>
        <p:spPr>
          <a:noFill/>
        </p:spPr>
        <p:txBody>
          <a:bodyPr/>
          <a:lstStyle/>
          <a:p>
            <a:pPr defTabSz="915004"/>
            <a:r>
              <a:rPr lang="en-US" dirty="0"/>
              <a:t>3-</a:t>
            </a:r>
            <a:fld id="{8DFBAF99-CA0D-43AA-840D-F0A564870423}" type="slidenum">
              <a:rPr lang="en-US"/>
              <a:pPr defTabSz="915004"/>
              <a:t>31</a:t>
            </a:fld>
            <a:endParaRPr lang="en-US" dirty="0"/>
          </a:p>
        </p:txBody>
      </p:sp>
      <p:sp>
        <p:nvSpPr>
          <p:cNvPr id="22534" name="Oval 5"/>
          <p:cNvSpPr>
            <a:spLocks noChangeArrowheads="1"/>
          </p:cNvSpPr>
          <p:nvPr/>
        </p:nvSpPr>
        <p:spPr bwMode="auto">
          <a:xfrm>
            <a:off x="4910667" y="2530929"/>
            <a:ext cx="4064000" cy="3918857"/>
          </a:xfrm>
          <a:prstGeom prst="ellipse">
            <a:avLst/>
          </a:prstGeom>
          <a:solidFill>
            <a:srgbClr val="FFFFFF"/>
          </a:solidFill>
          <a:ln w="9525">
            <a:solidFill>
              <a:schemeClr val="tx1"/>
            </a:solidFill>
            <a:round/>
            <a:headEnd/>
            <a:tailEnd/>
          </a:ln>
        </p:spPr>
        <p:txBody>
          <a:bodyPr wrap="none" lIns="100008" tIns="50004" rIns="100008" bIns="50004" anchor="ctr"/>
          <a:lstStyle/>
          <a:p>
            <a:endParaRPr lang="ar-SA"/>
          </a:p>
        </p:txBody>
      </p:sp>
      <p:sp>
        <p:nvSpPr>
          <p:cNvPr id="22535" name="Line 6"/>
          <p:cNvSpPr>
            <a:spLocks noChangeShapeType="1"/>
          </p:cNvSpPr>
          <p:nvPr/>
        </p:nvSpPr>
        <p:spPr bwMode="auto">
          <a:xfrm>
            <a:off x="7535333" y="2612572"/>
            <a:ext cx="0" cy="3755571"/>
          </a:xfrm>
          <a:prstGeom prst="line">
            <a:avLst/>
          </a:prstGeom>
          <a:noFill/>
          <a:ln w="9525">
            <a:solidFill>
              <a:schemeClr val="tx1"/>
            </a:solidFill>
            <a:round/>
            <a:headEnd/>
            <a:tailEnd/>
          </a:ln>
        </p:spPr>
        <p:txBody>
          <a:bodyPr lIns="100008" tIns="50004" rIns="100008" bIns="50004"/>
          <a:lstStyle/>
          <a:p>
            <a:endParaRPr lang="en-US"/>
          </a:p>
        </p:txBody>
      </p:sp>
      <p:sp>
        <p:nvSpPr>
          <p:cNvPr id="22536" name="Line 7"/>
          <p:cNvSpPr>
            <a:spLocks noChangeShapeType="1"/>
          </p:cNvSpPr>
          <p:nvPr/>
        </p:nvSpPr>
        <p:spPr bwMode="auto">
          <a:xfrm>
            <a:off x="6350000" y="2612572"/>
            <a:ext cx="0" cy="3755571"/>
          </a:xfrm>
          <a:prstGeom prst="line">
            <a:avLst/>
          </a:prstGeom>
          <a:noFill/>
          <a:ln w="9525">
            <a:solidFill>
              <a:schemeClr val="tx1"/>
            </a:solidFill>
            <a:round/>
            <a:headEnd/>
            <a:tailEnd/>
          </a:ln>
        </p:spPr>
        <p:txBody>
          <a:bodyPr lIns="100008" tIns="50004" rIns="100008" bIns="50004"/>
          <a:lstStyle/>
          <a:p>
            <a:endParaRPr lang="en-US"/>
          </a:p>
        </p:txBody>
      </p:sp>
      <p:sp>
        <p:nvSpPr>
          <p:cNvPr id="22537" name="Line 8"/>
          <p:cNvSpPr>
            <a:spLocks noChangeShapeType="1"/>
          </p:cNvSpPr>
          <p:nvPr/>
        </p:nvSpPr>
        <p:spPr bwMode="auto">
          <a:xfrm>
            <a:off x="4910667" y="4490357"/>
            <a:ext cx="1439333" cy="0"/>
          </a:xfrm>
          <a:prstGeom prst="line">
            <a:avLst/>
          </a:prstGeom>
          <a:noFill/>
          <a:ln w="9525">
            <a:solidFill>
              <a:schemeClr val="tx1"/>
            </a:solidFill>
            <a:round/>
            <a:headEnd/>
            <a:tailEnd/>
          </a:ln>
        </p:spPr>
        <p:txBody>
          <a:bodyPr lIns="100008" tIns="50004" rIns="100008" bIns="50004"/>
          <a:lstStyle/>
          <a:p>
            <a:endParaRPr lang="en-US"/>
          </a:p>
        </p:txBody>
      </p:sp>
      <p:sp>
        <p:nvSpPr>
          <p:cNvPr id="22538" name="Line 9"/>
          <p:cNvSpPr>
            <a:spLocks noChangeShapeType="1"/>
          </p:cNvSpPr>
          <p:nvPr/>
        </p:nvSpPr>
        <p:spPr bwMode="auto">
          <a:xfrm>
            <a:off x="7535334" y="4490357"/>
            <a:ext cx="1439333" cy="0"/>
          </a:xfrm>
          <a:prstGeom prst="line">
            <a:avLst/>
          </a:prstGeom>
          <a:noFill/>
          <a:ln w="9525">
            <a:solidFill>
              <a:schemeClr val="tx1"/>
            </a:solidFill>
            <a:round/>
            <a:headEnd/>
            <a:tailEnd/>
          </a:ln>
        </p:spPr>
        <p:txBody>
          <a:bodyPr lIns="100008" tIns="50004" rIns="100008" bIns="50004"/>
          <a:lstStyle/>
          <a:p>
            <a:endParaRPr lang="en-US"/>
          </a:p>
        </p:txBody>
      </p:sp>
      <p:sp>
        <p:nvSpPr>
          <p:cNvPr id="22539" name="Text Box 10"/>
          <p:cNvSpPr txBox="1">
            <a:spLocks noChangeArrowheads="1"/>
          </p:cNvSpPr>
          <p:nvPr/>
        </p:nvSpPr>
        <p:spPr bwMode="auto">
          <a:xfrm>
            <a:off x="5503333" y="3592286"/>
            <a:ext cx="1016000" cy="377984"/>
          </a:xfrm>
          <a:prstGeom prst="rect">
            <a:avLst/>
          </a:prstGeom>
          <a:noFill/>
          <a:ln w="9525">
            <a:noFill/>
            <a:miter lim="800000"/>
            <a:headEnd/>
            <a:tailEnd/>
          </a:ln>
        </p:spPr>
        <p:txBody>
          <a:bodyPr lIns="100008" tIns="50004" rIns="100008" bIns="50004">
            <a:spAutoFit/>
          </a:bodyPr>
          <a:lstStyle/>
          <a:p>
            <a:pPr>
              <a:spcBef>
                <a:spcPct val="50000"/>
              </a:spcBef>
            </a:pPr>
            <a:r>
              <a:rPr lang="en-US"/>
              <a:t>ES</a:t>
            </a:r>
          </a:p>
        </p:txBody>
      </p:sp>
      <p:sp>
        <p:nvSpPr>
          <p:cNvPr id="22540" name="Text Box 11"/>
          <p:cNvSpPr txBox="1">
            <a:spLocks noChangeArrowheads="1"/>
          </p:cNvSpPr>
          <p:nvPr/>
        </p:nvSpPr>
        <p:spPr bwMode="auto">
          <a:xfrm>
            <a:off x="5249333" y="4735286"/>
            <a:ext cx="1270000" cy="839648"/>
          </a:xfrm>
          <a:prstGeom prst="rect">
            <a:avLst/>
          </a:prstGeom>
          <a:noFill/>
          <a:ln w="9525">
            <a:noFill/>
            <a:miter lim="800000"/>
            <a:headEnd/>
            <a:tailEnd/>
          </a:ln>
        </p:spPr>
        <p:txBody>
          <a:bodyPr lIns="100008" tIns="50004" rIns="100008" bIns="50004">
            <a:spAutoFit/>
          </a:bodyPr>
          <a:lstStyle/>
          <a:p>
            <a:pPr>
              <a:spcBef>
                <a:spcPct val="50000"/>
              </a:spcBef>
            </a:pPr>
            <a:r>
              <a:rPr lang="en-US" sz="4800" b="1" dirty="0">
                <a:latin typeface="Arial" charset="0"/>
              </a:rPr>
              <a:t>LS</a:t>
            </a:r>
          </a:p>
        </p:txBody>
      </p:sp>
      <p:sp>
        <p:nvSpPr>
          <p:cNvPr id="22541" name="Text Box 12"/>
          <p:cNvSpPr txBox="1">
            <a:spLocks noChangeArrowheads="1"/>
          </p:cNvSpPr>
          <p:nvPr/>
        </p:nvSpPr>
        <p:spPr bwMode="auto">
          <a:xfrm>
            <a:off x="7789334" y="3592286"/>
            <a:ext cx="1185333" cy="377984"/>
          </a:xfrm>
          <a:prstGeom prst="rect">
            <a:avLst/>
          </a:prstGeom>
          <a:noFill/>
          <a:ln w="9525">
            <a:noFill/>
            <a:miter lim="800000"/>
            <a:headEnd/>
            <a:tailEnd/>
          </a:ln>
        </p:spPr>
        <p:txBody>
          <a:bodyPr lIns="100008" tIns="50004" rIns="100008" bIns="50004">
            <a:spAutoFit/>
          </a:bodyPr>
          <a:lstStyle/>
          <a:p>
            <a:pPr>
              <a:spcBef>
                <a:spcPct val="50000"/>
              </a:spcBef>
            </a:pPr>
            <a:r>
              <a:rPr lang="en-US"/>
              <a:t>EF</a:t>
            </a:r>
          </a:p>
        </p:txBody>
      </p:sp>
      <p:sp>
        <p:nvSpPr>
          <p:cNvPr id="22542" name="Text Box 13"/>
          <p:cNvSpPr txBox="1">
            <a:spLocks noChangeArrowheads="1"/>
          </p:cNvSpPr>
          <p:nvPr/>
        </p:nvSpPr>
        <p:spPr bwMode="auto">
          <a:xfrm>
            <a:off x="7789333" y="4735286"/>
            <a:ext cx="1354667" cy="839648"/>
          </a:xfrm>
          <a:prstGeom prst="rect">
            <a:avLst/>
          </a:prstGeom>
          <a:noFill/>
          <a:ln w="9525">
            <a:noFill/>
            <a:miter lim="800000"/>
            <a:headEnd/>
            <a:tailEnd/>
          </a:ln>
        </p:spPr>
        <p:txBody>
          <a:bodyPr lIns="100008" tIns="50004" rIns="100008" bIns="50004">
            <a:spAutoFit/>
          </a:bodyPr>
          <a:lstStyle/>
          <a:p>
            <a:pPr>
              <a:spcBef>
                <a:spcPct val="50000"/>
              </a:spcBef>
            </a:pPr>
            <a:r>
              <a:rPr lang="en-US" sz="4800" b="1" dirty="0">
                <a:latin typeface="Arial" charset="0"/>
              </a:rPr>
              <a:t>LF</a:t>
            </a:r>
          </a:p>
        </p:txBody>
      </p:sp>
      <p:sp>
        <p:nvSpPr>
          <p:cNvPr id="22543" name="Text Box 14"/>
          <p:cNvSpPr txBox="1">
            <a:spLocks noChangeArrowheads="1"/>
          </p:cNvSpPr>
          <p:nvPr/>
        </p:nvSpPr>
        <p:spPr bwMode="auto">
          <a:xfrm>
            <a:off x="6383515" y="3151755"/>
            <a:ext cx="1185333" cy="654982"/>
          </a:xfrm>
          <a:prstGeom prst="rect">
            <a:avLst/>
          </a:prstGeom>
          <a:noFill/>
          <a:ln w="9525">
            <a:noFill/>
            <a:miter lim="800000"/>
            <a:headEnd/>
            <a:tailEnd/>
          </a:ln>
        </p:spPr>
        <p:txBody>
          <a:bodyPr lIns="100008" tIns="50004" rIns="100008" bIns="50004">
            <a:spAutoFit/>
          </a:bodyPr>
          <a:lstStyle/>
          <a:p>
            <a:pPr>
              <a:spcBef>
                <a:spcPct val="50000"/>
              </a:spcBef>
            </a:pPr>
            <a:r>
              <a:rPr lang="en-US"/>
              <a:t>Activity Name</a:t>
            </a:r>
          </a:p>
        </p:txBody>
      </p:sp>
      <p:sp>
        <p:nvSpPr>
          <p:cNvPr id="22544" name="Text Box 15"/>
          <p:cNvSpPr txBox="1">
            <a:spLocks noChangeArrowheads="1"/>
          </p:cNvSpPr>
          <p:nvPr/>
        </p:nvSpPr>
        <p:spPr bwMode="auto">
          <a:xfrm>
            <a:off x="6358820" y="5233648"/>
            <a:ext cx="1270000" cy="654982"/>
          </a:xfrm>
          <a:prstGeom prst="rect">
            <a:avLst/>
          </a:prstGeom>
          <a:noFill/>
          <a:ln w="9525">
            <a:noFill/>
            <a:miter lim="800000"/>
            <a:headEnd/>
            <a:tailEnd/>
          </a:ln>
        </p:spPr>
        <p:txBody>
          <a:bodyPr lIns="100008" tIns="50004" rIns="100008" bIns="50004">
            <a:spAutoFit/>
          </a:bodyPr>
          <a:lstStyle/>
          <a:p>
            <a:pPr>
              <a:spcBef>
                <a:spcPct val="50000"/>
              </a:spcBef>
            </a:pPr>
            <a:r>
              <a:rPr lang="en-US"/>
              <a:t>Activity Duration</a:t>
            </a:r>
          </a:p>
        </p:txBody>
      </p:sp>
      <p:sp>
        <p:nvSpPr>
          <p:cNvPr id="22545" name="AutoShape 18"/>
          <p:cNvSpPr>
            <a:spLocks noChangeArrowheads="1"/>
          </p:cNvSpPr>
          <p:nvPr/>
        </p:nvSpPr>
        <p:spPr bwMode="auto">
          <a:xfrm>
            <a:off x="7620000" y="1306286"/>
            <a:ext cx="1270000" cy="816429"/>
          </a:xfrm>
          <a:prstGeom prst="leftArrow">
            <a:avLst>
              <a:gd name="adj1" fmla="val 50000"/>
              <a:gd name="adj2" fmla="val 37500"/>
            </a:avLst>
          </a:prstGeom>
          <a:solidFill>
            <a:schemeClr val="tx1"/>
          </a:solidFill>
          <a:ln w="9525">
            <a:solidFill>
              <a:schemeClr val="tx1"/>
            </a:solidFill>
            <a:miter lim="800000"/>
            <a:headEnd/>
            <a:tailEnd/>
          </a:ln>
        </p:spPr>
        <p:txBody>
          <a:bodyPr wrap="none" lIns="100008" tIns="50004" rIns="100008" bIns="50004" anchor="ctr"/>
          <a:lstStyle/>
          <a:p>
            <a:endParaRPr lang="ar-SA"/>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lide Number Placeholder 2"/>
          <p:cNvSpPr>
            <a:spLocks noGrp="1"/>
          </p:cNvSpPr>
          <p:nvPr>
            <p:ph type="sldNum" sz="quarter" idx="12"/>
          </p:nvPr>
        </p:nvSpPr>
        <p:spPr>
          <a:noFill/>
        </p:spPr>
        <p:txBody>
          <a:bodyPr/>
          <a:lstStyle/>
          <a:p>
            <a:pPr defTabSz="915004"/>
            <a:r>
              <a:rPr lang="en-US" dirty="0"/>
              <a:t>3-</a:t>
            </a:r>
            <a:fld id="{3E1E65E0-9646-47B0-B0ED-632555817DCE}" type="slidenum">
              <a:rPr lang="en-US"/>
              <a:pPr defTabSz="915004"/>
              <a:t>32</a:t>
            </a:fld>
            <a:endParaRPr lang="en-US" dirty="0"/>
          </a:p>
        </p:txBody>
      </p:sp>
      <p:sp>
        <p:nvSpPr>
          <p:cNvPr id="7173" name="Line 133"/>
          <p:cNvSpPr>
            <a:spLocks noChangeShapeType="1"/>
          </p:cNvSpPr>
          <p:nvPr/>
        </p:nvSpPr>
        <p:spPr bwMode="auto">
          <a:xfrm flipV="1">
            <a:off x="3048000" y="1551214"/>
            <a:ext cx="592667" cy="163286"/>
          </a:xfrm>
          <a:prstGeom prst="line">
            <a:avLst/>
          </a:prstGeom>
          <a:noFill/>
          <a:ln w="38100">
            <a:solidFill>
              <a:schemeClr val="bg1"/>
            </a:solidFill>
            <a:round/>
            <a:headEnd/>
            <a:tailEnd/>
          </a:ln>
        </p:spPr>
        <p:txBody>
          <a:bodyPr wrap="none" lIns="100008" tIns="50004" rIns="100008" bIns="50004" anchor="ctr"/>
          <a:lstStyle/>
          <a:p>
            <a:endParaRPr lang="en-US"/>
          </a:p>
        </p:txBody>
      </p:sp>
      <p:sp>
        <p:nvSpPr>
          <p:cNvPr id="7174" name="Line 135"/>
          <p:cNvSpPr>
            <a:spLocks noChangeShapeType="1"/>
          </p:cNvSpPr>
          <p:nvPr/>
        </p:nvSpPr>
        <p:spPr bwMode="auto">
          <a:xfrm flipH="1" flipV="1">
            <a:off x="4487333" y="1551214"/>
            <a:ext cx="1016000" cy="163286"/>
          </a:xfrm>
          <a:prstGeom prst="line">
            <a:avLst/>
          </a:prstGeom>
          <a:noFill/>
          <a:ln w="38100">
            <a:solidFill>
              <a:schemeClr val="bg1"/>
            </a:solidFill>
            <a:round/>
            <a:headEnd/>
            <a:tailEnd/>
          </a:ln>
        </p:spPr>
        <p:txBody>
          <a:bodyPr wrap="none" lIns="100008" tIns="50004" rIns="100008" bIns="50004" anchor="ctr"/>
          <a:lstStyle/>
          <a:p>
            <a:endParaRPr lang="en-US"/>
          </a:p>
        </p:txBody>
      </p:sp>
      <p:sp>
        <p:nvSpPr>
          <p:cNvPr id="7175" name="Rectangle 2"/>
          <p:cNvSpPr>
            <a:spLocks noChangeArrowheads="1"/>
          </p:cNvSpPr>
          <p:nvPr/>
        </p:nvSpPr>
        <p:spPr bwMode="auto">
          <a:xfrm>
            <a:off x="5672667" y="6449786"/>
            <a:ext cx="3471333" cy="408214"/>
          </a:xfrm>
          <a:prstGeom prst="rect">
            <a:avLst/>
          </a:prstGeom>
          <a:solidFill>
            <a:srgbClr val="FFFFCC"/>
          </a:solidFill>
          <a:ln w="9525">
            <a:noFill/>
            <a:miter lim="800000"/>
            <a:headEnd/>
            <a:tailEnd/>
          </a:ln>
        </p:spPr>
        <p:txBody>
          <a:bodyPr wrap="none" lIns="100008" tIns="50004" rIns="100008" bIns="50004" anchor="ctr"/>
          <a:lstStyle/>
          <a:p>
            <a:endParaRPr lang="ar-SA"/>
          </a:p>
        </p:txBody>
      </p:sp>
      <p:sp>
        <p:nvSpPr>
          <p:cNvPr id="436227" name="Rectangle 3"/>
          <p:cNvSpPr>
            <a:spLocks noChangeArrowheads="1"/>
          </p:cNvSpPr>
          <p:nvPr/>
        </p:nvSpPr>
        <p:spPr bwMode="auto">
          <a:xfrm>
            <a:off x="1" y="0"/>
            <a:ext cx="6708070" cy="1224643"/>
          </a:xfrm>
          <a:prstGeom prst="rect">
            <a:avLst/>
          </a:prstGeom>
          <a:noFill/>
          <a:ln w="12700">
            <a:noFill/>
            <a:miter lim="800000"/>
            <a:headEnd/>
            <a:tailEnd/>
          </a:ln>
          <a:effectLst/>
        </p:spPr>
        <p:txBody>
          <a:bodyPr lIns="98966" tIns="48615" rIns="98966" bIns="48615" anchor="ctr"/>
          <a:lstStyle/>
          <a:p>
            <a:pPr algn="ctr">
              <a:defRPr/>
            </a:pPr>
            <a:r>
              <a:rPr lang="en-US" sz="4400" b="1" dirty="0">
                <a:solidFill>
                  <a:srgbClr val="FF0000"/>
                </a:solidFill>
                <a:effectLst>
                  <a:outerShdw blurRad="38100" dist="38100" dir="2700000" algn="tl">
                    <a:srgbClr val="000000"/>
                  </a:outerShdw>
                </a:effectLst>
              </a:rPr>
              <a:t>Latest Start / Latest Finish</a:t>
            </a:r>
          </a:p>
        </p:txBody>
      </p:sp>
      <p:sp>
        <p:nvSpPr>
          <p:cNvPr id="7177" name="Line 6"/>
          <p:cNvSpPr>
            <a:spLocks noChangeShapeType="1"/>
          </p:cNvSpPr>
          <p:nvPr/>
        </p:nvSpPr>
        <p:spPr bwMode="auto">
          <a:xfrm flipV="1">
            <a:off x="1576917" y="2886416"/>
            <a:ext cx="770820" cy="707571"/>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7178" name="Line 7"/>
          <p:cNvSpPr>
            <a:spLocks noChangeShapeType="1"/>
          </p:cNvSpPr>
          <p:nvPr/>
        </p:nvSpPr>
        <p:spPr bwMode="auto">
          <a:xfrm>
            <a:off x="1576917" y="3893345"/>
            <a:ext cx="756709" cy="670152"/>
          </a:xfrm>
          <a:prstGeom prst="line">
            <a:avLst/>
          </a:prstGeom>
          <a:noFill/>
          <a:ln w="57150">
            <a:solidFill>
              <a:srgbClr val="F05C3F"/>
            </a:solidFill>
            <a:round/>
            <a:headEnd/>
            <a:tailEnd type="triangle" w="med" len="med"/>
          </a:ln>
        </p:spPr>
        <p:txBody>
          <a:bodyPr wrap="none" lIns="100008" tIns="50004" rIns="100008" bIns="50004" anchor="ctr"/>
          <a:lstStyle/>
          <a:p>
            <a:endParaRPr lang="en-US"/>
          </a:p>
        </p:txBody>
      </p:sp>
      <p:sp>
        <p:nvSpPr>
          <p:cNvPr id="7179" name="Line 8"/>
          <p:cNvSpPr>
            <a:spLocks noChangeShapeType="1"/>
          </p:cNvSpPr>
          <p:nvPr/>
        </p:nvSpPr>
        <p:spPr bwMode="auto">
          <a:xfrm>
            <a:off x="3079750" y="2898322"/>
            <a:ext cx="583848" cy="51367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7180" name="Line 9"/>
          <p:cNvSpPr>
            <a:spLocks noChangeShapeType="1"/>
          </p:cNvSpPr>
          <p:nvPr/>
        </p:nvSpPr>
        <p:spPr bwMode="auto">
          <a:xfrm>
            <a:off x="4564945" y="3733460"/>
            <a:ext cx="285750" cy="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7181" name="Line 10"/>
          <p:cNvSpPr>
            <a:spLocks noChangeShapeType="1"/>
          </p:cNvSpPr>
          <p:nvPr/>
        </p:nvSpPr>
        <p:spPr bwMode="auto">
          <a:xfrm flipV="1">
            <a:off x="3085043" y="1734911"/>
            <a:ext cx="589139" cy="539184"/>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7182" name="Line 11"/>
          <p:cNvSpPr>
            <a:spLocks noChangeShapeType="1"/>
          </p:cNvSpPr>
          <p:nvPr/>
        </p:nvSpPr>
        <p:spPr bwMode="auto">
          <a:xfrm>
            <a:off x="3229681" y="2581955"/>
            <a:ext cx="292806" cy="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7183" name="Line 12"/>
          <p:cNvSpPr>
            <a:spLocks noChangeShapeType="1"/>
          </p:cNvSpPr>
          <p:nvPr/>
        </p:nvSpPr>
        <p:spPr bwMode="auto">
          <a:xfrm>
            <a:off x="4564945" y="2581955"/>
            <a:ext cx="1606903" cy="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7184" name="Line 13"/>
          <p:cNvSpPr>
            <a:spLocks noChangeShapeType="1"/>
          </p:cNvSpPr>
          <p:nvPr/>
        </p:nvSpPr>
        <p:spPr bwMode="auto">
          <a:xfrm>
            <a:off x="4513792" y="1624354"/>
            <a:ext cx="1707444" cy="744991"/>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7185" name="Line 14"/>
          <p:cNvSpPr>
            <a:spLocks noChangeShapeType="1"/>
          </p:cNvSpPr>
          <p:nvPr/>
        </p:nvSpPr>
        <p:spPr bwMode="auto">
          <a:xfrm>
            <a:off x="7059083" y="2906827"/>
            <a:ext cx="756709" cy="671852"/>
          </a:xfrm>
          <a:prstGeom prst="line">
            <a:avLst/>
          </a:prstGeom>
          <a:noFill/>
          <a:ln w="57150">
            <a:solidFill>
              <a:srgbClr val="F05C3F"/>
            </a:solidFill>
            <a:round/>
            <a:headEnd/>
            <a:tailEnd type="triangle" w="med" len="med"/>
          </a:ln>
        </p:spPr>
        <p:txBody>
          <a:bodyPr wrap="none" lIns="100008" tIns="50004" rIns="100008" bIns="50004" anchor="ctr"/>
          <a:lstStyle/>
          <a:p>
            <a:endParaRPr lang="en-US"/>
          </a:p>
        </p:txBody>
      </p:sp>
      <p:sp>
        <p:nvSpPr>
          <p:cNvPr id="7186" name="Line 15"/>
          <p:cNvSpPr>
            <a:spLocks noChangeShapeType="1"/>
          </p:cNvSpPr>
          <p:nvPr/>
        </p:nvSpPr>
        <p:spPr bwMode="auto">
          <a:xfrm flipV="1">
            <a:off x="6692194" y="3025889"/>
            <a:ext cx="0" cy="1432152"/>
          </a:xfrm>
          <a:prstGeom prst="line">
            <a:avLst/>
          </a:prstGeom>
          <a:noFill/>
          <a:ln w="57150">
            <a:solidFill>
              <a:srgbClr val="F05C3F"/>
            </a:solidFill>
            <a:round/>
            <a:headEnd/>
            <a:tailEnd type="triangle" w="med" len="med"/>
          </a:ln>
        </p:spPr>
        <p:txBody>
          <a:bodyPr wrap="none" lIns="100008" tIns="50004" rIns="100008" bIns="50004" anchor="ctr"/>
          <a:lstStyle/>
          <a:p>
            <a:endParaRPr lang="en-US"/>
          </a:p>
        </p:txBody>
      </p:sp>
      <p:sp>
        <p:nvSpPr>
          <p:cNvPr id="7187" name="Line 16"/>
          <p:cNvSpPr>
            <a:spLocks noChangeShapeType="1"/>
          </p:cNvSpPr>
          <p:nvPr/>
        </p:nvSpPr>
        <p:spPr bwMode="auto">
          <a:xfrm>
            <a:off x="5729111" y="4058331"/>
            <a:ext cx="585611" cy="508568"/>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7188" name="Line 17"/>
          <p:cNvSpPr>
            <a:spLocks noChangeShapeType="1"/>
          </p:cNvSpPr>
          <p:nvPr/>
        </p:nvSpPr>
        <p:spPr bwMode="auto">
          <a:xfrm>
            <a:off x="4554361" y="4884964"/>
            <a:ext cx="296333" cy="0"/>
          </a:xfrm>
          <a:prstGeom prst="line">
            <a:avLst/>
          </a:prstGeom>
          <a:noFill/>
          <a:ln w="57150">
            <a:solidFill>
              <a:srgbClr val="F05C3F"/>
            </a:solidFill>
            <a:round/>
            <a:headEnd/>
            <a:tailEnd type="triangle" w="med" len="med"/>
          </a:ln>
        </p:spPr>
        <p:txBody>
          <a:bodyPr wrap="none" lIns="100008" tIns="50004" rIns="100008" bIns="50004" anchor="ctr"/>
          <a:lstStyle/>
          <a:p>
            <a:endParaRPr lang="en-US"/>
          </a:p>
        </p:txBody>
      </p:sp>
      <p:sp>
        <p:nvSpPr>
          <p:cNvPr id="7189" name="Line 18"/>
          <p:cNvSpPr>
            <a:spLocks noChangeShapeType="1"/>
          </p:cNvSpPr>
          <p:nvPr/>
        </p:nvSpPr>
        <p:spPr bwMode="auto">
          <a:xfrm>
            <a:off x="5884334" y="4888366"/>
            <a:ext cx="287514" cy="0"/>
          </a:xfrm>
          <a:prstGeom prst="line">
            <a:avLst/>
          </a:prstGeom>
          <a:noFill/>
          <a:ln w="57150">
            <a:solidFill>
              <a:srgbClr val="F05C3F"/>
            </a:solidFill>
            <a:round/>
            <a:headEnd/>
            <a:tailEnd type="triangle" w="med" len="med"/>
          </a:ln>
        </p:spPr>
        <p:txBody>
          <a:bodyPr wrap="none" lIns="100008" tIns="50004" rIns="100008" bIns="50004" anchor="ctr"/>
          <a:lstStyle/>
          <a:p>
            <a:endParaRPr lang="en-US"/>
          </a:p>
        </p:txBody>
      </p:sp>
      <p:sp>
        <p:nvSpPr>
          <p:cNvPr id="7190" name="Line 19"/>
          <p:cNvSpPr>
            <a:spLocks noChangeShapeType="1"/>
          </p:cNvSpPr>
          <p:nvPr/>
        </p:nvSpPr>
        <p:spPr bwMode="auto">
          <a:xfrm flipV="1">
            <a:off x="4510265" y="5080568"/>
            <a:ext cx="1716263" cy="770504"/>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7191" name="Line 20"/>
          <p:cNvSpPr>
            <a:spLocks noChangeShapeType="1"/>
          </p:cNvSpPr>
          <p:nvPr/>
        </p:nvSpPr>
        <p:spPr bwMode="auto">
          <a:xfrm>
            <a:off x="3233209" y="4884964"/>
            <a:ext cx="285750" cy="0"/>
          </a:xfrm>
          <a:prstGeom prst="line">
            <a:avLst/>
          </a:prstGeom>
          <a:noFill/>
          <a:ln w="57150">
            <a:solidFill>
              <a:srgbClr val="F05C3F"/>
            </a:solidFill>
            <a:round/>
            <a:headEnd/>
            <a:tailEnd type="triangle" w="med" len="med"/>
          </a:ln>
        </p:spPr>
        <p:txBody>
          <a:bodyPr wrap="none" lIns="100008" tIns="50004" rIns="100008" bIns="50004" anchor="ctr"/>
          <a:lstStyle/>
          <a:p>
            <a:endParaRPr lang="en-US"/>
          </a:p>
        </p:txBody>
      </p:sp>
      <p:sp>
        <p:nvSpPr>
          <p:cNvPr id="7192" name="Line 21"/>
          <p:cNvSpPr>
            <a:spLocks noChangeShapeType="1"/>
          </p:cNvSpPr>
          <p:nvPr/>
        </p:nvSpPr>
        <p:spPr bwMode="auto">
          <a:xfrm>
            <a:off x="3088570" y="5208134"/>
            <a:ext cx="606778" cy="530679"/>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7193" name="Oval 22"/>
          <p:cNvSpPr>
            <a:spLocks noChangeArrowheads="1"/>
          </p:cNvSpPr>
          <p:nvPr/>
        </p:nvSpPr>
        <p:spPr bwMode="auto">
          <a:xfrm>
            <a:off x="3534833" y="2131220"/>
            <a:ext cx="1024820" cy="894670"/>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7194" name="Freeform 23"/>
          <p:cNvSpPr>
            <a:spLocks/>
          </p:cNvSpPr>
          <p:nvPr/>
        </p:nvSpPr>
        <p:spPr bwMode="auto">
          <a:xfrm>
            <a:off x="3889375" y="2141425"/>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7195" name="Oval 24"/>
          <p:cNvSpPr>
            <a:spLocks noChangeArrowheads="1"/>
          </p:cNvSpPr>
          <p:nvPr/>
        </p:nvSpPr>
        <p:spPr bwMode="auto">
          <a:xfrm>
            <a:off x="3550709" y="2148229"/>
            <a:ext cx="994833" cy="867455"/>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7196" name="Line 25"/>
          <p:cNvSpPr>
            <a:spLocks noChangeShapeType="1"/>
          </p:cNvSpPr>
          <p:nvPr/>
        </p:nvSpPr>
        <p:spPr bwMode="auto">
          <a:xfrm>
            <a:off x="3557765" y="2585357"/>
            <a:ext cx="322791"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197" name="Line 26"/>
          <p:cNvSpPr>
            <a:spLocks noChangeShapeType="1"/>
          </p:cNvSpPr>
          <p:nvPr/>
        </p:nvSpPr>
        <p:spPr bwMode="auto">
          <a:xfrm>
            <a:off x="4236861" y="2585357"/>
            <a:ext cx="30162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198" name="Line 27"/>
          <p:cNvSpPr>
            <a:spLocks noChangeShapeType="1"/>
          </p:cNvSpPr>
          <p:nvPr/>
        </p:nvSpPr>
        <p:spPr bwMode="auto">
          <a:xfrm>
            <a:off x="3894667" y="2194153"/>
            <a:ext cx="0" cy="78071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199" name="Line 28"/>
          <p:cNvSpPr>
            <a:spLocks noChangeShapeType="1"/>
          </p:cNvSpPr>
          <p:nvPr/>
        </p:nvSpPr>
        <p:spPr bwMode="auto">
          <a:xfrm>
            <a:off x="4224514" y="2194153"/>
            <a:ext cx="0" cy="78071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00" name="Oval 29"/>
          <p:cNvSpPr>
            <a:spLocks noChangeArrowheads="1"/>
          </p:cNvSpPr>
          <p:nvPr/>
        </p:nvSpPr>
        <p:spPr bwMode="auto">
          <a:xfrm>
            <a:off x="6191250" y="4439331"/>
            <a:ext cx="1024820" cy="892969"/>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7201" name="Freeform 30"/>
          <p:cNvSpPr>
            <a:spLocks/>
          </p:cNvSpPr>
          <p:nvPr/>
        </p:nvSpPr>
        <p:spPr bwMode="auto">
          <a:xfrm>
            <a:off x="6544028" y="4447836"/>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7202" name="Line 31"/>
          <p:cNvSpPr>
            <a:spLocks noChangeShapeType="1"/>
          </p:cNvSpPr>
          <p:nvPr/>
        </p:nvSpPr>
        <p:spPr bwMode="auto">
          <a:xfrm>
            <a:off x="6212416" y="4893469"/>
            <a:ext cx="32455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03" name="Line 32"/>
          <p:cNvSpPr>
            <a:spLocks noChangeShapeType="1"/>
          </p:cNvSpPr>
          <p:nvPr/>
        </p:nvSpPr>
        <p:spPr bwMode="auto">
          <a:xfrm>
            <a:off x="6891514" y="4893469"/>
            <a:ext cx="303389"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04" name="Line 33"/>
          <p:cNvSpPr>
            <a:spLocks noChangeShapeType="1"/>
          </p:cNvSpPr>
          <p:nvPr/>
        </p:nvSpPr>
        <p:spPr bwMode="auto">
          <a:xfrm>
            <a:off x="6549320" y="450056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05" name="Line 34"/>
          <p:cNvSpPr>
            <a:spLocks noChangeShapeType="1"/>
          </p:cNvSpPr>
          <p:nvPr/>
        </p:nvSpPr>
        <p:spPr bwMode="auto">
          <a:xfrm>
            <a:off x="6879167" y="450056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06" name="Oval 35"/>
          <p:cNvSpPr>
            <a:spLocks noChangeArrowheads="1"/>
          </p:cNvSpPr>
          <p:nvPr/>
        </p:nvSpPr>
        <p:spPr bwMode="auto">
          <a:xfrm>
            <a:off x="3534833" y="3275920"/>
            <a:ext cx="1024820" cy="892969"/>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7207" name="Freeform 36"/>
          <p:cNvSpPr>
            <a:spLocks/>
          </p:cNvSpPr>
          <p:nvPr/>
        </p:nvSpPr>
        <p:spPr bwMode="auto">
          <a:xfrm>
            <a:off x="3889375" y="3284425"/>
            <a:ext cx="338667" cy="875959"/>
          </a:xfrm>
          <a:custGeom>
            <a:avLst/>
            <a:gdLst>
              <a:gd name="T0" fmla="*/ 0 w 184"/>
              <a:gd name="T1" fmla="*/ 799561 h 545"/>
              <a:gd name="T2" fmla="*/ 0 w 184"/>
              <a:gd name="T3" fmla="*/ 30002 h 545"/>
              <a:gd name="T4" fmla="*/ 66261 w 184"/>
              <a:gd name="T5" fmla="*/ 6000 h 545"/>
              <a:gd name="T6" fmla="*/ 144117 w 184"/>
              <a:gd name="T7" fmla="*/ 0 h 545"/>
              <a:gd name="T8" fmla="*/ 220317 w 184"/>
              <a:gd name="T9" fmla="*/ 10501 h 545"/>
              <a:gd name="T10" fmla="*/ 289891 w 184"/>
              <a:gd name="T11" fmla="*/ 27002 h 545"/>
              <a:gd name="T12" fmla="*/ 303143 w 184"/>
              <a:gd name="T13" fmla="*/ 34503 h 545"/>
              <a:gd name="T14" fmla="*/ 303143 w 184"/>
              <a:gd name="T15" fmla="*/ 787560 h 545"/>
              <a:gd name="T16" fmla="*/ 270013 w 184"/>
              <a:gd name="T17" fmla="*/ 804061 h 545"/>
              <a:gd name="T18" fmla="*/ 207065 w 184"/>
              <a:gd name="T19" fmla="*/ 814562 h 545"/>
              <a:gd name="T20" fmla="*/ 144117 w 184"/>
              <a:gd name="T21" fmla="*/ 816062 h 545"/>
              <a:gd name="T22" fmla="*/ 132522 w 184"/>
              <a:gd name="T23" fmla="*/ 816062 h 545"/>
              <a:gd name="T24" fmla="*/ 82826 w 184"/>
              <a:gd name="T25" fmla="*/ 814562 h 545"/>
              <a:gd name="T26" fmla="*/ 26504 w 184"/>
              <a:gd name="T27" fmla="*/ 802561 h 545"/>
              <a:gd name="T28" fmla="*/ 0 w 184"/>
              <a:gd name="T29" fmla="*/ 799561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7208" name="Oval 37"/>
          <p:cNvSpPr>
            <a:spLocks noChangeArrowheads="1"/>
          </p:cNvSpPr>
          <p:nvPr/>
        </p:nvSpPr>
        <p:spPr bwMode="auto">
          <a:xfrm>
            <a:off x="3550709" y="3291228"/>
            <a:ext cx="994833" cy="869156"/>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7209" name="Line 38"/>
          <p:cNvSpPr>
            <a:spLocks noChangeShapeType="1"/>
          </p:cNvSpPr>
          <p:nvPr/>
        </p:nvSpPr>
        <p:spPr bwMode="auto">
          <a:xfrm>
            <a:off x="3557765" y="3730059"/>
            <a:ext cx="322791"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10" name="Line 39"/>
          <p:cNvSpPr>
            <a:spLocks noChangeShapeType="1"/>
          </p:cNvSpPr>
          <p:nvPr/>
        </p:nvSpPr>
        <p:spPr bwMode="auto">
          <a:xfrm>
            <a:off x="4236861" y="3730059"/>
            <a:ext cx="30162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11" name="Line 40"/>
          <p:cNvSpPr>
            <a:spLocks noChangeShapeType="1"/>
          </p:cNvSpPr>
          <p:nvPr/>
        </p:nvSpPr>
        <p:spPr bwMode="auto">
          <a:xfrm>
            <a:off x="3894667" y="3338853"/>
            <a:ext cx="0" cy="780709"/>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12" name="Line 41"/>
          <p:cNvSpPr>
            <a:spLocks noChangeShapeType="1"/>
          </p:cNvSpPr>
          <p:nvPr/>
        </p:nvSpPr>
        <p:spPr bwMode="auto">
          <a:xfrm>
            <a:off x="4224514" y="3338853"/>
            <a:ext cx="0" cy="780709"/>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13" name="Oval 42"/>
          <p:cNvSpPr>
            <a:spLocks noChangeArrowheads="1"/>
          </p:cNvSpPr>
          <p:nvPr/>
        </p:nvSpPr>
        <p:spPr bwMode="auto">
          <a:xfrm>
            <a:off x="4866571" y="3275920"/>
            <a:ext cx="1024819" cy="892969"/>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7214" name="Freeform 43"/>
          <p:cNvSpPr>
            <a:spLocks/>
          </p:cNvSpPr>
          <p:nvPr/>
        </p:nvSpPr>
        <p:spPr bwMode="auto">
          <a:xfrm>
            <a:off x="5219348" y="3284425"/>
            <a:ext cx="338667" cy="875959"/>
          </a:xfrm>
          <a:custGeom>
            <a:avLst/>
            <a:gdLst>
              <a:gd name="T0" fmla="*/ 0 w 184"/>
              <a:gd name="T1" fmla="*/ 799561 h 545"/>
              <a:gd name="T2" fmla="*/ 0 w 184"/>
              <a:gd name="T3" fmla="*/ 30002 h 545"/>
              <a:gd name="T4" fmla="*/ 66261 w 184"/>
              <a:gd name="T5" fmla="*/ 6000 h 545"/>
              <a:gd name="T6" fmla="*/ 144117 w 184"/>
              <a:gd name="T7" fmla="*/ 0 h 545"/>
              <a:gd name="T8" fmla="*/ 220317 w 184"/>
              <a:gd name="T9" fmla="*/ 10501 h 545"/>
              <a:gd name="T10" fmla="*/ 289891 w 184"/>
              <a:gd name="T11" fmla="*/ 27002 h 545"/>
              <a:gd name="T12" fmla="*/ 303143 w 184"/>
              <a:gd name="T13" fmla="*/ 34503 h 545"/>
              <a:gd name="T14" fmla="*/ 303143 w 184"/>
              <a:gd name="T15" fmla="*/ 787560 h 545"/>
              <a:gd name="T16" fmla="*/ 270013 w 184"/>
              <a:gd name="T17" fmla="*/ 804061 h 545"/>
              <a:gd name="T18" fmla="*/ 207065 w 184"/>
              <a:gd name="T19" fmla="*/ 814562 h 545"/>
              <a:gd name="T20" fmla="*/ 144117 w 184"/>
              <a:gd name="T21" fmla="*/ 816062 h 545"/>
              <a:gd name="T22" fmla="*/ 132522 w 184"/>
              <a:gd name="T23" fmla="*/ 816062 h 545"/>
              <a:gd name="T24" fmla="*/ 82826 w 184"/>
              <a:gd name="T25" fmla="*/ 814562 h 545"/>
              <a:gd name="T26" fmla="*/ 26504 w 184"/>
              <a:gd name="T27" fmla="*/ 802561 h 545"/>
              <a:gd name="T28" fmla="*/ 0 w 184"/>
              <a:gd name="T29" fmla="*/ 799561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7215" name="Oval 44"/>
          <p:cNvSpPr>
            <a:spLocks noChangeArrowheads="1"/>
          </p:cNvSpPr>
          <p:nvPr/>
        </p:nvSpPr>
        <p:spPr bwMode="auto">
          <a:xfrm>
            <a:off x="4880681" y="3291228"/>
            <a:ext cx="994833" cy="869156"/>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7216" name="Line 45"/>
          <p:cNvSpPr>
            <a:spLocks noChangeShapeType="1"/>
          </p:cNvSpPr>
          <p:nvPr/>
        </p:nvSpPr>
        <p:spPr bwMode="auto">
          <a:xfrm>
            <a:off x="4887736" y="3730059"/>
            <a:ext cx="32455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17" name="Line 46"/>
          <p:cNvSpPr>
            <a:spLocks noChangeShapeType="1"/>
          </p:cNvSpPr>
          <p:nvPr/>
        </p:nvSpPr>
        <p:spPr bwMode="auto">
          <a:xfrm>
            <a:off x="5566834" y="3730059"/>
            <a:ext cx="30162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18" name="Line 47"/>
          <p:cNvSpPr>
            <a:spLocks noChangeShapeType="1"/>
          </p:cNvSpPr>
          <p:nvPr/>
        </p:nvSpPr>
        <p:spPr bwMode="auto">
          <a:xfrm>
            <a:off x="5224639" y="3338853"/>
            <a:ext cx="0" cy="780709"/>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19" name="Line 48"/>
          <p:cNvSpPr>
            <a:spLocks noChangeShapeType="1"/>
          </p:cNvSpPr>
          <p:nvPr/>
        </p:nvSpPr>
        <p:spPr bwMode="auto">
          <a:xfrm>
            <a:off x="5554487" y="3338853"/>
            <a:ext cx="0" cy="780709"/>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20" name="Oval 49"/>
          <p:cNvSpPr>
            <a:spLocks noChangeArrowheads="1"/>
          </p:cNvSpPr>
          <p:nvPr/>
        </p:nvSpPr>
        <p:spPr bwMode="auto">
          <a:xfrm>
            <a:off x="3534833" y="5631657"/>
            <a:ext cx="1024820" cy="892968"/>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7221" name="Freeform 50"/>
          <p:cNvSpPr>
            <a:spLocks/>
          </p:cNvSpPr>
          <p:nvPr/>
        </p:nvSpPr>
        <p:spPr bwMode="auto">
          <a:xfrm>
            <a:off x="3889375" y="5640161"/>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7222" name="Oval 51"/>
          <p:cNvSpPr>
            <a:spLocks noChangeArrowheads="1"/>
          </p:cNvSpPr>
          <p:nvPr/>
        </p:nvSpPr>
        <p:spPr bwMode="auto">
          <a:xfrm>
            <a:off x="3550709" y="5646965"/>
            <a:ext cx="994833" cy="867455"/>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7223" name="Line 52"/>
          <p:cNvSpPr>
            <a:spLocks noChangeShapeType="1"/>
          </p:cNvSpPr>
          <p:nvPr/>
        </p:nvSpPr>
        <p:spPr bwMode="auto">
          <a:xfrm>
            <a:off x="3557765" y="6085795"/>
            <a:ext cx="322791"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24" name="Line 53"/>
          <p:cNvSpPr>
            <a:spLocks noChangeShapeType="1"/>
          </p:cNvSpPr>
          <p:nvPr/>
        </p:nvSpPr>
        <p:spPr bwMode="auto">
          <a:xfrm>
            <a:off x="4236861" y="6085795"/>
            <a:ext cx="30162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25" name="Line 54"/>
          <p:cNvSpPr>
            <a:spLocks noChangeShapeType="1"/>
          </p:cNvSpPr>
          <p:nvPr/>
        </p:nvSpPr>
        <p:spPr bwMode="auto">
          <a:xfrm>
            <a:off x="3894667" y="5692889"/>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26" name="Line 55"/>
          <p:cNvSpPr>
            <a:spLocks noChangeShapeType="1"/>
          </p:cNvSpPr>
          <p:nvPr/>
        </p:nvSpPr>
        <p:spPr bwMode="auto">
          <a:xfrm>
            <a:off x="4224514" y="5692889"/>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27" name="Oval 56"/>
          <p:cNvSpPr>
            <a:spLocks noChangeArrowheads="1"/>
          </p:cNvSpPr>
          <p:nvPr/>
        </p:nvSpPr>
        <p:spPr bwMode="auto">
          <a:xfrm>
            <a:off x="4866571" y="4439331"/>
            <a:ext cx="1024819" cy="892969"/>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7228" name="Freeform 57"/>
          <p:cNvSpPr>
            <a:spLocks/>
          </p:cNvSpPr>
          <p:nvPr/>
        </p:nvSpPr>
        <p:spPr bwMode="auto">
          <a:xfrm>
            <a:off x="5219348" y="4447836"/>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7229" name="Line 58"/>
          <p:cNvSpPr>
            <a:spLocks noChangeShapeType="1"/>
          </p:cNvSpPr>
          <p:nvPr/>
        </p:nvSpPr>
        <p:spPr bwMode="auto">
          <a:xfrm>
            <a:off x="4887736" y="4893469"/>
            <a:ext cx="32455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30" name="Line 59"/>
          <p:cNvSpPr>
            <a:spLocks noChangeShapeType="1"/>
          </p:cNvSpPr>
          <p:nvPr/>
        </p:nvSpPr>
        <p:spPr bwMode="auto">
          <a:xfrm>
            <a:off x="5566834" y="4893469"/>
            <a:ext cx="30162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31" name="Line 60"/>
          <p:cNvSpPr>
            <a:spLocks noChangeShapeType="1"/>
          </p:cNvSpPr>
          <p:nvPr/>
        </p:nvSpPr>
        <p:spPr bwMode="auto">
          <a:xfrm>
            <a:off x="5224639" y="450056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32" name="Line 61"/>
          <p:cNvSpPr>
            <a:spLocks noChangeShapeType="1"/>
          </p:cNvSpPr>
          <p:nvPr/>
        </p:nvSpPr>
        <p:spPr bwMode="auto">
          <a:xfrm>
            <a:off x="5554487" y="450056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33" name="Oval 62"/>
          <p:cNvSpPr>
            <a:spLocks noChangeArrowheads="1"/>
          </p:cNvSpPr>
          <p:nvPr/>
        </p:nvSpPr>
        <p:spPr bwMode="auto">
          <a:xfrm>
            <a:off x="3534833" y="4439331"/>
            <a:ext cx="1024820" cy="892969"/>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7234" name="Freeform 63"/>
          <p:cNvSpPr>
            <a:spLocks/>
          </p:cNvSpPr>
          <p:nvPr/>
        </p:nvSpPr>
        <p:spPr bwMode="auto">
          <a:xfrm>
            <a:off x="3889375" y="4447836"/>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7235" name="Line 64"/>
          <p:cNvSpPr>
            <a:spLocks noChangeShapeType="1"/>
          </p:cNvSpPr>
          <p:nvPr/>
        </p:nvSpPr>
        <p:spPr bwMode="auto">
          <a:xfrm>
            <a:off x="3557765" y="4893469"/>
            <a:ext cx="322791"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36" name="Line 65"/>
          <p:cNvSpPr>
            <a:spLocks noChangeShapeType="1"/>
          </p:cNvSpPr>
          <p:nvPr/>
        </p:nvSpPr>
        <p:spPr bwMode="auto">
          <a:xfrm>
            <a:off x="4236861" y="4893469"/>
            <a:ext cx="30162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37" name="Line 66"/>
          <p:cNvSpPr>
            <a:spLocks noChangeShapeType="1"/>
          </p:cNvSpPr>
          <p:nvPr/>
        </p:nvSpPr>
        <p:spPr bwMode="auto">
          <a:xfrm>
            <a:off x="3894667" y="450056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38" name="Line 67"/>
          <p:cNvSpPr>
            <a:spLocks noChangeShapeType="1"/>
          </p:cNvSpPr>
          <p:nvPr/>
        </p:nvSpPr>
        <p:spPr bwMode="auto">
          <a:xfrm>
            <a:off x="4224514" y="450056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39" name="Oval 68"/>
          <p:cNvSpPr>
            <a:spLocks noChangeArrowheads="1"/>
          </p:cNvSpPr>
          <p:nvPr/>
        </p:nvSpPr>
        <p:spPr bwMode="auto">
          <a:xfrm>
            <a:off x="2206626" y="4439331"/>
            <a:ext cx="1024819" cy="892969"/>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7240" name="Freeform 69"/>
          <p:cNvSpPr>
            <a:spLocks/>
          </p:cNvSpPr>
          <p:nvPr/>
        </p:nvSpPr>
        <p:spPr bwMode="auto">
          <a:xfrm>
            <a:off x="2559403" y="4447836"/>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7241" name="Line 70"/>
          <p:cNvSpPr>
            <a:spLocks noChangeShapeType="1"/>
          </p:cNvSpPr>
          <p:nvPr/>
        </p:nvSpPr>
        <p:spPr bwMode="auto">
          <a:xfrm>
            <a:off x="2229556" y="4893469"/>
            <a:ext cx="322792"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42" name="Line 71"/>
          <p:cNvSpPr>
            <a:spLocks noChangeShapeType="1"/>
          </p:cNvSpPr>
          <p:nvPr/>
        </p:nvSpPr>
        <p:spPr bwMode="auto">
          <a:xfrm>
            <a:off x="2908654" y="4893469"/>
            <a:ext cx="301624"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43" name="Line 72"/>
          <p:cNvSpPr>
            <a:spLocks noChangeShapeType="1"/>
          </p:cNvSpPr>
          <p:nvPr/>
        </p:nvSpPr>
        <p:spPr bwMode="auto">
          <a:xfrm>
            <a:off x="2564694" y="450056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44" name="Line 73"/>
          <p:cNvSpPr>
            <a:spLocks noChangeShapeType="1"/>
          </p:cNvSpPr>
          <p:nvPr/>
        </p:nvSpPr>
        <p:spPr bwMode="auto">
          <a:xfrm>
            <a:off x="2894542" y="450056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45" name="Oval 74"/>
          <p:cNvSpPr>
            <a:spLocks noChangeArrowheads="1"/>
          </p:cNvSpPr>
          <p:nvPr/>
        </p:nvSpPr>
        <p:spPr bwMode="auto">
          <a:xfrm>
            <a:off x="2206626" y="2131220"/>
            <a:ext cx="1024819" cy="894670"/>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7246" name="Freeform 75"/>
          <p:cNvSpPr>
            <a:spLocks/>
          </p:cNvSpPr>
          <p:nvPr/>
        </p:nvSpPr>
        <p:spPr bwMode="auto">
          <a:xfrm>
            <a:off x="2559403" y="2141425"/>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7247" name="Oval 76"/>
          <p:cNvSpPr>
            <a:spLocks noChangeArrowheads="1"/>
          </p:cNvSpPr>
          <p:nvPr/>
        </p:nvSpPr>
        <p:spPr bwMode="auto">
          <a:xfrm>
            <a:off x="2220737" y="2148229"/>
            <a:ext cx="996597" cy="867455"/>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7248" name="Line 77"/>
          <p:cNvSpPr>
            <a:spLocks noChangeShapeType="1"/>
          </p:cNvSpPr>
          <p:nvPr/>
        </p:nvSpPr>
        <p:spPr bwMode="auto">
          <a:xfrm>
            <a:off x="2229556" y="2585357"/>
            <a:ext cx="322792"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49" name="Line 78"/>
          <p:cNvSpPr>
            <a:spLocks noChangeShapeType="1"/>
          </p:cNvSpPr>
          <p:nvPr/>
        </p:nvSpPr>
        <p:spPr bwMode="auto">
          <a:xfrm>
            <a:off x="2908654" y="2585357"/>
            <a:ext cx="301624"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50" name="Line 79"/>
          <p:cNvSpPr>
            <a:spLocks noChangeShapeType="1"/>
          </p:cNvSpPr>
          <p:nvPr/>
        </p:nvSpPr>
        <p:spPr bwMode="auto">
          <a:xfrm>
            <a:off x="2564694" y="2194153"/>
            <a:ext cx="0" cy="78071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51" name="Line 80"/>
          <p:cNvSpPr>
            <a:spLocks noChangeShapeType="1"/>
          </p:cNvSpPr>
          <p:nvPr/>
        </p:nvSpPr>
        <p:spPr bwMode="auto">
          <a:xfrm>
            <a:off x="2894542" y="2194153"/>
            <a:ext cx="0" cy="78071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52" name="Oval 81"/>
          <p:cNvSpPr>
            <a:spLocks noChangeArrowheads="1"/>
          </p:cNvSpPr>
          <p:nvPr/>
        </p:nvSpPr>
        <p:spPr bwMode="auto">
          <a:xfrm>
            <a:off x="6191250" y="2131220"/>
            <a:ext cx="1024820" cy="894670"/>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7253" name="Freeform 82"/>
          <p:cNvSpPr>
            <a:spLocks/>
          </p:cNvSpPr>
          <p:nvPr/>
        </p:nvSpPr>
        <p:spPr bwMode="auto">
          <a:xfrm>
            <a:off x="6544028" y="2141425"/>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7254" name="Line 83"/>
          <p:cNvSpPr>
            <a:spLocks noChangeShapeType="1"/>
          </p:cNvSpPr>
          <p:nvPr/>
        </p:nvSpPr>
        <p:spPr bwMode="auto">
          <a:xfrm>
            <a:off x="6212416" y="2585357"/>
            <a:ext cx="32455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55" name="Line 84"/>
          <p:cNvSpPr>
            <a:spLocks noChangeShapeType="1"/>
          </p:cNvSpPr>
          <p:nvPr/>
        </p:nvSpPr>
        <p:spPr bwMode="auto">
          <a:xfrm>
            <a:off x="6891514" y="2585357"/>
            <a:ext cx="303389"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56" name="Line 85"/>
          <p:cNvSpPr>
            <a:spLocks noChangeShapeType="1"/>
          </p:cNvSpPr>
          <p:nvPr/>
        </p:nvSpPr>
        <p:spPr bwMode="auto">
          <a:xfrm>
            <a:off x="6549320" y="2194153"/>
            <a:ext cx="0" cy="78071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57" name="Line 86"/>
          <p:cNvSpPr>
            <a:spLocks noChangeShapeType="1"/>
          </p:cNvSpPr>
          <p:nvPr/>
        </p:nvSpPr>
        <p:spPr bwMode="auto">
          <a:xfrm>
            <a:off x="6879167" y="2194153"/>
            <a:ext cx="0" cy="78071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58" name="Oval 87"/>
          <p:cNvSpPr>
            <a:spLocks noChangeArrowheads="1"/>
          </p:cNvSpPr>
          <p:nvPr/>
        </p:nvSpPr>
        <p:spPr bwMode="auto">
          <a:xfrm>
            <a:off x="3534833" y="976313"/>
            <a:ext cx="1024820" cy="892969"/>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7259" name="Freeform 88"/>
          <p:cNvSpPr>
            <a:spLocks/>
          </p:cNvSpPr>
          <p:nvPr/>
        </p:nvSpPr>
        <p:spPr bwMode="auto">
          <a:xfrm>
            <a:off x="3889375" y="986518"/>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7260" name="Oval 89"/>
          <p:cNvSpPr>
            <a:spLocks noChangeArrowheads="1"/>
          </p:cNvSpPr>
          <p:nvPr/>
        </p:nvSpPr>
        <p:spPr bwMode="auto">
          <a:xfrm>
            <a:off x="3550709" y="991621"/>
            <a:ext cx="994833" cy="869156"/>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7261" name="Line 90"/>
          <p:cNvSpPr>
            <a:spLocks noChangeShapeType="1"/>
          </p:cNvSpPr>
          <p:nvPr/>
        </p:nvSpPr>
        <p:spPr bwMode="auto">
          <a:xfrm>
            <a:off x="3557765" y="1430451"/>
            <a:ext cx="322791"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62" name="Line 91"/>
          <p:cNvSpPr>
            <a:spLocks noChangeShapeType="1"/>
          </p:cNvSpPr>
          <p:nvPr/>
        </p:nvSpPr>
        <p:spPr bwMode="auto">
          <a:xfrm>
            <a:off x="4236861" y="1430451"/>
            <a:ext cx="30162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63" name="Line 92"/>
          <p:cNvSpPr>
            <a:spLocks noChangeShapeType="1"/>
          </p:cNvSpPr>
          <p:nvPr/>
        </p:nvSpPr>
        <p:spPr bwMode="auto">
          <a:xfrm>
            <a:off x="3894667" y="1039246"/>
            <a:ext cx="0" cy="780709"/>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64" name="Line 93"/>
          <p:cNvSpPr>
            <a:spLocks noChangeShapeType="1"/>
          </p:cNvSpPr>
          <p:nvPr/>
        </p:nvSpPr>
        <p:spPr bwMode="auto">
          <a:xfrm>
            <a:off x="4224514" y="1039246"/>
            <a:ext cx="0" cy="780709"/>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7265" name="Rectangle 94"/>
          <p:cNvSpPr>
            <a:spLocks noChangeArrowheads="1"/>
          </p:cNvSpPr>
          <p:nvPr/>
        </p:nvSpPr>
        <p:spPr bwMode="auto">
          <a:xfrm>
            <a:off x="2500802" y="2189050"/>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A</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12</a:t>
            </a:r>
          </a:p>
        </p:txBody>
      </p:sp>
      <p:sp>
        <p:nvSpPr>
          <p:cNvPr id="7266" name="Rectangle 95"/>
          <p:cNvSpPr>
            <a:spLocks noChangeArrowheads="1"/>
          </p:cNvSpPr>
          <p:nvPr/>
        </p:nvSpPr>
        <p:spPr bwMode="auto">
          <a:xfrm>
            <a:off x="6529917" y="2190751"/>
            <a:ext cx="363361" cy="814728"/>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K</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9</a:t>
            </a:r>
          </a:p>
        </p:txBody>
      </p:sp>
      <p:sp>
        <p:nvSpPr>
          <p:cNvPr id="7267" name="Rectangle 96"/>
          <p:cNvSpPr>
            <a:spLocks noChangeArrowheads="1"/>
          </p:cNvSpPr>
          <p:nvPr/>
        </p:nvSpPr>
        <p:spPr bwMode="auto">
          <a:xfrm>
            <a:off x="3828128" y="3333751"/>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C</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10</a:t>
            </a:r>
          </a:p>
        </p:txBody>
      </p:sp>
      <p:sp>
        <p:nvSpPr>
          <p:cNvPr id="7268" name="Rectangle 97"/>
          <p:cNvSpPr>
            <a:spLocks noChangeArrowheads="1"/>
          </p:cNvSpPr>
          <p:nvPr/>
        </p:nvSpPr>
        <p:spPr bwMode="auto">
          <a:xfrm>
            <a:off x="5168683" y="3333751"/>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G</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35</a:t>
            </a:r>
          </a:p>
        </p:txBody>
      </p:sp>
      <p:sp>
        <p:nvSpPr>
          <p:cNvPr id="7269" name="Rectangle 98"/>
          <p:cNvSpPr>
            <a:spLocks noChangeArrowheads="1"/>
          </p:cNvSpPr>
          <p:nvPr/>
        </p:nvSpPr>
        <p:spPr bwMode="auto">
          <a:xfrm>
            <a:off x="6547556" y="4495460"/>
            <a:ext cx="326320" cy="814727"/>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J</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4</a:t>
            </a:r>
          </a:p>
        </p:txBody>
      </p:sp>
      <p:sp>
        <p:nvSpPr>
          <p:cNvPr id="7270" name="Rectangle 99"/>
          <p:cNvSpPr>
            <a:spLocks noChangeArrowheads="1"/>
          </p:cNvSpPr>
          <p:nvPr/>
        </p:nvSpPr>
        <p:spPr bwMode="auto">
          <a:xfrm>
            <a:off x="5166920" y="4495460"/>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H</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40</a:t>
            </a:r>
          </a:p>
        </p:txBody>
      </p:sp>
      <p:sp>
        <p:nvSpPr>
          <p:cNvPr id="7271" name="Rectangle 100"/>
          <p:cNvSpPr>
            <a:spLocks noChangeArrowheads="1"/>
          </p:cNvSpPr>
          <p:nvPr/>
        </p:nvSpPr>
        <p:spPr bwMode="auto">
          <a:xfrm>
            <a:off x="2547056" y="4498862"/>
            <a:ext cx="363361" cy="814727"/>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B</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9</a:t>
            </a:r>
          </a:p>
        </p:txBody>
      </p:sp>
      <p:sp>
        <p:nvSpPr>
          <p:cNvPr id="7272" name="Rectangle 101"/>
          <p:cNvSpPr>
            <a:spLocks noChangeArrowheads="1"/>
          </p:cNvSpPr>
          <p:nvPr/>
        </p:nvSpPr>
        <p:spPr bwMode="auto">
          <a:xfrm>
            <a:off x="3826365" y="4500563"/>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D</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10</a:t>
            </a:r>
          </a:p>
        </p:txBody>
      </p:sp>
      <p:sp>
        <p:nvSpPr>
          <p:cNvPr id="7273" name="Rectangle 102"/>
          <p:cNvSpPr>
            <a:spLocks noChangeArrowheads="1"/>
          </p:cNvSpPr>
          <p:nvPr/>
        </p:nvSpPr>
        <p:spPr bwMode="auto">
          <a:xfrm>
            <a:off x="3833420" y="5692889"/>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E</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24</a:t>
            </a:r>
          </a:p>
        </p:txBody>
      </p:sp>
      <p:sp>
        <p:nvSpPr>
          <p:cNvPr id="7274" name="Rectangle 103"/>
          <p:cNvSpPr>
            <a:spLocks noChangeArrowheads="1"/>
          </p:cNvSpPr>
          <p:nvPr/>
        </p:nvSpPr>
        <p:spPr bwMode="auto">
          <a:xfrm>
            <a:off x="2226028" y="2306411"/>
            <a:ext cx="945262"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0        12</a:t>
            </a:r>
          </a:p>
        </p:txBody>
      </p:sp>
      <p:sp>
        <p:nvSpPr>
          <p:cNvPr id="7275" name="Rectangle 104"/>
          <p:cNvSpPr>
            <a:spLocks noChangeArrowheads="1"/>
          </p:cNvSpPr>
          <p:nvPr/>
        </p:nvSpPr>
        <p:spPr bwMode="auto">
          <a:xfrm>
            <a:off x="3833420" y="1035844"/>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I</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15</a:t>
            </a:r>
          </a:p>
        </p:txBody>
      </p:sp>
      <p:sp>
        <p:nvSpPr>
          <p:cNvPr id="7276" name="Rectangle 105"/>
          <p:cNvSpPr>
            <a:spLocks noChangeArrowheads="1"/>
          </p:cNvSpPr>
          <p:nvPr/>
        </p:nvSpPr>
        <p:spPr bwMode="auto">
          <a:xfrm>
            <a:off x="3828128" y="2187349"/>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F</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10</a:t>
            </a:r>
          </a:p>
        </p:txBody>
      </p:sp>
      <p:sp>
        <p:nvSpPr>
          <p:cNvPr id="7277" name="Rectangle 106"/>
          <p:cNvSpPr>
            <a:spLocks noChangeArrowheads="1"/>
          </p:cNvSpPr>
          <p:nvPr/>
        </p:nvSpPr>
        <p:spPr bwMode="auto">
          <a:xfrm>
            <a:off x="3504848" y="1154907"/>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12       27</a:t>
            </a:r>
          </a:p>
        </p:txBody>
      </p:sp>
      <p:sp>
        <p:nvSpPr>
          <p:cNvPr id="7278" name="Rectangle 107"/>
          <p:cNvSpPr>
            <a:spLocks noChangeArrowheads="1"/>
          </p:cNvSpPr>
          <p:nvPr/>
        </p:nvSpPr>
        <p:spPr bwMode="auto">
          <a:xfrm>
            <a:off x="3513667" y="2309813"/>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12       22</a:t>
            </a:r>
          </a:p>
        </p:txBody>
      </p:sp>
      <p:sp>
        <p:nvSpPr>
          <p:cNvPr id="7279" name="Rectangle 108"/>
          <p:cNvSpPr>
            <a:spLocks noChangeArrowheads="1"/>
          </p:cNvSpPr>
          <p:nvPr/>
        </p:nvSpPr>
        <p:spPr bwMode="auto">
          <a:xfrm>
            <a:off x="6163028" y="2306411"/>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63       72</a:t>
            </a:r>
          </a:p>
        </p:txBody>
      </p:sp>
      <p:sp>
        <p:nvSpPr>
          <p:cNvPr id="7280" name="Rectangle 109"/>
          <p:cNvSpPr>
            <a:spLocks noChangeArrowheads="1"/>
          </p:cNvSpPr>
          <p:nvPr/>
        </p:nvSpPr>
        <p:spPr bwMode="auto">
          <a:xfrm>
            <a:off x="4833056" y="3452813"/>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22       57</a:t>
            </a:r>
          </a:p>
        </p:txBody>
      </p:sp>
      <p:sp>
        <p:nvSpPr>
          <p:cNvPr id="7281" name="Rectangle 110"/>
          <p:cNvSpPr>
            <a:spLocks noChangeArrowheads="1"/>
          </p:cNvSpPr>
          <p:nvPr/>
        </p:nvSpPr>
        <p:spPr bwMode="auto">
          <a:xfrm>
            <a:off x="6161264" y="4616224"/>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59       63</a:t>
            </a:r>
          </a:p>
        </p:txBody>
      </p:sp>
      <p:sp>
        <p:nvSpPr>
          <p:cNvPr id="7282" name="Rectangle 111"/>
          <p:cNvSpPr>
            <a:spLocks noChangeArrowheads="1"/>
          </p:cNvSpPr>
          <p:nvPr/>
        </p:nvSpPr>
        <p:spPr bwMode="auto">
          <a:xfrm>
            <a:off x="4838348" y="4616224"/>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19       59</a:t>
            </a:r>
          </a:p>
        </p:txBody>
      </p:sp>
      <p:sp>
        <p:nvSpPr>
          <p:cNvPr id="7283" name="Rectangle 112"/>
          <p:cNvSpPr>
            <a:spLocks noChangeArrowheads="1"/>
          </p:cNvSpPr>
          <p:nvPr/>
        </p:nvSpPr>
        <p:spPr bwMode="auto">
          <a:xfrm>
            <a:off x="3563056" y="5806849"/>
            <a:ext cx="945262"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9        33</a:t>
            </a:r>
          </a:p>
        </p:txBody>
      </p:sp>
      <p:sp>
        <p:nvSpPr>
          <p:cNvPr id="7284" name="Rectangle 113"/>
          <p:cNvSpPr>
            <a:spLocks noChangeArrowheads="1"/>
          </p:cNvSpPr>
          <p:nvPr/>
        </p:nvSpPr>
        <p:spPr bwMode="auto">
          <a:xfrm>
            <a:off x="2231321" y="4619625"/>
            <a:ext cx="890760"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0         9</a:t>
            </a:r>
          </a:p>
        </p:txBody>
      </p:sp>
      <p:sp>
        <p:nvSpPr>
          <p:cNvPr id="7285" name="Rectangle 114"/>
          <p:cNvSpPr>
            <a:spLocks noChangeArrowheads="1"/>
          </p:cNvSpPr>
          <p:nvPr/>
        </p:nvSpPr>
        <p:spPr bwMode="auto">
          <a:xfrm>
            <a:off x="3561292" y="4616224"/>
            <a:ext cx="945262"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9        19</a:t>
            </a:r>
          </a:p>
        </p:txBody>
      </p:sp>
      <p:sp>
        <p:nvSpPr>
          <p:cNvPr id="7286" name="Rectangle 115"/>
          <p:cNvSpPr>
            <a:spLocks noChangeArrowheads="1"/>
          </p:cNvSpPr>
          <p:nvPr/>
        </p:nvSpPr>
        <p:spPr bwMode="auto">
          <a:xfrm>
            <a:off x="3508376" y="3452813"/>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12       22</a:t>
            </a:r>
          </a:p>
        </p:txBody>
      </p:sp>
      <p:sp>
        <p:nvSpPr>
          <p:cNvPr id="7287" name="Rectangle 116"/>
          <p:cNvSpPr>
            <a:spLocks noChangeArrowheads="1"/>
          </p:cNvSpPr>
          <p:nvPr/>
        </p:nvSpPr>
        <p:spPr bwMode="auto">
          <a:xfrm>
            <a:off x="3504848" y="1411741"/>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48       63</a:t>
            </a:r>
          </a:p>
        </p:txBody>
      </p:sp>
      <p:sp>
        <p:nvSpPr>
          <p:cNvPr id="7288" name="Rectangle 117"/>
          <p:cNvSpPr>
            <a:spLocks noChangeArrowheads="1"/>
          </p:cNvSpPr>
          <p:nvPr/>
        </p:nvSpPr>
        <p:spPr bwMode="auto">
          <a:xfrm>
            <a:off x="2229556" y="2559845"/>
            <a:ext cx="945262"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2        14</a:t>
            </a:r>
          </a:p>
        </p:txBody>
      </p:sp>
      <p:sp>
        <p:nvSpPr>
          <p:cNvPr id="7289" name="Rectangle 118"/>
          <p:cNvSpPr>
            <a:spLocks noChangeArrowheads="1"/>
          </p:cNvSpPr>
          <p:nvPr/>
        </p:nvSpPr>
        <p:spPr bwMode="auto">
          <a:xfrm>
            <a:off x="3504848" y="2554741"/>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53       63</a:t>
            </a:r>
          </a:p>
        </p:txBody>
      </p:sp>
      <p:sp>
        <p:nvSpPr>
          <p:cNvPr id="7290" name="Rectangle 119"/>
          <p:cNvSpPr>
            <a:spLocks noChangeArrowheads="1"/>
          </p:cNvSpPr>
          <p:nvPr/>
        </p:nvSpPr>
        <p:spPr bwMode="auto">
          <a:xfrm>
            <a:off x="6171848" y="2546238"/>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63       72</a:t>
            </a:r>
          </a:p>
        </p:txBody>
      </p:sp>
      <p:sp>
        <p:nvSpPr>
          <p:cNvPr id="7291" name="Rectangle 120"/>
          <p:cNvSpPr>
            <a:spLocks noChangeArrowheads="1"/>
          </p:cNvSpPr>
          <p:nvPr/>
        </p:nvSpPr>
        <p:spPr bwMode="auto">
          <a:xfrm>
            <a:off x="3506611" y="3714750"/>
            <a:ext cx="1065389" cy="329012"/>
          </a:xfrm>
          <a:prstGeom prst="rect">
            <a:avLst/>
          </a:prstGeom>
          <a:noFill/>
          <a:ln w="12700">
            <a:noFill/>
            <a:miter lim="800000"/>
            <a:headEnd/>
            <a:tailEnd/>
          </a:ln>
        </p:spPr>
        <p:txBody>
          <a:bodyPr lIns="98966" tIns="48615" rIns="98966" bIns="48615">
            <a:spAutoFit/>
          </a:bodyPr>
          <a:lstStyle/>
          <a:p>
            <a:pPr defTabSz="833399"/>
            <a:r>
              <a:rPr lang="en-US" sz="1500" b="1" dirty="0">
                <a:solidFill>
                  <a:srgbClr val="000000"/>
                </a:solidFill>
                <a:latin typeface="Arial" charset="0"/>
              </a:rPr>
              <a:t>14       24</a:t>
            </a:r>
          </a:p>
        </p:txBody>
      </p:sp>
      <p:sp>
        <p:nvSpPr>
          <p:cNvPr id="7292" name="Rectangle 121"/>
          <p:cNvSpPr>
            <a:spLocks noChangeArrowheads="1"/>
          </p:cNvSpPr>
          <p:nvPr/>
        </p:nvSpPr>
        <p:spPr bwMode="auto">
          <a:xfrm>
            <a:off x="4840112" y="3707947"/>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24       59</a:t>
            </a:r>
          </a:p>
        </p:txBody>
      </p:sp>
      <p:sp>
        <p:nvSpPr>
          <p:cNvPr id="7293" name="Rectangle 122"/>
          <p:cNvSpPr>
            <a:spLocks noChangeArrowheads="1"/>
          </p:cNvSpPr>
          <p:nvPr/>
        </p:nvSpPr>
        <p:spPr bwMode="auto">
          <a:xfrm>
            <a:off x="2229556" y="4874759"/>
            <a:ext cx="890760"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0         9</a:t>
            </a:r>
          </a:p>
        </p:txBody>
      </p:sp>
      <p:sp>
        <p:nvSpPr>
          <p:cNvPr id="7294" name="Rectangle 123"/>
          <p:cNvSpPr>
            <a:spLocks noChangeArrowheads="1"/>
          </p:cNvSpPr>
          <p:nvPr/>
        </p:nvSpPr>
        <p:spPr bwMode="auto">
          <a:xfrm>
            <a:off x="3561292" y="4871358"/>
            <a:ext cx="945262"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9        19</a:t>
            </a:r>
          </a:p>
        </p:txBody>
      </p:sp>
      <p:sp>
        <p:nvSpPr>
          <p:cNvPr id="7295" name="Rectangle 124"/>
          <p:cNvSpPr>
            <a:spLocks noChangeArrowheads="1"/>
          </p:cNvSpPr>
          <p:nvPr/>
        </p:nvSpPr>
        <p:spPr bwMode="auto">
          <a:xfrm>
            <a:off x="4845403" y="4864554"/>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19       59</a:t>
            </a:r>
          </a:p>
        </p:txBody>
      </p:sp>
      <p:sp>
        <p:nvSpPr>
          <p:cNvPr id="7296" name="Rectangle 125"/>
          <p:cNvSpPr>
            <a:spLocks noChangeArrowheads="1"/>
          </p:cNvSpPr>
          <p:nvPr/>
        </p:nvSpPr>
        <p:spPr bwMode="auto">
          <a:xfrm>
            <a:off x="3506612" y="6061983"/>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35       59</a:t>
            </a:r>
          </a:p>
        </p:txBody>
      </p:sp>
      <p:sp>
        <p:nvSpPr>
          <p:cNvPr id="7297" name="Rectangle 126"/>
          <p:cNvSpPr>
            <a:spLocks noChangeArrowheads="1"/>
          </p:cNvSpPr>
          <p:nvPr/>
        </p:nvSpPr>
        <p:spPr bwMode="auto">
          <a:xfrm>
            <a:off x="6170084" y="4864554"/>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59       63</a:t>
            </a:r>
          </a:p>
        </p:txBody>
      </p:sp>
      <p:sp>
        <p:nvSpPr>
          <p:cNvPr id="7298" name="Rectangle 132"/>
          <p:cNvSpPr>
            <a:spLocks noChangeArrowheads="1"/>
          </p:cNvSpPr>
          <p:nvPr/>
        </p:nvSpPr>
        <p:spPr bwMode="auto">
          <a:xfrm>
            <a:off x="254001" y="1469572"/>
            <a:ext cx="1982404" cy="375178"/>
          </a:xfrm>
          <a:prstGeom prst="rect">
            <a:avLst/>
          </a:prstGeom>
          <a:noFill/>
          <a:ln w="12700">
            <a:noFill/>
            <a:miter lim="800000"/>
            <a:headEnd/>
            <a:tailEnd/>
          </a:ln>
        </p:spPr>
        <p:txBody>
          <a:bodyPr wrap="none" lIns="98966" tIns="48615" rIns="98966" bIns="48615">
            <a:spAutoFit/>
          </a:bodyPr>
          <a:lstStyle/>
          <a:p>
            <a:pPr defTabSz="833399"/>
            <a:r>
              <a:rPr lang="en-US" b="1" dirty="0">
                <a:solidFill>
                  <a:schemeClr val="bg1"/>
                </a:solidFill>
                <a:latin typeface="Arial" charset="0"/>
              </a:rPr>
              <a:t>Latest start time</a:t>
            </a:r>
          </a:p>
        </p:txBody>
      </p:sp>
      <p:sp>
        <p:nvSpPr>
          <p:cNvPr id="7299" name="Rectangle 134"/>
          <p:cNvSpPr>
            <a:spLocks noChangeArrowheads="1"/>
          </p:cNvSpPr>
          <p:nvPr/>
        </p:nvSpPr>
        <p:spPr bwMode="auto">
          <a:xfrm>
            <a:off x="5503333" y="1469572"/>
            <a:ext cx="2097820" cy="375178"/>
          </a:xfrm>
          <a:prstGeom prst="rect">
            <a:avLst/>
          </a:prstGeom>
          <a:noFill/>
          <a:ln w="12700">
            <a:noFill/>
            <a:miter lim="800000"/>
            <a:headEnd/>
            <a:tailEnd/>
          </a:ln>
        </p:spPr>
        <p:txBody>
          <a:bodyPr wrap="none" lIns="98966" tIns="48615" rIns="98966" bIns="48615">
            <a:spAutoFit/>
          </a:bodyPr>
          <a:lstStyle/>
          <a:p>
            <a:pPr defTabSz="833399"/>
            <a:r>
              <a:rPr lang="en-US" b="1" dirty="0">
                <a:solidFill>
                  <a:schemeClr val="bg1"/>
                </a:solidFill>
                <a:latin typeface="Arial" charset="0"/>
              </a:rPr>
              <a:t>Latest finish time</a:t>
            </a:r>
          </a:p>
        </p:txBody>
      </p:sp>
      <p:sp>
        <p:nvSpPr>
          <p:cNvPr id="7300" name="Text Box 136"/>
          <p:cNvSpPr txBox="1">
            <a:spLocks noChangeArrowheads="1"/>
          </p:cNvSpPr>
          <p:nvPr/>
        </p:nvSpPr>
        <p:spPr bwMode="auto">
          <a:xfrm>
            <a:off x="2423583" y="3753871"/>
            <a:ext cx="1180042" cy="716538"/>
          </a:xfrm>
          <a:prstGeom prst="rect">
            <a:avLst/>
          </a:prstGeom>
          <a:noFill/>
          <a:ln w="12700">
            <a:noFill/>
            <a:miter lim="800000"/>
            <a:headEnd/>
            <a:tailEnd/>
          </a:ln>
        </p:spPr>
        <p:txBody>
          <a:bodyPr lIns="100008" tIns="50004" rIns="100008" bIns="50004">
            <a:spAutoFit/>
          </a:bodyPr>
          <a:lstStyle/>
          <a:p>
            <a:pPr defTabSz="833399"/>
            <a:r>
              <a:rPr lang="en-US" sz="2000" b="1" dirty="0">
                <a:solidFill>
                  <a:srgbClr val="F05C3F"/>
                </a:solidFill>
                <a:latin typeface="Arial" charset="0"/>
              </a:rPr>
              <a:t>Critical path</a:t>
            </a:r>
          </a:p>
        </p:txBody>
      </p:sp>
      <p:sp>
        <p:nvSpPr>
          <p:cNvPr id="7301" name="Line 137"/>
          <p:cNvSpPr>
            <a:spLocks noChangeShapeType="1"/>
          </p:cNvSpPr>
          <p:nvPr/>
        </p:nvSpPr>
        <p:spPr bwMode="auto">
          <a:xfrm flipH="1" flipV="1">
            <a:off x="3164417" y="4303259"/>
            <a:ext cx="306917" cy="350384"/>
          </a:xfrm>
          <a:prstGeom prst="line">
            <a:avLst/>
          </a:prstGeom>
          <a:noFill/>
          <a:ln w="38100">
            <a:solidFill>
              <a:srgbClr val="F05C3F"/>
            </a:solidFill>
            <a:round/>
            <a:headEnd/>
            <a:tailEnd/>
          </a:ln>
        </p:spPr>
        <p:txBody>
          <a:bodyPr wrap="none" lIns="100008" tIns="50004" rIns="100008" bIns="50004" anchor="ctr"/>
          <a:lstStyle/>
          <a:p>
            <a:endParaRPr lang="en-US"/>
          </a:p>
        </p:txBody>
      </p:sp>
      <p:sp>
        <p:nvSpPr>
          <p:cNvPr id="7302" name="Rectangle 138"/>
          <p:cNvSpPr>
            <a:spLocks noChangeArrowheads="1"/>
          </p:cNvSpPr>
          <p:nvPr/>
        </p:nvSpPr>
        <p:spPr bwMode="auto">
          <a:xfrm>
            <a:off x="7567084" y="3580381"/>
            <a:ext cx="963083" cy="403111"/>
          </a:xfrm>
          <a:prstGeom prst="rect">
            <a:avLst/>
          </a:prstGeom>
          <a:solidFill>
            <a:srgbClr val="FFFFFF"/>
          </a:solidFill>
          <a:ln w="12700">
            <a:solidFill>
              <a:srgbClr val="222222"/>
            </a:solidFill>
            <a:miter lim="800000"/>
            <a:headEnd/>
            <a:tailEnd/>
          </a:ln>
        </p:spPr>
        <p:txBody>
          <a:bodyPr wrap="none" lIns="98966" tIns="48615" rIns="98966" bIns="48615">
            <a:spAutoFit/>
          </a:bodyPr>
          <a:lstStyle/>
          <a:p>
            <a:pPr defTabSz="833399"/>
            <a:r>
              <a:rPr lang="en-US" sz="2000" b="1" dirty="0">
                <a:solidFill>
                  <a:srgbClr val="000000"/>
                </a:solidFill>
                <a:latin typeface="Arial" charset="0"/>
              </a:rPr>
              <a:t>Finish</a:t>
            </a:r>
          </a:p>
        </p:txBody>
      </p:sp>
      <p:sp>
        <p:nvSpPr>
          <p:cNvPr id="7303" name="Rectangle 139"/>
          <p:cNvSpPr>
            <a:spLocks noChangeArrowheads="1"/>
          </p:cNvSpPr>
          <p:nvPr/>
        </p:nvSpPr>
        <p:spPr bwMode="auto">
          <a:xfrm>
            <a:off x="790223" y="3534455"/>
            <a:ext cx="783358" cy="405956"/>
          </a:xfrm>
          <a:prstGeom prst="rect">
            <a:avLst/>
          </a:prstGeom>
          <a:solidFill>
            <a:srgbClr val="FFFFFF"/>
          </a:solidFill>
          <a:ln w="12700">
            <a:solidFill>
              <a:srgbClr val="222222"/>
            </a:solidFill>
            <a:miter lim="800000"/>
            <a:headEnd/>
            <a:tailEnd/>
          </a:ln>
        </p:spPr>
        <p:txBody>
          <a:bodyPr wrap="none" lIns="98966" tIns="48615" rIns="98966" bIns="48615">
            <a:spAutoFit/>
          </a:bodyPr>
          <a:lstStyle/>
          <a:p>
            <a:pPr defTabSz="833399"/>
            <a:r>
              <a:rPr lang="en-US" sz="2000" b="1" dirty="0">
                <a:solidFill>
                  <a:srgbClr val="000000"/>
                </a:solidFill>
                <a:latin typeface="Arial" charset="0"/>
              </a:rPr>
              <a:t>Start</a:t>
            </a:r>
          </a:p>
        </p:txBody>
      </p:sp>
      <p:sp>
        <p:nvSpPr>
          <p:cNvPr id="7304" name="Oval 140"/>
          <p:cNvSpPr>
            <a:spLocks noChangeArrowheads="1"/>
          </p:cNvSpPr>
          <p:nvPr/>
        </p:nvSpPr>
        <p:spPr bwMode="auto">
          <a:xfrm>
            <a:off x="2220737" y="4454640"/>
            <a:ext cx="996597" cy="867455"/>
          </a:xfrm>
          <a:prstGeom prst="ellipse">
            <a:avLst/>
          </a:prstGeom>
          <a:noFill/>
          <a:ln w="57150">
            <a:solidFill>
              <a:srgbClr val="F05C3F"/>
            </a:solidFill>
            <a:round/>
            <a:headEnd/>
            <a:tailEnd/>
          </a:ln>
        </p:spPr>
        <p:txBody>
          <a:bodyPr wrap="none" lIns="100008" tIns="50004" rIns="100008" bIns="50004" anchor="ctr"/>
          <a:lstStyle/>
          <a:p>
            <a:endParaRPr lang="ar-SA"/>
          </a:p>
        </p:txBody>
      </p:sp>
      <p:sp>
        <p:nvSpPr>
          <p:cNvPr id="7305" name="Oval 141"/>
          <p:cNvSpPr>
            <a:spLocks noChangeArrowheads="1"/>
          </p:cNvSpPr>
          <p:nvPr/>
        </p:nvSpPr>
        <p:spPr bwMode="auto">
          <a:xfrm>
            <a:off x="3550709" y="4454640"/>
            <a:ext cx="994833" cy="867455"/>
          </a:xfrm>
          <a:prstGeom prst="ellipse">
            <a:avLst/>
          </a:prstGeom>
          <a:noFill/>
          <a:ln w="57150">
            <a:solidFill>
              <a:srgbClr val="F05C3F"/>
            </a:solidFill>
            <a:round/>
            <a:headEnd/>
            <a:tailEnd/>
          </a:ln>
        </p:spPr>
        <p:txBody>
          <a:bodyPr wrap="none" lIns="100008" tIns="50004" rIns="100008" bIns="50004" anchor="ctr"/>
          <a:lstStyle/>
          <a:p>
            <a:endParaRPr lang="ar-SA"/>
          </a:p>
        </p:txBody>
      </p:sp>
      <p:sp>
        <p:nvSpPr>
          <p:cNvPr id="7306" name="Oval 142"/>
          <p:cNvSpPr>
            <a:spLocks noChangeArrowheads="1"/>
          </p:cNvSpPr>
          <p:nvPr/>
        </p:nvSpPr>
        <p:spPr bwMode="auto">
          <a:xfrm>
            <a:off x="4880681" y="4454640"/>
            <a:ext cx="994833" cy="867455"/>
          </a:xfrm>
          <a:prstGeom prst="ellipse">
            <a:avLst/>
          </a:prstGeom>
          <a:noFill/>
          <a:ln w="57150">
            <a:solidFill>
              <a:srgbClr val="F05C3F"/>
            </a:solidFill>
            <a:round/>
            <a:headEnd/>
            <a:tailEnd/>
          </a:ln>
        </p:spPr>
        <p:txBody>
          <a:bodyPr wrap="none" lIns="100008" tIns="50004" rIns="100008" bIns="50004" anchor="ctr"/>
          <a:lstStyle/>
          <a:p>
            <a:endParaRPr lang="ar-SA"/>
          </a:p>
        </p:txBody>
      </p:sp>
      <p:sp>
        <p:nvSpPr>
          <p:cNvPr id="7307" name="Oval 143"/>
          <p:cNvSpPr>
            <a:spLocks noChangeArrowheads="1"/>
          </p:cNvSpPr>
          <p:nvPr/>
        </p:nvSpPr>
        <p:spPr bwMode="auto">
          <a:xfrm>
            <a:off x="6205361" y="4454640"/>
            <a:ext cx="996598" cy="867455"/>
          </a:xfrm>
          <a:prstGeom prst="ellipse">
            <a:avLst/>
          </a:prstGeom>
          <a:noFill/>
          <a:ln w="57150">
            <a:solidFill>
              <a:srgbClr val="F05C3F"/>
            </a:solidFill>
            <a:round/>
            <a:headEnd/>
            <a:tailEnd/>
          </a:ln>
        </p:spPr>
        <p:txBody>
          <a:bodyPr wrap="none" lIns="100008" tIns="50004" rIns="100008" bIns="50004" anchor="ctr"/>
          <a:lstStyle/>
          <a:p>
            <a:endParaRPr lang="ar-SA"/>
          </a:p>
        </p:txBody>
      </p:sp>
      <p:sp>
        <p:nvSpPr>
          <p:cNvPr id="7308" name="Oval 144"/>
          <p:cNvSpPr>
            <a:spLocks noChangeArrowheads="1"/>
          </p:cNvSpPr>
          <p:nvPr/>
        </p:nvSpPr>
        <p:spPr bwMode="auto">
          <a:xfrm>
            <a:off x="6205361" y="2148229"/>
            <a:ext cx="996598" cy="867455"/>
          </a:xfrm>
          <a:prstGeom prst="ellipse">
            <a:avLst/>
          </a:prstGeom>
          <a:noFill/>
          <a:ln w="57150">
            <a:solidFill>
              <a:srgbClr val="F05C3F"/>
            </a:solidFill>
            <a:round/>
            <a:headEnd/>
            <a:tailEnd/>
          </a:ln>
        </p:spPr>
        <p:txBody>
          <a:bodyPr wrap="none" lIns="100008" tIns="50004" rIns="100008" bIns="50004" anchor="ctr"/>
          <a:lstStyle/>
          <a:p>
            <a:endParaRPr lang="ar-SA"/>
          </a:p>
        </p:txBody>
      </p:sp>
      <p:grpSp>
        <p:nvGrpSpPr>
          <p:cNvPr id="2" name="Group 175"/>
          <p:cNvGrpSpPr>
            <a:grpSpLocks/>
          </p:cNvGrpSpPr>
          <p:nvPr/>
        </p:nvGrpSpPr>
        <p:grpSpPr bwMode="auto">
          <a:xfrm>
            <a:off x="6773333" y="0"/>
            <a:ext cx="2173111" cy="1095375"/>
            <a:chOff x="4270" y="177"/>
            <a:chExt cx="1232" cy="644"/>
          </a:xfrm>
        </p:grpSpPr>
        <p:graphicFrame>
          <p:nvGraphicFramePr>
            <p:cNvPr id="7170" name="Object 5"/>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7174" name="ClipArt" r:id="rId3" imgW="7318022" imgH="4690063" progId="MS_ClipArt_Gallery.2">
                    <p:embed/>
                  </p:oleObj>
                </mc:Choice>
                <mc:Fallback>
                  <p:oleObj name="ClipArt" r:id="rId3" imgW="7318022" imgH="4690063" progId="MS_ClipArt_Gallery.2">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45"/>
            <p:cNvGrpSpPr>
              <a:grpSpLocks/>
            </p:cNvGrpSpPr>
            <p:nvPr/>
          </p:nvGrpSpPr>
          <p:grpSpPr bwMode="auto">
            <a:xfrm>
              <a:off x="4803" y="177"/>
              <a:ext cx="699" cy="644"/>
              <a:chOff x="1457" y="1853"/>
              <a:chExt cx="2382" cy="2108"/>
            </a:xfrm>
          </p:grpSpPr>
          <p:sp>
            <p:nvSpPr>
              <p:cNvPr id="7314" name="Line 146"/>
              <p:cNvSpPr>
                <a:spLocks noChangeShapeType="1"/>
              </p:cNvSpPr>
              <p:nvPr/>
            </p:nvSpPr>
            <p:spPr bwMode="auto">
              <a:xfrm flipV="1">
                <a:off x="3342" y="2563"/>
                <a:ext cx="0" cy="695"/>
              </a:xfrm>
              <a:prstGeom prst="line">
                <a:avLst/>
              </a:prstGeom>
              <a:noFill/>
              <a:ln w="19050">
                <a:solidFill>
                  <a:schemeClr val="tx1"/>
                </a:solidFill>
                <a:round/>
                <a:headEnd/>
                <a:tailEnd/>
              </a:ln>
            </p:spPr>
            <p:txBody>
              <a:bodyPr wrap="none" anchor="ctr"/>
              <a:lstStyle/>
              <a:p>
                <a:endParaRPr lang="en-US"/>
              </a:p>
            </p:txBody>
          </p:sp>
          <p:sp>
            <p:nvSpPr>
              <p:cNvPr id="7315" name="Line 147"/>
              <p:cNvSpPr>
                <a:spLocks noChangeShapeType="1"/>
              </p:cNvSpPr>
              <p:nvPr/>
            </p:nvSpPr>
            <p:spPr bwMode="auto">
              <a:xfrm>
                <a:off x="3397" y="2513"/>
                <a:ext cx="173" cy="268"/>
              </a:xfrm>
              <a:prstGeom prst="line">
                <a:avLst/>
              </a:prstGeom>
              <a:noFill/>
              <a:ln w="19050">
                <a:solidFill>
                  <a:schemeClr val="tx1"/>
                </a:solidFill>
                <a:round/>
                <a:headEnd/>
                <a:tailEnd/>
              </a:ln>
            </p:spPr>
            <p:txBody>
              <a:bodyPr wrap="none" anchor="ctr"/>
              <a:lstStyle/>
              <a:p>
                <a:endParaRPr lang="en-US"/>
              </a:p>
            </p:txBody>
          </p:sp>
          <p:sp>
            <p:nvSpPr>
              <p:cNvPr id="7316" name="Line 148"/>
              <p:cNvSpPr>
                <a:spLocks noChangeShapeType="1"/>
              </p:cNvSpPr>
              <p:nvPr/>
            </p:nvSpPr>
            <p:spPr bwMode="auto">
              <a:xfrm>
                <a:off x="2944" y="2969"/>
                <a:ext cx="305" cy="308"/>
              </a:xfrm>
              <a:prstGeom prst="line">
                <a:avLst/>
              </a:prstGeom>
              <a:noFill/>
              <a:ln w="19050">
                <a:solidFill>
                  <a:schemeClr val="tx1"/>
                </a:solidFill>
                <a:round/>
                <a:headEnd/>
                <a:tailEnd/>
              </a:ln>
            </p:spPr>
            <p:txBody>
              <a:bodyPr wrap="none" anchor="ctr"/>
              <a:lstStyle/>
              <a:p>
                <a:endParaRPr lang="en-US"/>
              </a:p>
            </p:txBody>
          </p:sp>
          <p:sp>
            <p:nvSpPr>
              <p:cNvPr id="7317" name="Line 149"/>
              <p:cNvSpPr>
                <a:spLocks noChangeShapeType="1"/>
              </p:cNvSpPr>
              <p:nvPr/>
            </p:nvSpPr>
            <p:spPr bwMode="auto">
              <a:xfrm>
                <a:off x="2981" y="3371"/>
                <a:ext cx="232" cy="0"/>
              </a:xfrm>
              <a:prstGeom prst="line">
                <a:avLst/>
              </a:prstGeom>
              <a:noFill/>
              <a:ln w="19050">
                <a:solidFill>
                  <a:schemeClr val="tx1"/>
                </a:solidFill>
                <a:round/>
                <a:headEnd/>
                <a:tailEnd/>
              </a:ln>
            </p:spPr>
            <p:txBody>
              <a:bodyPr wrap="none" anchor="ctr"/>
              <a:lstStyle/>
              <a:p>
                <a:endParaRPr lang="en-US"/>
              </a:p>
            </p:txBody>
          </p:sp>
          <p:sp>
            <p:nvSpPr>
              <p:cNvPr id="7318" name="Line 150"/>
              <p:cNvSpPr>
                <a:spLocks noChangeShapeType="1"/>
              </p:cNvSpPr>
              <p:nvPr/>
            </p:nvSpPr>
            <p:spPr bwMode="auto">
              <a:xfrm flipV="1">
                <a:off x="2526" y="3431"/>
                <a:ext cx="703" cy="361"/>
              </a:xfrm>
              <a:prstGeom prst="line">
                <a:avLst/>
              </a:prstGeom>
              <a:noFill/>
              <a:ln w="19050">
                <a:solidFill>
                  <a:schemeClr val="tx1"/>
                </a:solidFill>
                <a:round/>
                <a:headEnd/>
                <a:tailEnd/>
              </a:ln>
            </p:spPr>
            <p:txBody>
              <a:bodyPr wrap="none" anchor="ctr"/>
              <a:lstStyle/>
              <a:p>
                <a:endParaRPr lang="en-US"/>
              </a:p>
            </p:txBody>
          </p:sp>
          <p:sp>
            <p:nvSpPr>
              <p:cNvPr id="7319" name="Line 151"/>
              <p:cNvSpPr>
                <a:spLocks noChangeShapeType="1"/>
              </p:cNvSpPr>
              <p:nvPr/>
            </p:nvSpPr>
            <p:spPr bwMode="auto">
              <a:xfrm>
                <a:off x="2520" y="3371"/>
                <a:ext cx="212" cy="0"/>
              </a:xfrm>
              <a:prstGeom prst="line">
                <a:avLst/>
              </a:prstGeom>
              <a:noFill/>
              <a:ln w="19050">
                <a:solidFill>
                  <a:schemeClr val="tx1"/>
                </a:solidFill>
                <a:round/>
                <a:headEnd/>
                <a:tailEnd/>
              </a:ln>
            </p:spPr>
            <p:txBody>
              <a:bodyPr wrap="none" anchor="ctr"/>
              <a:lstStyle/>
              <a:p>
                <a:endParaRPr lang="en-US"/>
              </a:p>
            </p:txBody>
          </p:sp>
          <p:sp>
            <p:nvSpPr>
              <p:cNvPr id="7320" name="Line 152"/>
              <p:cNvSpPr>
                <a:spLocks noChangeShapeType="1"/>
              </p:cNvSpPr>
              <p:nvPr/>
            </p:nvSpPr>
            <p:spPr bwMode="auto">
              <a:xfrm>
                <a:off x="2524" y="2899"/>
                <a:ext cx="210" cy="0"/>
              </a:xfrm>
              <a:prstGeom prst="line">
                <a:avLst/>
              </a:prstGeom>
              <a:noFill/>
              <a:ln w="19050">
                <a:solidFill>
                  <a:schemeClr val="tx1"/>
                </a:solidFill>
                <a:round/>
                <a:headEnd/>
                <a:tailEnd/>
              </a:ln>
            </p:spPr>
            <p:txBody>
              <a:bodyPr wrap="none" anchor="ctr"/>
              <a:lstStyle/>
              <a:p>
                <a:endParaRPr lang="en-US"/>
              </a:p>
            </p:txBody>
          </p:sp>
          <p:sp>
            <p:nvSpPr>
              <p:cNvPr id="7321" name="Line 153"/>
              <p:cNvSpPr>
                <a:spLocks noChangeShapeType="1"/>
              </p:cNvSpPr>
              <p:nvPr/>
            </p:nvSpPr>
            <p:spPr bwMode="auto">
              <a:xfrm>
                <a:off x="1712" y="3016"/>
                <a:ext cx="155" cy="245"/>
              </a:xfrm>
              <a:prstGeom prst="line">
                <a:avLst/>
              </a:prstGeom>
              <a:noFill/>
              <a:ln w="19050">
                <a:solidFill>
                  <a:schemeClr val="tx1"/>
                </a:solidFill>
                <a:round/>
                <a:headEnd/>
                <a:tailEnd/>
              </a:ln>
            </p:spPr>
            <p:txBody>
              <a:bodyPr wrap="none" anchor="ctr"/>
              <a:lstStyle/>
              <a:p>
                <a:endParaRPr lang="en-US"/>
              </a:p>
            </p:txBody>
          </p:sp>
          <p:sp>
            <p:nvSpPr>
              <p:cNvPr id="7322" name="Line 154"/>
              <p:cNvSpPr>
                <a:spLocks noChangeShapeType="1"/>
              </p:cNvSpPr>
              <p:nvPr/>
            </p:nvSpPr>
            <p:spPr bwMode="auto">
              <a:xfrm flipV="1">
                <a:off x="1716" y="2549"/>
                <a:ext cx="151" cy="250"/>
              </a:xfrm>
              <a:prstGeom prst="line">
                <a:avLst/>
              </a:prstGeom>
              <a:noFill/>
              <a:ln w="19050">
                <a:solidFill>
                  <a:schemeClr val="tx1"/>
                </a:solidFill>
                <a:round/>
                <a:headEnd/>
                <a:tailEnd/>
              </a:ln>
            </p:spPr>
            <p:txBody>
              <a:bodyPr wrap="none" anchor="ctr"/>
              <a:lstStyle/>
              <a:p>
                <a:endParaRPr lang="en-US"/>
              </a:p>
            </p:txBody>
          </p:sp>
          <p:sp>
            <p:nvSpPr>
              <p:cNvPr id="7323" name="Line 155"/>
              <p:cNvSpPr>
                <a:spLocks noChangeShapeType="1"/>
              </p:cNvSpPr>
              <p:nvPr/>
            </p:nvSpPr>
            <p:spPr bwMode="auto">
              <a:xfrm flipV="1">
                <a:off x="2033" y="2061"/>
                <a:ext cx="284" cy="300"/>
              </a:xfrm>
              <a:prstGeom prst="line">
                <a:avLst/>
              </a:prstGeom>
              <a:noFill/>
              <a:ln w="19050">
                <a:solidFill>
                  <a:schemeClr val="tx1"/>
                </a:solidFill>
                <a:round/>
                <a:headEnd/>
                <a:tailEnd/>
              </a:ln>
            </p:spPr>
            <p:txBody>
              <a:bodyPr wrap="none" anchor="ctr"/>
              <a:lstStyle/>
              <a:p>
                <a:endParaRPr lang="en-US"/>
              </a:p>
            </p:txBody>
          </p:sp>
          <p:sp>
            <p:nvSpPr>
              <p:cNvPr id="7324" name="Line 156"/>
              <p:cNvSpPr>
                <a:spLocks noChangeShapeType="1"/>
              </p:cNvSpPr>
              <p:nvPr/>
            </p:nvSpPr>
            <p:spPr bwMode="auto">
              <a:xfrm>
                <a:off x="2062" y="2441"/>
                <a:ext cx="212" cy="4"/>
              </a:xfrm>
              <a:prstGeom prst="line">
                <a:avLst/>
              </a:prstGeom>
              <a:noFill/>
              <a:ln w="19050">
                <a:solidFill>
                  <a:schemeClr val="tx1"/>
                </a:solidFill>
                <a:round/>
                <a:headEnd/>
                <a:tailEnd/>
              </a:ln>
            </p:spPr>
            <p:txBody>
              <a:bodyPr wrap="none" anchor="ctr"/>
              <a:lstStyle/>
              <a:p>
                <a:endParaRPr lang="en-US"/>
              </a:p>
            </p:txBody>
          </p:sp>
          <p:sp>
            <p:nvSpPr>
              <p:cNvPr id="7325" name="Line 157"/>
              <p:cNvSpPr>
                <a:spLocks noChangeShapeType="1"/>
              </p:cNvSpPr>
              <p:nvPr/>
            </p:nvSpPr>
            <p:spPr bwMode="auto">
              <a:xfrm>
                <a:off x="2058" y="3371"/>
                <a:ext cx="212" cy="0"/>
              </a:xfrm>
              <a:prstGeom prst="line">
                <a:avLst/>
              </a:prstGeom>
              <a:noFill/>
              <a:ln w="19050">
                <a:solidFill>
                  <a:schemeClr val="tx1"/>
                </a:solidFill>
                <a:round/>
                <a:headEnd/>
                <a:tailEnd/>
              </a:ln>
            </p:spPr>
            <p:txBody>
              <a:bodyPr wrap="none" anchor="ctr"/>
              <a:lstStyle/>
              <a:p>
                <a:endParaRPr lang="en-US"/>
              </a:p>
            </p:txBody>
          </p:sp>
          <p:sp>
            <p:nvSpPr>
              <p:cNvPr id="7326" name="Line 158"/>
              <p:cNvSpPr>
                <a:spLocks noChangeShapeType="1"/>
              </p:cNvSpPr>
              <p:nvPr/>
            </p:nvSpPr>
            <p:spPr bwMode="auto">
              <a:xfrm>
                <a:off x="2021" y="3453"/>
                <a:ext cx="294" cy="290"/>
              </a:xfrm>
              <a:prstGeom prst="line">
                <a:avLst/>
              </a:prstGeom>
              <a:noFill/>
              <a:ln w="19050">
                <a:solidFill>
                  <a:schemeClr val="tx1"/>
                </a:solidFill>
                <a:round/>
                <a:headEnd/>
                <a:tailEnd/>
              </a:ln>
            </p:spPr>
            <p:txBody>
              <a:bodyPr wrap="none" anchor="ctr"/>
              <a:lstStyle/>
              <a:p>
                <a:endParaRPr lang="en-US"/>
              </a:p>
            </p:txBody>
          </p:sp>
          <p:sp>
            <p:nvSpPr>
              <p:cNvPr id="7327" name="Line 159"/>
              <p:cNvSpPr>
                <a:spLocks noChangeShapeType="1"/>
              </p:cNvSpPr>
              <p:nvPr/>
            </p:nvSpPr>
            <p:spPr bwMode="auto">
              <a:xfrm>
                <a:off x="2035" y="2536"/>
                <a:ext cx="285" cy="274"/>
              </a:xfrm>
              <a:prstGeom prst="line">
                <a:avLst/>
              </a:prstGeom>
              <a:noFill/>
              <a:ln w="19050">
                <a:solidFill>
                  <a:schemeClr val="tx1"/>
                </a:solidFill>
                <a:round/>
                <a:headEnd/>
                <a:tailEnd/>
              </a:ln>
            </p:spPr>
            <p:txBody>
              <a:bodyPr wrap="none" anchor="ctr"/>
              <a:lstStyle/>
              <a:p>
                <a:endParaRPr lang="en-US"/>
              </a:p>
            </p:txBody>
          </p:sp>
          <p:sp>
            <p:nvSpPr>
              <p:cNvPr id="7328" name="Line 160"/>
              <p:cNvSpPr>
                <a:spLocks noChangeShapeType="1"/>
              </p:cNvSpPr>
              <p:nvPr/>
            </p:nvSpPr>
            <p:spPr bwMode="auto">
              <a:xfrm>
                <a:off x="2506" y="2019"/>
                <a:ext cx="719" cy="361"/>
              </a:xfrm>
              <a:prstGeom prst="line">
                <a:avLst/>
              </a:prstGeom>
              <a:noFill/>
              <a:ln w="19050">
                <a:solidFill>
                  <a:schemeClr val="tx1"/>
                </a:solidFill>
                <a:round/>
                <a:headEnd/>
                <a:tailEnd/>
              </a:ln>
            </p:spPr>
            <p:txBody>
              <a:bodyPr wrap="none" anchor="ctr"/>
              <a:lstStyle/>
              <a:p>
                <a:endParaRPr lang="en-US"/>
              </a:p>
            </p:txBody>
          </p:sp>
          <p:sp>
            <p:nvSpPr>
              <p:cNvPr id="7329" name="Line 161"/>
              <p:cNvSpPr>
                <a:spLocks noChangeShapeType="1"/>
              </p:cNvSpPr>
              <p:nvPr/>
            </p:nvSpPr>
            <p:spPr bwMode="auto">
              <a:xfrm>
                <a:off x="2526" y="2441"/>
                <a:ext cx="683" cy="4"/>
              </a:xfrm>
              <a:prstGeom prst="line">
                <a:avLst/>
              </a:prstGeom>
              <a:noFill/>
              <a:ln w="19050">
                <a:solidFill>
                  <a:schemeClr val="tx1"/>
                </a:solidFill>
                <a:round/>
                <a:headEnd/>
                <a:tailEnd/>
              </a:ln>
            </p:spPr>
            <p:txBody>
              <a:bodyPr wrap="none" anchor="ctr"/>
              <a:lstStyle/>
              <a:p>
                <a:endParaRPr lang="en-US"/>
              </a:p>
            </p:txBody>
          </p:sp>
          <p:sp>
            <p:nvSpPr>
              <p:cNvPr id="7330" name="Oval 162"/>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7331" name="Oval 163"/>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7332" name="Oval 164"/>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7333" name="Oval 165"/>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7334" name="Oval 166"/>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7335" name="Oval 167"/>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7336" name="Oval 168"/>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7337" name="Oval 169"/>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7338" name="Oval 170"/>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7339" name="Oval 171"/>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7340" name="Oval 172"/>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7341" name="Freeform 173"/>
              <p:cNvSpPr>
                <a:spLocks/>
              </p:cNvSpPr>
              <p:nvPr/>
            </p:nvSpPr>
            <p:spPr bwMode="auto">
              <a:xfrm>
                <a:off x="3489" y="2794"/>
                <a:ext cx="350" cy="235"/>
              </a:xfrm>
              <a:custGeom>
                <a:avLst/>
                <a:gdLst>
                  <a:gd name="T0" fmla="*/ 349 w 350"/>
                  <a:gd name="T1" fmla="*/ 234 h 235"/>
                  <a:gd name="T2" fmla="*/ 349 w 350"/>
                  <a:gd name="T3" fmla="*/ 0 h 235"/>
                  <a:gd name="T4" fmla="*/ 0 w 350"/>
                  <a:gd name="T5" fmla="*/ 0 h 235"/>
                  <a:gd name="T6" fmla="*/ 0 w 350"/>
                  <a:gd name="T7" fmla="*/ 234 h 235"/>
                  <a:gd name="T8" fmla="*/ 349 w 350"/>
                  <a:gd name="T9" fmla="*/ 234 h 235"/>
                  <a:gd name="T10" fmla="*/ 0 60000 65536"/>
                  <a:gd name="T11" fmla="*/ 0 60000 65536"/>
                  <a:gd name="T12" fmla="*/ 0 60000 65536"/>
                  <a:gd name="T13" fmla="*/ 0 60000 65536"/>
                  <a:gd name="T14" fmla="*/ 0 60000 65536"/>
                  <a:gd name="T15" fmla="*/ 0 w 350"/>
                  <a:gd name="T16" fmla="*/ 0 h 235"/>
                  <a:gd name="T17" fmla="*/ 350 w 350"/>
                  <a:gd name="T18" fmla="*/ 235 h 235"/>
                </a:gdLst>
                <a:ahLst/>
                <a:cxnLst>
                  <a:cxn ang="T10">
                    <a:pos x="T0" y="T1"/>
                  </a:cxn>
                  <a:cxn ang="T11">
                    <a:pos x="T2" y="T3"/>
                  </a:cxn>
                  <a:cxn ang="T12">
                    <a:pos x="T4" y="T5"/>
                  </a:cxn>
                  <a:cxn ang="T13">
                    <a:pos x="T6" y="T7"/>
                  </a:cxn>
                  <a:cxn ang="T14">
                    <a:pos x="T8" y="T9"/>
                  </a:cxn>
                </a:cxnLst>
                <a:rect l="T15" t="T16" r="T17" b="T18"/>
                <a:pathLst>
                  <a:path w="350" h="235">
                    <a:moveTo>
                      <a:pt x="349" y="234"/>
                    </a:moveTo>
                    <a:lnTo>
                      <a:pt x="349" y="0"/>
                    </a:lnTo>
                    <a:lnTo>
                      <a:pt x="0" y="0"/>
                    </a:lnTo>
                    <a:lnTo>
                      <a:pt x="0" y="234"/>
                    </a:lnTo>
                    <a:lnTo>
                      <a:pt x="349" y="234"/>
                    </a:lnTo>
                  </a:path>
                </a:pathLst>
              </a:custGeom>
              <a:solidFill>
                <a:srgbClr val="FFFFFF"/>
              </a:solidFill>
              <a:ln w="19050" cap="rnd">
                <a:solidFill>
                  <a:srgbClr val="000000"/>
                </a:solidFill>
                <a:round/>
                <a:headEnd/>
                <a:tailEnd/>
              </a:ln>
            </p:spPr>
            <p:txBody>
              <a:bodyPr/>
              <a:lstStyle/>
              <a:p>
                <a:endParaRPr lang="ar-SA"/>
              </a:p>
            </p:txBody>
          </p:sp>
          <p:sp>
            <p:nvSpPr>
              <p:cNvPr id="7342" name="Freeform 174"/>
              <p:cNvSpPr>
                <a:spLocks/>
              </p:cNvSpPr>
              <p:nvPr/>
            </p:nvSpPr>
            <p:spPr bwMode="auto">
              <a:xfrm>
                <a:off x="1457" y="2794"/>
                <a:ext cx="351" cy="235"/>
              </a:xfrm>
              <a:custGeom>
                <a:avLst/>
                <a:gdLst>
                  <a:gd name="T0" fmla="*/ 350 w 351"/>
                  <a:gd name="T1" fmla="*/ 234 h 235"/>
                  <a:gd name="T2" fmla="*/ 350 w 351"/>
                  <a:gd name="T3" fmla="*/ 0 h 235"/>
                  <a:gd name="T4" fmla="*/ 0 w 351"/>
                  <a:gd name="T5" fmla="*/ 0 h 235"/>
                  <a:gd name="T6" fmla="*/ 0 w 351"/>
                  <a:gd name="T7" fmla="*/ 234 h 235"/>
                  <a:gd name="T8" fmla="*/ 350 w 351"/>
                  <a:gd name="T9" fmla="*/ 234 h 235"/>
                  <a:gd name="T10" fmla="*/ 0 60000 65536"/>
                  <a:gd name="T11" fmla="*/ 0 60000 65536"/>
                  <a:gd name="T12" fmla="*/ 0 60000 65536"/>
                  <a:gd name="T13" fmla="*/ 0 60000 65536"/>
                  <a:gd name="T14" fmla="*/ 0 60000 65536"/>
                  <a:gd name="T15" fmla="*/ 0 w 351"/>
                  <a:gd name="T16" fmla="*/ 0 h 235"/>
                  <a:gd name="T17" fmla="*/ 351 w 351"/>
                  <a:gd name="T18" fmla="*/ 235 h 235"/>
                </a:gdLst>
                <a:ahLst/>
                <a:cxnLst>
                  <a:cxn ang="T10">
                    <a:pos x="T0" y="T1"/>
                  </a:cxn>
                  <a:cxn ang="T11">
                    <a:pos x="T2" y="T3"/>
                  </a:cxn>
                  <a:cxn ang="T12">
                    <a:pos x="T4" y="T5"/>
                  </a:cxn>
                  <a:cxn ang="T13">
                    <a:pos x="T6" y="T7"/>
                  </a:cxn>
                  <a:cxn ang="T14">
                    <a:pos x="T8" y="T9"/>
                  </a:cxn>
                </a:cxnLst>
                <a:rect l="T15" t="T16" r="T17" b="T18"/>
                <a:pathLst>
                  <a:path w="351" h="235">
                    <a:moveTo>
                      <a:pt x="350" y="234"/>
                    </a:moveTo>
                    <a:lnTo>
                      <a:pt x="350" y="0"/>
                    </a:lnTo>
                    <a:lnTo>
                      <a:pt x="0" y="0"/>
                    </a:lnTo>
                    <a:lnTo>
                      <a:pt x="0" y="234"/>
                    </a:lnTo>
                    <a:lnTo>
                      <a:pt x="350" y="234"/>
                    </a:lnTo>
                  </a:path>
                </a:pathLst>
              </a:custGeom>
              <a:solidFill>
                <a:srgbClr val="FFFFFF"/>
              </a:solidFill>
              <a:ln w="19050" cap="rnd">
                <a:solidFill>
                  <a:srgbClr val="000000"/>
                </a:solidFill>
                <a:round/>
                <a:headEnd/>
                <a:tailEnd/>
              </a:ln>
            </p:spPr>
            <p:txBody>
              <a:bodyPr/>
              <a:lstStyle/>
              <a:p>
                <a:endParaRPr lang="ar-SA"/>
              </a:p>
            </p:txBody>
          </p:sp>
        </p:grpSp>
      </p:grpSp>
      <p:grpSp>
        <p:nvGrpSpPr>
          <p:cNvPr id="4" name="Group 180"/>
          <p:cNvGrpSpPr>
            <a:grpSpLocks/>
          </p:cNvGrpSpPr>
          <p:nvPr/>
        </p:nvGrpSpPr>
        <p:grpSpPr bwMode="auto">
          <a:xfrm>
            <a:off x="6604000" y="5470069"/>
            <a:ext cx="2540000" cy="1250156"/>
            <a:chOff x="3264" y="3216"/>
            <a:chExt cx="1440" cy="735"/>
          </a:xfrm>
        </p:grpSpPr>
        <p:sp>
          <p:nvSpPr>
            <p:cNvPr id="7311" name="AutoShape 177"/>
            <p:cNvSpPr>
              <a:spLocks noChangeArrowheads="1"/>
            </p:cNvSpPr>
            <p:nvPr/>
          </p:nvSpPr>
          <p:spPr bwMode="auto">
            <a:xfrm>
              <a:off x="3264" y="3216"/>
              <a:ext cx="1248" cy="720"/>
            </a:xfrm>
            <a:prstGeom prst="roundRect">
              <a:avLst>
                <a:gd name="adj" fmla="val 16667"/>
              </a:avLst>
            </a:prstGeom>
            <a:solidFill>
              <a:schemeClr val="hlink"/>
            </a:solidFill>
            <a:ln w="9525">
              <a:solidFill>
                <a:schemeClr val="tx1"/>
              </a:solidFill>
              <a:round/>
              <a:headEnd/>
              <a:tailEnd/>
            </a:ln>
          </p:spPr>
          <p:txBody>
            <a:bodyPr wrap="none" anchor="ctr"/>
            <a:lstStyle/>
            <a:p>
              <a:endParaRPr lang="ar-SA"/>
            </a:p>
          </p:txBody>
        </p:sp>
        <p:sp>
          <p:nvSpPr>
            <p:cNvPr id="7312" name="Text Box 178"/>
            <p:cNvSpPr txBox="1">
              <a:spLocks noChangeArrowheads="1"/>
            </p:cNvSpPr>
            <p:nvPr/>
          </p:nvSpPr>
          <p:spPr bwMode="auto">
            <a:xfrm>
              <a:off x="3312" y="3245"/>
              <a:ext cx="1392" cy="706"/>
            </a:xfrm>
            <a:prstGeom prst="rect">
              <a:avLst/>
            </a:prstGeom>
            <a:noFill/>
            <a:ln w="9525">
              <a:noFill/>
              <a:miter lim="800000"/>
              <a:headEnd/>
              <a:tailEnd/>
            </a:ln>
          </p:spPr>
          <p:txBody>
            <a:bodyPr>
              <a:spAutoFit/>
            </a:bodyPr>
            <a:lstStyle/>
            <a:p>
              <a:pPr>
                <a:spcBef>
                  <a:spcPct val="50000"/>
                </a:spcBef>
              </a:pPr>
              <a:r>
                <a:rPr lang="en-US" sz="2400" b="1" dirty="0"/>
                <a:t>What do you notice about ES/LS &amp; EF/LF?</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2"/>
          <p:cNvSpPr>
            <a:spLocks noGrp="1"/>
          </p:cNvSpPr>
          <p:nvPr>
            <p:ph type="sldNum" sz="quarter" idx="12"/>
          </p:nvPr>
        </p:nvSpPr>
        <p:spPr>
          <a:noFill/>
        </p:spPr>
        <p:txBody>
          <a:bodyPr/>
          <a:lstStyle/>
          <a:p>
            <a:pPr defTabSz="915004"/>
            <a:r>
              <a:rPr lang="en-US" dirty="0"/>
              <a:t>3-</a:t>
            </a:r>
            <a:fld id="{866A2EF6-4A33-49D6-879B-2C216113A5F4}" type="slidenum">
              <a:rPr lang="en-US"/>
              <a:pPr defTabSz="915004"/>
              <a:t>33</a:t>
            </a:fld>
            <a:endParaRPr lang="en-US" dirty="0"/>
          </a:p>
        </p:txBody>
      </p:sp>
      <p:sp>
        <p:nvSpPr>
          <p:cNvPr id="8197" name="Line 2"/>
          <p:cNvSpPr>
            <a:spLocks noChangeShapeType="1"/>
          </p:cNvSpPr>
          <p:nvPr/>
        </p:nvSpPr>
        <p:spPr bwMode="auto">
          <a:xfrm flipV="1">
            <a:off x="3048000" y="1551214"/>
            <a:ext cx="592667" cy="163286"/>
          </a:xfrm>
          <a:prstGeom prst="line">
            <a:avLst/>
          </a:prstGeom>
          <a:noFill/>
          <a:ln w="38100">
            <a:solidFill>
              <a:schemeClr val="bg1"/>
            </a:solidFill>
            <a:round/>
            <a:headEnd/>
            <a:tailEnd/>
          </a:ln>
        </p:spPr>
        <p:txBody>
          <a:bodyPr wrap="none" lIns="100008" tIns="50004" rIns="100008" bIns="50004" anchor="ctr"/>
          <a:lstStyle/>
          <a:p>
            <a:endParaRPr lang="en-US"/>
          </a:p>
        </p:txBody>
      </p:sp>
      <p:sp>
        <p:nvSpPr>
          <p:cNvPr id="8198" name="Line 3"/>
          <p:cNvSpPr>
            <a:spLocks noChangeShapeType="1"/>
          </p:cNvSpPr>
          <p:nvPr/>
        </p:nvSpPr>
        <p:spPr bwMode="auto">
          <a:xfrm flipH="1" flipV="1">
            <a:off x="4487333" y="1551214"/>
            <a:ext cx="1016000" cy="163286"/>
          </a:xfrm>
          <a:prstGeom prst="line">
            <a:avLst/>
          </a:prstGeom>
          <a:noFill/>
          <a:ln w="38100">
            <a:solidFill>
              <a:schemeClr val="bg1"/>
            </a:solidFill>
            <a:round/>
            <a:headEnd/>
            <a:tailEnd/>
          </a:ln>
        </p:spPr>
        <p:txBody>
          <a:bodyPr wrap="none" lIns="100008" tIns="50004" rIns="100008" bIns="50004" anchor="ctr"/>
          <a:lstStyle/>
          <a:p>
            <a:endParaRPr lang="en-US"/>
          </a:p>
        </p:txBody>
      </p:sp>
      <p:sp>
        <p:nvSpPr>
          <p:cNvPr id="8199" name="Rectangle 4"/>
          <p:cNvSpPr>
            <a:spLocks noChangeArrowheads="1"/>
          </p:cNvSpPr>
          <p:nvPr/>
        </p:nvSpPr>
        <p:spPr bwMode="auto">
          <a:xfrm>
            <a:off x="5672667" y="6449786"/>
            <a:ext cx="3471333" cy="408214"/>
          </a:xfrm>
          <a:prstGeom prst="rect">
            <a:avLst/>
          </a:prstGeom>
          <a:solidFill>
            <a:srgbClr val="FFFFCC"/>
          </a:solidFill>
          <a:ln w="9525">
            <a:noFill/>
            <a:miter lim="800000"/>
            <a:headEnd/>
            <a:tailEnd/>
          </a:ln>
        </p:spPr>
        <p:txBody>
          <a:bodyPr wrap="none" lIns="100008" tIns="50004" rIns="100008" bIns="50004" anchor="ctr"/>
          <a:lstStyle/>
          <a:p>
            <a:endParaRPr lang="ar-SA"/>
          </a:p>
        </p:txBody>
      </p:sp>
      <p:sp>
        <p:nvSpPr>
          <p:cNvPr id="535557" name="Rectangle 5"/>
          <p:cNvSpPr>
            <a:spLocks noChangeArrowheads="1"/>
          </p:cNvSpPr>
          <p:nvPr/>
        </p:nvSpPr>
        <p:spPr bwMode="auto">
          <a:xfrm>
            <a:off x="1" y="0"/>
            <a:ext cx="6708070" cy="1224643"/>
          </a:xfrm>
          <a:prstGeom prst="rect">
            <a:avLst/>
          </a:prstGeom>
          <a:noFill/>
          <a:ln w="12700">
            <a:noFill/>
            <a:miter lim="800000"/>
            <a:headEnd/>
            <a:tailEnd/>
          </a:ln>
          <a:effectLst/>
        </p:spPr>
        <p:txBody>
          <a:bodyPr lIns="98966" tIns="48615" rIns="98966" bIns="48615" anchor="ctr"/>
          <a:lstStyle/>
          <a:p>
            <a:pPr algn="ctr">
              <a:defRPr/>
            </a:pPr>
            <a:r>
              <a:rPr lang="en-US" sz="4400" b="1" dirty="0">
                <a:solidFill>
                  <a:srgbClr val="FF0000"/>
                </a:solidFill>
                <a:effectLst>
                  <a:outerShdw blurRad="38100" dist="38100" dir="2700000" algn="tl">
                    <a:srgbClr val="000000"/>
                  </a:outerShdw>
                </a:effectLst>
              </a:rPr>
              <a:t>Activity Slack Analysis</a:t>
            </a:r>
          </a:p>
        </p:txBody>
      </p:sp>
      <p:sp>
        <p:nvSpPr>
          <p:cNvPr id="8201" name="Line 6"/>
          <p:cNvSpPr>
            <a:spLocks noChangeShapeType="1"/>
          </p:cNvSpPr>
          <p:nvPr/>
        </p:nvSpPr>
        <p:spPr bwMode="auto">
          <a:xfrm flipV="1">
            <a:off x="1576917" y="2886416"/>
            <a:ext cx="770820" cy="707571"/>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8202" name="Line 7"/>
          <p:cNvSpPr>
            <a:spLocks noChangeShapeType="1"/>
          </p:cNvSpPr>
          <p:nvPr/>
        </p:nvSpPr>
        <p:spPr bwMode="auto">
          <a:xfrm>
            <a:off x="1576917" y="3893345"/>
            <a:ext cx="756709" cy="670152"/>
          </a:xfrm>
          <a:prstGeom prst="line">
            <a:avLst/>
          </a:prstGeom>
          <a:noFill/>
          <a:ln w="57150">
            <a:solidFill>
              <a:srgbClr val="F05C3F"/>
            </a:solidFill>
            <a:round/>
            <a:headEnd/>
            <a:tailEnd type="triangle" w="med" len="med"/>
          </a:ln>
        </p:spPr>
        <p:txBody>
          <a:bodyPr wrap="none" lIns="100008" tIns="50004" rIns="100008" bIns="50004" anchor="ctr"/>
          <a:lstStyle/>
          <a:p>
            <a:endParaRPr lang="en-US"/>
          </a:p>
        </p:txBody>
      </p:sp>
      <p:sp>
        <p:nvSpPr>
          <p:cNvPr id="8203" name="Line 8"/>
          <p:cNvSpPr>
            <a:spLocks noChangeShapeType="1"/>
          </p:cNvSpPr>
          <p:nvPr/>
        </p:nvSpPr>
        <p:spPr bwMode="auto">
          <a:xfrm>
            <a:off x="3079750" y="2898322"/>
            <a:ext cx="583848" cy="51367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8204" name="Line 9"/>
          <p:cNvSpPr>
            <a:spLocks noChangeShapeType="1"/>
          </p:cNvSpPr>
          <p:nvPr/>
        </p:nvSpPr>
        <p:spPr bwMode="auto">
          <a:xfrm>
            <a:off x="4564945" y="3733460"/>
            <a:ext cx="285750" cy="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8205" name="Line 10"/>
          <p:cNvSpPr>
            <a:spLocks noChangeShapeType="1"/>
          </p:cNvSpPr>
          <p:nvPr/>
        </p:nvSpPr>
        <p:spPr bwMode="auto">
          <a:xfrm flipV="1">
            <a:off x="3085043" y="1734911"/>
            <a:ext cx="589139" cy="539184"/>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8206" name="Line 11"/>
          <p:cNvSpPr>
            <a:spLocks noChangeShapeType="1"/>
          </p:cNvSpPr>
          <p:nvPr/>
        </p:nvSpPr>
        <p:spPr bwMode="auto">
          <a:xfrm>
            <a:off x="3229681" y="2581955"/>
            <a:ext cx="292806" cy="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8207" name="Line 12"/>
          <p:cNvSpPr>
            <a:spLocks noChangeShapeType="1"/>
          </p:cNvSpPr>
          <p:nvPr/>
        </p:nvSpPr>
        <p:spPr bwMode="auto">
          <a:xfrm>
            <a:off x="4564945" y="2581955"/>
            <a:ext cx="1606903" cy="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8208" name="Line 13"/>
          <p:cNvSpPr>
            <a:spLocks noChangeShapeType="1"/>
          </p:cNvSpPr>
          <p:nvPr/>
        </p:nvSpPr>
        <p:spPr bwMode="auto">
          <a:xfrm>
            <a:off x="4513792" y="1624354"/>
            <a:ext cx="1707444" cy="744991"/>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8209" name="Line 14"/>
          <p:cNvSpPr>
            <a:spLocks noChangeShapeType="1"/>
          </p:cNvSpPr>
          <p:nvPr/>
        </p:nvSpPr>
        <p:spPr bwMode="auto">
          <a:xfrm>
            <a:off x="7059083" y="2906827"/>
            <a:ext cx="756709" cy="671852"/>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8210" name="Line 15"/>
          <p:cNvSpPr>
            <a:spLocks noChangeShapeType="1"/>
          </p:cNvSpPr>
          <p:nvPr/>
        </p:nvSpPr>
        <p:spPr bwMode="auto">
          <a:xfrm flipV="1">
            <a:off x="6692194" y="3025889"/>
            <a:ext cx="0" cy="1432152"/>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8211" name="Line 16"/>
          <p:cNvSpPr>
            <a:spLocks noChangeShapeType="1"/>
          </p:cNvSpPr>
          <p:nvPr/>
        </p:nvSpPr>
        <p:spPr bwMode="auto">
          <a:xfrm>
            <a:off x="5729111" y="4058331"/>
            <a:ext cx="585611" cy="508568"/>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8212" name="Line 17"/>
          <p:cNvSpPr>
            <a:spLocks noChangeShapeType="1"/>
          </p:cNvSpPr>
          <p:nvPr/>
        </p:nvSpPr>
        <p:spPr bwMode="auto">
          <a:xfrm>
            <a:off x="4554361" y="4884964"/>
            <a:ext cx="296333" cy="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8213" name="Line 18"/>
          <p:cNvSpPr>
            <a:spLocks noChangeShapeType="1"/>
          </p:cNvSpPr>
          <p:nvPr/>
        </p:nvSpPr>
        <p:spPr bwMode="auto">
          <a:xfrm>
            <a:off x="5884334" y="4888366"/>
            <a:ext cx="287514" cy="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8214" name="Line 19"/>
          <p:cNvSpPr>
            <a:spLocks noChangeShapeType="1"/>
          </p:cNvSpPr>
          <p:nvPr/>
        </p:nvSpPr>
        <p:spPr bwMode="auto">
          <a:xfrm flipV="1">
            <a:off x="4510265" y="5080568"/>
            <a:ext cx="1716263" cy="770504"/>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8215" name="Line 20"/>
          <p:cNvSpPr>
            <a:spLocks noChangeShapeType="1"/>
          </p:cNvSpPr>
          <p:nvPr/>
        </p:nvSpPr>
        <p:spPr bwMode="auto">
          <a:xfrm>
            <a:off x="3233209" y="4884964"/>
            <a:ext cx="285750" cy="0"/>
          </a:xfrm>
          <a:prstGeom prst="line">
            <a:avLst/>
          </a:prstGeom>
          <a:noFill/>
          <a:ln w="57150">
            <a:solidFill>
              <a:srgbClr val="F05C3F"/>
            </a:solidFill>
            <a:round/>
            <a:headEnd/>
            <a:tailEnd type="triangle" w="med" len="med"/>
          </a:ln>
        </p:spPr>
        <p:txBody>
          <a:bodyPr wrap="none" lIns="100008" tIns="50004" rIns="100008" bIns="50004" anchor="ctr"/>
          <a:lstStyle/>
          <a:p>
            <a:endParaRPr lang="en-US"/>
          </a:p>
        </p:txBody>
      </p:sp>
      <p:sp>
        <p:nvSpPr>
          <p:cNvPr id="8216" name="Line 21"/>
          <p:cNvSpPr>
            <a:spLocks noChangeShapeType="1"/>
          </p:cNvSpPr>
          <p:nvPr/>
        </p:nvSpPr>
        <p:spPr bwMode="auto">
          <a:xfrm>
            <a:off x="3088570" y="5208134"/>
            <a:ext cx="606778" cy="530679"/>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8217" name="Oval 22"/>
          <p:cNvSpPr>
            <a:spLocks noChangeArrowheads="1"/>
          </p:cNvSpPr>
          <p:nvPr/>
        </p:nvSpPr>
        <p:spPr bwMode="auto">
          <a:xfrm>
            <a:off x="3534833" y="2131220"/>
            <a:ext cx="1024820" cy="894670"/>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8218" name="Freeform 23"/>
          <p:cNvSpPr>
            <a:spLocks/>
          </p:cNvSpPr>
          <p:nvPr/>
        </p:nvSpPr>
        <p:spPr bwMode="auto">
          <a:xfrm>
            <a:off x="3889375" y="2141425"/>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8219" name="Oval 24"/>
          <p:cNvSpPr>
            <a:spLocks noChangeArrowheads="1"/>
          </p:cNvSpPr>
          <p:nvPr/>
        </p:nvSpPr>
        <p:spPr bwMode="auto">
          <a:xfrm>
            <a:off x="3550709" y="2148229"/>
            <a:ext cx="994833" cy="867455"/>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8220" name="Line 25"/>
          <p:cNvSpPr>
            <a:spLocks noChangeShapeType="1"/>
          </p:cNvSpPr>
          <p:nvPr/>
        </p:nvSpPr>
        <p:spPr bwMode="auto">
          <a:xfrm>
            <a:off x="3557765" y="2585357"/>
            <a:ext cx="322791"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21" name="Line 26"/>
          <p:cNvSpPr>
            <a:spLocks noChangeShapeType="1"/>
          </p:cNvSpPr>
          <p:nvPr/>
        </p:nvSpPr>
        <p:spPr bwMode="auto">
          <a:xfrm>
            <a:off x="4236861" y="2585357"/>
            <a:ext cx="30162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22" name="Line 27"/>
          <p:cNvSpPr>
            <a:spLocks noChangeShapeType="1"/>
          </p:cNvSpPr>
          <p:nvPr/>
        </p:nvSpPr>
        <p:spPr bwMode="auto">
          <a:xfrm>
            <a:off x="3894667" y="2194153"/>
            <a:ext cx="0" cy="78071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23" name="Line 28"/>
          <p:cNvSpPr>
            <a:spLocks noChangeShapeType="1"/>
          </p:cNvSpPr>
          <p:nvPr/>
        </p:nvSpPr>
        <p:spPr bwMode="auto">
          <a:xfrm>
            <a:off x="4224514" y="2194153"/>
            <a:ext cx="0" cy="78071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24" name="Oval 29"/>
          <p:cNvSpPr>
            <a:spLocks noChangeArrowheads="1"/>
          </p:cNvSpPr>
          <p:nvPr/>
        </p:nvSpPr>
        <p:spPr bwMode="auto">
          <a:xfrm>
            <a:off x="6191250" y="4439331"/>
            <a:ext cx="1024820" cy="892969"/>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8225" name="Freeform 30"/>
          <p:cNvSpPr>
            <a:spLocks/>
          </p:cNvSpPr>
          <p:nvPr/>
        </p:nvSpPr>
        <p:spPr bwMode="auto">
          <a:xfrm>
            <a:off x="6544028" y="4447836"/>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8226" name="Line 31"/>
          <p:cNvSpPr>
            <a:spLocks noChangeShapeType="1"/>
          </p:cNvSpPr>
          <p:nvPr/>
        </p:nvSpPr>
        <p:spPr bwMode="auto">
          <a:xfrm>
            <a:off x="6212416" y="4893469"/>
            <a:ext cx="32455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27" name="Line 32"/>
          <p:cNvSpPr>
            <a:spLocks noChangeShapeType="1"/>
          </p:cNvSpPr>
          <p:nvPr/>
        </p:nvSpPr>
        <p:spPr bwMode="auto">
          <a:xfrm>
            <a:off x="6891514" y="4893469"/>
            <a:ext cx="303389"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28" name="Line 33"/>
          <p:cNvSpPr>
            <a:spLocks noChangeShapeType="1"/>
          </p:cNvSpPr>
          <p:nvPr/>
        </p:nvSpPr>
        <p:spPr bwMode="auto">
          <a:xfrm>
            <a:off x="6549320" y="450056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29" name="Line 34"/>
          <p:cNvSpPr>
            <a:spLocks noChangeShapeType="1"/>
          </p:cNvSpPr>
          <p:nvPr/>
        </p:nvSpPr>
        <p:spPr bwMode="auto">
          <a:xfrm>
            <a:off x="6879167" y="450056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30" name="Oval 35"/>
          <p:cNvSpPr>
            <a:spLocks noChangeArrowheads="1"/>
          </p:cNvSpPr>
          <p:nvPr/>
        </p:nvSpPr>
        <p:spPr bwMode="auto">
          <a:xfrm>
            <a:off x="3534833" y="3275920"/>
            <a:ext cx="1024820" cy="892969"/>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8231" name="Freeform 36"/>
          <p:cNvSpPr>
            <a:spLocks/>
          </p:cNvSpPr>
          <p:nvPr/>
        </p:nvSpPr>
        <p:spPr bwMode="auto">
          <a:xfrm>
            <a:off x="3889375" y="3284425"/>
            <a:ext cx="338667" cy="875959"/>
          </a:xfrm>
          <a:custGeom>
            <a:avLst/>
            <a:gdLst>
              <a:gd name="T0" fmla="*/ 0 w 184"/>
              <a:gd name="T1" fmla="*/ 799561 h 545"/>
              <a:gd name="T2" fmla="*/ 0 w 184"/>
              <a:gd name="T3" fmla="*/ 30002 h 545"/>
              <a:gd name="T4" fmla="*/ 66261 w 184"/>
              <a:gd name="T5" fmla="*/ 6000 h 545"/>
              <a:gd name="T6" fmla="*/ 144117 w 184"/>
              <a:gd name="T7" fmla="*/ 0 h 545"/>
              <a:gd name="T8" fmla="*/ 220317 w 184"/>
              <a:gd name="T9" fmla="*/ 10501 h 545"/>
              <a:gd name="T10" fmla="*/ 289891 w 184"/>
              <a:gd name="T11" fmla="*/ 27002 h 545"/>
              <a:gd name="T12" fmla="*/ 303143 w 184"/>
              <a:gd name="T13" fmla="*/ 34503 h 545"/>
              <a:gd name="T14" fmla="*/ 303143 w 184"/>
              <a:gd name="T15" fmla="*/ 787560 h 545"/>
              <a:gd name="T16" fmla="*/ 270013 w 184"/>
              <a:gd name="T17" fmla="*/ 804061 h 545"/>
              <a:gd name="T18" fmla="*/ 207065 w 184"/>
              <a:gd name="T19" fmla="*/ 814562 h 545"/>
              <a:gd name="T20" fmla="*/ 144117 w 184"/>
              <a:gd name="T21" fmla="*/ 816062 h 545"/>
              <a:gd name="T22" fmla="*/ 132522 w 184"/>
              <a:gd name="T23" fmla="*/ 816062 h 545"/>
              <a:gd name="T24" fmla="*/ 82826 w 184"/>
              <a:gd name="T25" fmla="*/ 814562 h 545"/>
              <a:gd name="T26" fmla="*/ 26504 w 184"/>
              <a:gd name="T27" fmla="*/ 802561 h 545"/>
              <a:gd name="T28" fmla="*/ 0 w 184"/>
              <a:gd name="T29" fmla="*/ 799561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8232" name="Oval 37"/>
          <p:cNvSpPr>
            <a:spLocks noChangeArrowheads="1"/>
          </p:cNvSpPr>
          <p:nvPr/>
        </p:nvSpPr>
        <p:spPr bwMode="auto">
          <a:xfrm>
            <a:off x="3550709" y="3291228"/>
            <a:ext cx="994833" cy="869156"/>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8233" name="Line 38"/>
          <p:cNvSpPr>
            <a:spLocks noChangeShapeType="1"/>
          </p:cNvSpPr>
          <p:nvPr/>
        </p:nvSpPr>
        <p:spPr bwMode="auto">
          <a:xfrm>
            <a:off x="3557765" y="3730059"/>
            <a:ext cx="322791"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34" name="Line 39"/>
          <p:cNvSpPr>
            <a:spLocks noChangeShapeType="1"/>
          </p:cNvSpPr>
          <p:nvPr/>
        </p:nvSpPr>
        <p:spPr bwMode="auto">
          <a:xfrm>
            <a:off x="4236861" y="3730059"/>
            <a:ext cx="30162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35" name="Line 40"/>
          <p:cNvSpPr>
            <a:spLocks noChangeShapeType="1"/>
          </p:cNvSpPr>
          <p:nvPr/>
        </p:nvSpPr>
        <p:spPr bwMode="auto">
          <a:xfrm>
            <a:off x="3894667" y="3338853"/>
            <a:ext cx="0" cy="780709"/>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36" name="Line 41"/>
          <p:cNvSpPr>
            <a:spLocks noChangeShapeType="1"/>
          </p:cNvSpPr>
          <p:nvPr/>
        </p:nvSpPr>
        <p:spPr bwMode="auto">
          <a:xfrm>
            <a:off x="4224514" y="3338853"/>
            <a:ext cx="0" cy="780709"/>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37" name="Oval 42"/>
          <p:cNvSpPr>
            <a:spLocks noChangeArrowheads="1"/>
          </p:cNvSpPr>
          <p:nvPr/>
        </p:nvSpPr>
        <p:spPr bwMode="auto">
          <a:xfrm>
            <a:off x="4866571" y="3275920"/>
            <a:ext cx="1024819" cy="892969"/>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8238" name="Freeform 43"/>
          <p:cNvSpPr>
            <a:spLocks/>
          </p:cNvSpPr>
          <p:nvPr/>
        </p:nvSpPr>
        <p:spPr bwMode="auto">
          <a:xfrm>
            <a:off x="5219348" y="3284425"/>
            <a:ext cx="338667" cy="875959"/>
          </a:xfrm>
          <a:custGeom>
            <a:avLst/>
            <a:gdLst>
              <a:gd name="T0" fmla="*/ 0 w 184"/>
              <a:gd name="T1" fmla="*/ 799561 h 545"/>
              <a:gd name="T2" fmla="*/ 0 w 184"/>
              <a:gd name="T3" fmla="*/ 30002 h 545"/>
              <a:gd name="T4" fmla="*/ 66261 w 184"/>
              <a:gd name="T5" fmla="*/ 6000 h 545"/>
              <a:gd name="T6" fmla="*/ 144117 w 184"/>
              <a:gd name="T7" fmla="*/ 0 h 545"/>
              <a:gd name="T8" fmla="*/ 220317 w 184"/>
              <a:gd name="T9" fmla="*/ 10501 h 545"/>
              <a:gd name="T10" fmla="*/ 289891 w 184"/>
              <a:gd name="T11" fmla="*/ 27002 h 545"/>
              <a:gd name="T12" fmla="*/ 303143 w 184"/>
              <a:gd name="T13" fmla="*/ 34503 h 545"/>
              <a:gd name="T14" fmla="*/ 303143 w 184"/>
              <a:gd name="T15" fmla="*/ 787560 h 545"/>
              <a:gd name="T16" fmla="*/ 270013 w 184"/>
              <a:gd name="T17" fmla="*/ 804061 h 545"/>
              <a:gd name="T18" fmla="*/ 207065 w 184"/>
              <a:gd name="T19" fmla="*/ 814562 h 545"/>
              <a:gd name="T20" fmla="*/ 144117 w 184"/>
              <a:gd name="T21" fmla="*/ 816062 h 545"/>
              <a:gd name="T22" fmla="*/ 132522 w 184"/>
              <a:gd name="T23" fmla="*/ 816062 h 545"/>
              <a:gd name="T24" fmla="*/ 82826 w 184"/>
              <a:gd name="T25" fmla="*/ 814562 h 545"/>
              <a:gd name="T26" fmla="*/ 26504 w 184"/>
              <a:gd name="T27" fmla="*/ 802561 h 545"/>
              <a:gd name="T28" fmla="*/ 0 w 184"/>
              <a:gd name="T29" fmla="*/ 799561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8239" name="Oval 44"/>
          <p:cNvSpPr>
            <a:spLocks noChangeArrowheads="1"/>
          </p:cNvSpPr>
          <p:nvPr/>
        </p:nvSpPr>
        <p:spPr bwMode="auto">
          <a:xfrm>
            <a:off x="4880681" y="3291228"/>
            <a:ext cx="994833" cy="869156"/>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8240" name="Line 45"/>
          <p:cNvSpPr>
            <a:spLocks noChangeShapeType="1"/>
          </p:cNvSpPr>
          <p:nvPr/>
        </p:nvSpPr>
        <p:spPr bwMode="auto">
          <a:xfrm>
            <a:off x="4887736" y="3730059"/>
            <a:ext cx="32455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41" name="Line 46"/>
          <p:cNvSpPr>
            <a:spLocks noChangeShapeType="1"/>
          </p:cNvSpPr>
          <p:nvPr/>
        </p:nvSpPr>
        <p:spPr bwMode="auto">
          <a:xfrm>
            <a:off x="5566834" y="3730059"/>
            <a:ext cx="30162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42" name="Line 47"/>
          <p:cNvSpPr>
            <a:spLocks noChangeShapeType="1"/>
          </p:cNvSpPr>
          <p:nvPr/>
        </p:nvSpPr>
        <p:spPr bwMode="auto">
          <a:xfrm>
            <a:off x="5224639" y="3338853"/>
            <a:ext cx="0" cy="780709"/>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43" name="Line 48"/>
          <p:cNvSpPr>
            <a:spLocks noChangeShapeType="1"/>
          </p:cNvSpPr>
          <p:nvPr/>
        </p:nvSpPr>
        <p:spPr bwMode="auto">
          <a:xfrm>
            <a:off x="5554487" y="3338853"/>
            <a:ext cx="0" cy="780709"/>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44" name="Oval 49"/>
          <p:cNvSpPr>
            <a:spLocks noChangeArrowheads="1"/>
          </p:cNvSpPr>
          <p:nvPr/>
        </p:nvSpPr>
        <p:spPr bwMode="auto">
          <a:xfrm>
            <a:off x="3534833" y="5631657"/>
            <a:ext cx="1024820" cy="892968"/>
          </a:xfrm>
          <a:prstGeom prst="ellipse">
            <a:avLst/>
          </a:prstGeom>
          <a:solidFill>
            <a:srgbClr val="EEFFFF"/>
          </a:solidFill>
          <a:ln w="12700">
            <a:solidFill>
              <a:srgbClr val="66FFFF"/>
            </a:solidFill>
            <a:round/>
            <a:headEnd/>
            <a:tailEnd/>
          </a:ln>
        </p:spPr>
        <p:txBody>
          <a:bodyPr wrap="none" lIns="100008" tIns="50004" rIns="100008" bIns="50004" anchor="ctr"/>
          <a:lstStyle/>
          <a:p>
            <a:endParaRPr lang="ar-SA"/>
          </a:p>
        </p:txBody>
      </p:sp>
      <p:sp>
        <p:nvSpPr>
          <p:cNvPr id="8245" name="Freeform 50"/>
          <p:cNvSpPr>
            <a:spLocks/>
          </p:cNvSpPr>
          <p:nvPr/>
        </p:nvSpPr>
        <p:spPr bwMode="auto">
          <a:xfrm>
            <a:off x="3889375" y="5640161"/>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8246" name="Oval 51"/>
          <p:cNvSpPr>
            <a:spLocks noChangeArrowheads="1"/>
          </p:cNvSpPr>
          <p:nvPr/>
        </p:nvSpPr>
        <p:spPr bwMode="auto">
          <a:xfrm>
            <a:off x="3550709" y="5646965"/>
            <a:ext cx="994833" cy="867455"/>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8247" name="Line 52"/>
          <p:cNvSpPr>
            <a:spLocks noChangeShapeType="1"/>
          </p:cNvSpPr>
          <p:nvPr/>
        </p:nvSpPr>
        <p:spPr bwMode="auto">
          <a:xfrm>
            <a:off x="3557765" y="6085795"/>
            <a:ext cx="322791"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48" name="Line 53"/>
          <p:cNvSpPr>
            <a:spLocks noChangeShapeType="1"/>
          </p:cNvSpPr>
          <p:nvPr/>
        </p:nvSpPr>
        <p:spPr bwMode="auto">
          <a:xfrm>
            <a:off x="4236861" y="6085795"/>
            <a:ext cx="30162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49" name="Line 54"/>
          <p:cNvSpPr>
            <a:spLocks noChangeShapeType="1"/>
          </p:cNvSpPr>
          <p:nvPr/>
        </p:nvSpPr>
        <p:spPr bwMode="auto">
          <a:xfrm>
            <a:off x="3894667" y="5692889"/>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50" name="Line 55"/>
          <p:cNvSpPr>
            <a:spLocks noChangeShapeType="1"/>
          </p:cNvSpPr>
          <p:nvPr/>
        </p:nvSpPr>
        <p:spPr bwMode="auto">
          <a:xfrm>
            <a:off x="4224514" y="5692889"/>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51" name="Oval 56"/>
          <p:cNvSpPr>
            <a:spLocks noChangeArrowheads="1"/>
          </p:cNvSpPr>
          <p:nvPr/>
        </p:nvSpPr>
        <p:spPr bwMode="auto">
          <a:xfrm>
            <a:off x="4866571" y="4439331"/>
            <a:ext cx="1024819" cy="892969"/>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8252" name="Freeform 57"/>
          <p:cNvSpPr>
            <a:spLocks/>
          </p:cNvSpPr>
          <p:nvPr/>
        </p:nvSpPr>
        <p:spPr bwMode="auto">
          <a:xfrm>
            <a:off x="5219348" y="4447836"/>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8253" name="Line 58"/>
          <p:cNvSpPr>
            <a:spLocks noChangeShapeType="1"/>
          </p:cNvSpPr>
          <p:nvPr/>
        </p:nvSpPr>
        <p:spPr bwMode="auto">
          <a:xfrm>
            <a:off x="4887736" y="4893469"/>
            <a:ext cx="32455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54" name="Line 59"/>
          <p:cNvSpPr>
            <a:spLocks noChangeShapeType="1"/>
          </p:cNvSpPr>
          <p:nvPr/>
        </p:nvSpPr>
        <p:spPr bwMode="auto">
          <a:xfrm>
            <a:off x="5566834" y="4893469"/>
            <a:ext cx="30162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55" name="Line 60"/>
          <p:cNvSpPr>
            <a:spLocks noChangeShapeType="1"/>
          </p:cNvSpPr>
          <p:nvPr/>
        </p:nvSpPr>
        <p:spPr bwMode="auto">
          <a:xfrm>
            <a:off x="5224639" y="450056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56" name="Line 61"/>
          <p:cNvSpPr>
            <a:spLocks noChangeShapeType="1"/>
          </p:cNvSpPr>
          <p:nvPr/>
        </p:nvSpPr>
        <p:spPr bwMode="auto">
          <a:xfrm>
            <a:off x="5554487" y="450056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57" name="Oval 62"/>
          <p:cNvSpPr>
            <a:spLocks noChangeArrowheads="1"/>
          </p:cNvSpPr>
          <p:nvPr/>
        </p:nvSpPr>
        <p:spPr bwMode="auto">
          <a:xfrm>
            <a:off x="3534833" y="4439331"/>
            <a:ext cx="1024820" cy="892969"/>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8258" name="Freeform 63"/>
          <p:cNvSpPr>
            <a:spLocks/>
          </p:cNvSpPr>
          <p:nvPr/>
        </p:nvSpPr>
        <p:spPr bwMode="auto">
          <a:xfrm>
            <a:off x="3889375" y="4447836"/>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8259" name="Line 64"/>
          <p:cNvSpPr>
            <a:spLocks noChangeShapeType="1"/>
          </p:cNvSpPr>
          <p:nvPr/>
        </p:nvSpPr>
        <p:spPr bwMode="auto">
          <a:xfrm>
            <a:off x="3557765" y="4893469"/>
            <a:ext cx="322791"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60" name="Line 65"/>
          <p:cNvSpPr>
            <a:spLocks noChangeShapeType="1"/>
          </p:cNvSpPr>
          <p:nvPr/>
        </p:nvSpPr>
        <p:spPr bwMode="auto">
          <a:xfrm>
            <a:off x="4236861" y="4893469"/>
            <a:ext cx="30162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61" name="Line 66"/>
          <p:cNvSpPr>
            <a:spLocks noChangeShapeType="1"/>
          </p:cNvSpPr>
          <p:nvPr/>
        </p:nvSpPr>
        <p:spPr bwMode="auto">
          <a:xfrm>
            <a:off x="3894667" y="450056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62" name="Line 67"/>
          <p:cNvSpPr>
            <a:spLocks noChangeShapeType="1"/>
          </p:cNvSpPr>
          <p:nvPr/>
        </p:nvSpPr>
        <p:spPr bwMode="auto">
          <a:xfrm>
            <a:off x="4224514" y="450056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63" name="Oval 68"/>
          <p:cNvSpPr>
            <a:spLocks noChangeArrowheads="1"/>
          </p:cNvSpPr>
          <p:nvPr/>
        </p:nvSpPr>
        <p:spPr bwMode="auto">
          <a:xfrm>
            <a:off x="2206626" y="4439331"/>
            <a:ext cx="1024819" cy="892969"/>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8264" name="Freeform 69"/>
          <p:cNvSpPr>
            <a:spLocks/>
          </p:cNvSpPr>
          <p:nvPr/>
        </p:nvSpPr>
        <p:spPr bwMode="auto">
          <a:xfrm>
            <a:off x="2559403" y="4447836"/>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8265" name="Line 70"/>
          <p:cNvSpPr>
            <a:spLocks noChangeShapeType="1"/>
          </p:cNvSpPr>
          <p:nvPr/>
        </p:nvSpPr>
        <p:spPr bwMode="auto">
          <a:xfrm>
            <a:off x="2229556" y="4893469"/>
            <a:ext cx="322792"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66" name="Line 71"/>
          <p:cNvSpPr>
            <a:spLocks noChangeShapeType="1"/>
          </p:cNvSpPr>
          <p:nvPr/>
        </p:nvSpPr>
        <p:spPr bwMode="auto">
          <a:xfrm>
            <a:off x="2908654" y="4893469"/>
            <a:ext cx="301624"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67" name="Line 72"/>
          <p:cNvSpPr>
            <a:spLocks noChangeShapeType="1"/>
          </p:cNvSpPr>
          <p:nvPr/>
        </p:nvSpPr>
        <p:spPr bwMode="auto">
          <a:xfrm>
            <a:off x="2564694" y="450056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68" name="Line 73"/>
          <p:cNvSpPr>
            <a:spLocks noChangeShapeType="1"/>
          </p:cNvSpPr>
          <p:nvPr/>
        </p:nvSpPr>
        <p:spPr bwMode="auto">
          <a:xfrm>
            <a:off x="2894542" y="450056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69" name="Oval 74"/>
          <p:cNvSpPr>
            <a:spLocks noChangeArrowheads="1"/>
          </p:cNvSpPr>
          <p:nvPr/>
        </p:nvSpPr>
        <p:spPr bwMode="auto">
          <a:xfrm>
            <a:off x="2206626" y="2131220"/>
            <a:ext cx="1024819" cy="894670"/>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8270" name="Freeform 75"/>
          <p:cNvSpPr>
            <a:spLocks/>
          </p:cNvSpPr>
          <p:nvPr/>
        </p:nvSpPr>
        <p:spPr bwMode="auto">
          <a:xfrm>
            <a:off x="2559403" y="2141425"/>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8271" name="Oval 76"/>
          <p:cNvSpPr>
            <a:spLocks noChangeArrowheads="1"/>
          </p:cNvSpPr>
          <p:nvPr/>
        </p:nvSpPr>
        <p:spPr bwMode="auto">
          <a:xfrm>
            <a:off x="2220737" y="2148229"/>
            <a:ext cx="996597" cy="867455"/>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8272" name="Line 77"/>
          <p:cNvSpPr>
            <a:spLocks noChangeShapeType="1"/>
          </p:cNvSpPr>
          <p:nvPr/>
        </p:nvSpPr>
        <p:spPr bwMode="auto">
          <a:xfrm>
            <a:off x="2229556" y="2585357"/>
            <a:ext cx="322792"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73" name="Line 78"/>
          <p:cNvSpPr>
            <a:spLocks noChangeShapeType="1"/>
          </p:cNvSpPr>
          <p:nvPr/>
        </p:nvSpPr>
        <p:spPr bwMode="auto">
          <a:xfrm>
            <a:off x="2908654" y="2585357"/>
            <a:ext cx="301624"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74" name="Line 79"/>
          <p:cNvSpPr>
            <a:spLocks noChangeShapeType="1"/>
          </p:cNvSpPr>
          <p:nvPr/>
        </p:nvSpPr>
        <p:spPr bwMode="auto">
          <a:xfrm>
            <a:off x="2564694" y="2194153"/>
            <a:ext cx="0" cy="78071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75" name="Line 80"/>
          <p:cNvSpPr>
            <a:spLocks noChangeShapeType="1"/>
          </p:cNvSpPr>
          <p:nvPr/>
        </p:nvSpPr>
        <p:spPr bwMode="auto">
          <a:xfrm>
            <a:off x="2894542" y="2194153"/>
            <a:ext cx="0" cy="78071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76" name="Oval 81"/>
          <p:cNvSpPr>
            <a:spLocks noChangeArrowheads="1"/>
          </p:cNvSpPr>
          <p:nvPr/>
        </p:nvSpPr>
        <p:spPr bwMode="auto">
          <a:xfrm>
            <a:off x="6191250" y="2131220"/>
            <a:ext cx="1024820" cy="894670"/>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8277" name="Freeform 82"/>
          <p:cNvSpPr>
            <a:spLocks/>
          </p:cNvSpPr>
          <p:nvPr/>
        </p:nvSpPr>
        <p:spPr bwMode="auto">
          <a:xfrm>
            <a:off x="6544028" y="2141425"/>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8278" name="Line 83"/>
          <p:cNvSpPr>
            <a:spLocks noChangeShapeType="1"/>
          </p:cNvSpPr>
          <p:nvPr/>
        </p:nvSpPr>
        <p:spPr bwMode="auto">
          <a:xfrm>
            <a:off x="6212416" y="2585357"/>
            <a:ext cx="32455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79" name="Line 84"/>
          <p:cNvSpPr>
            <a:spLocks noChangeShapeType="1"/>
          </p:cNvSpPr>
          <p:nvPr/>
        </p:nvSpPr>
        <p:spPr bwMode="auto">
          <a:xfrm>
            <a:off x="6891514" y="2585357"/>
            <a:ext cx="303389"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80" name="Line 85"/>
          <p:cNvSpPr>
            <a:spLocks noChangeShapeType="1"/>
          </p:cNvSpPr>
          <p:nvPr/>
        </p:nvSpPr>
        <p:spPr bwMode="auto">
          <a:xfrm>
            <a:off x="6549320" y="2194153"/>
            <a:ext cx="0" cy="78071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81" name="Line 86"/>
          <p:cNvSpPr>
            <a:spLocks noChangeShapeType="1"/>
          </p:cNvSpPr>
          <p:nvPr/>
        </p:nvSpPr>
        <p:spPr bwMode="auto">
          <a:xfrm>
            <a:off x="6879167" y="2194153"/>
            <a:ext cx="0" cy="78071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82" name="Oval 87"/>
          <p:cNvSpPr>
            <a:spLocks noChangeArrowheads="1"/>
          </p:cNvSpPr>
          <p:nvPr/>
        </p:nvSpPr>
        <p:spPr bwMode="auto">
          <a:xfrm>
            <a:off x="3534833" y="976313"/>
            <a:ext cx="1024820" cy="892969"/>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8283" name="Freeform 88"/>
          <p:cNvSpPr>
            <a:spLocks/>
          </p:cNvSpPr>
          <p:nvPr/>
        </p:nvSpPr>
        <p:spPr bwMode="auto">
          <a:xfrm>
            <a:off x="3889375" y="986518"/>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8284" name="Oval 89"/>
          <p:cNvSpPr>
            <a:spLocks noChangeArrowheads="1"/>
          </p:cNvSpPr>
          <p:nvPr/>
        </p:nvSpPr>
        <p:spPr bwMode="auto">
          <a:xfrm>
            <a:off x="3550709" y="991621"/>
            <a:ext cx="994833" cy="869156"/>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8285" name="Line 90"/>
          <p:cNvSpPr>
            <a:spLocks noChangeShapeType="1"/>
          </p:cNvSpPr>
          <p:nvPr/>
        </p:nvSpPr>
        <p:spPr bwMode="auto">
          <a:xfrm>
            <a:off x="3557765" y="1430451"/>
            <a:ext cx="322791"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86" name="Line 91"/>
          <p:cNvSpPr>
            <a:spLocks noChangeShapeType="1"/>
          </p:cNvSpPr>
          <p:nvPr/>
        </p:nvSpPr>
        <p:spPr bwMode="auto">
          <a:xfrm>
            <a:off x="4236861" y="1430451"/>
            <a:ext cx="30162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87" name="Line 92"/>
          <p:cNvSpPr>
            <a:spLocks noChangeShapeType="1"/>
          </p:cNvSpPr>
          <p:nvPr/>
        </p:nvSpPr>
        <p:spPr bwMode="auto">
          <a:xfrm>
            <a:off x="3894667" y="1039246"/>
            <a:ext cx="0" cy="780709"/>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88" name="Line 93"/>
          <p:cNvSpPr>
            <a:spLocks noChangeShapeType="1"/>
          </p:cNvSpPr>
          <p:nvPr/>
        </p:nvSpPr>
        <p:spPr bwMode="auto">
          <a:xfrm>
            <a:off x="4224514" y="1039246"/>
            <a:ext cx="0" cy="780709"/>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8289" name="Rectangle 94"/>
          <p:cNvSpPr>
            <a:spLocks noChangeArrowheads="1"/>
          </p:cNvSpPr>
          <p:nvPr/>
        </p:nvSpPr>
        <p:spPr bwMode="auto">
          <a:xfrm>
            <a:off x="2500802" y="2189050"/>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A</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12</a:t>
            </a:r>
          </a:p>
        </p:txBody>
      </p:sp>
      <p:sp>
        <p:nvSpPr>
          <p:cNvPr id="8290" name="Rectangle 95"/>
          <p:cNvSpPr>
            <a:spLocks noChangeArrowheads="1"/>
          </p:cNvSpPr>
          <p:nvPr/>
        </p:nvSpPr>
        <p:spPr bwMode="auto">
          <a:xfrm>
            <a:off x="6529917" y="2190751"/>
            <a:ext cx="363361" cy="814728"/>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K</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9</a:t>
            </a:r>
          </a:p>
        </p:txBody>
      </p:sp>
      <p:sp>
        <p:nvSpPr>
          <p:cNvPr id="8291" name="Rectangle 96"/>
          <p:cNvSpPr>
            <a:spLocks noChangeArrowheads="1"/>
          </p:cNvSpPr>
          <p:nvPr/>
        </p:nvSpPr>
        <p:spPr bwMode="auto">
          <a:xfrm>
            <a:off x="3828128" y="3333751"/>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C</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10</a:t>
            </a:r>
          </a:p>
        </p:txBody>
      </p:sp>
      <p:sp>
        <p:nvSpPr>
          <p:cNvPr id="8292" name="Rectangle 97"/>
          <p:cNvSpPr>
            <a:spLocks noChangeArrowheads="1"/>
          </p:cNvSpPr>
          <p:nvPr/>
        </p:nvSpPr>
        <p:spPr bwMode="auto">
          <a:xfrm>
            <a:off x="5168683" y="3333751"/>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G</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35</a:t>
            </a:r>
          </a:p>
        </p:txBody>
      </p:sp>
      <p:sp>
        <p:nvSpPr>
          <p:cNvPr id="8293" name="Rectangle 98"/>
          <p:cNvSpPr>
            <a:spLocks noChangeArrowheads="1"/>
          </p:cNvSpPr>
          <p:nvPr/>
        </p:nvSpPr>
        <p:spPr bwMode="auto">
          <a:xfrm>
            <a:off x="6547556" y="4495460"/>
            <a:ext cx="326320" cy="814727"/>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J</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4</a:t>
            </a:r>
          </a:p>
        </p:txBody>
      </p:sp>
      <p:sp>
        <p:nvSpPr>
          <p:cNvPr id="8294" name="Rectangle 99"/>
          <p:cNvSpPr>
            <a:spLocks noChangeArrowheads="1"/>
          </p:cNvSpPr>
          <p:nvPr/>
        </p:nvSpPr>
        <p:spPr bwMode="auto">
          <a:xfrm>
            <a:off x="5166920" y="4495460"/>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H</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40</a:t>
            </a:r>
          </a:p>
        </p:txBody>
      </p:sp>
      <p:sp>
        <p:nvSpPr>
          <p:cNvPr id="8295" name="Rectangle 100"/>
          <p:cNvSpPr>
            <a:spLocks noChangeArrowheads="1"/>
          </p:cNvSpPr>
          <p:nvPr/>
        </p:nvSpPr>
        <p:spPr bwMode="auto">
          <a:xfrm>
            <a:off x="2547056" y="4498862"/>
            <a:ext cx="363361" cy="814727"/>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B</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9</a:t>
            </a:r>
          </a:p>
        </p:txBody>
      </p:sp>
      <p:sp>
        <p:nvSpPr>
          <p:cNvPr id="8296" name="Rectangle 101"/>
          <p:cNvSpPr>
            <a:spLocks noChangeArrowheads="1"/>
          </p:cNvSpPr>
          <p:nvPr/>
        </p:nvSpPr>
        <p:spPr bwMode="auto">
          <a:xfrm>
            <a:off x="3826365" y="4500563"/>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D</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10</a:t>
            </a:r>
          </a:p>
        </p:txBody>
      </p:sp>
      <p:sp>
        <p:nvSpPr>
          <p:cNvPr id="8297" name="Rectangle 102"/>
          <p:cNvSpPr>
            <a:spLocks noChangeArrowheads="1"/>
          </p:cNvSpPr>
          <p:nvPr/>
        </p:nvSpPr>
        <p:spPr bwMode="auto">
          <a:xfrm>
            <a:off x="3833420" y="5692889"/>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E</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24</a:t>
            </a:r>
          </a:p>
        </p:txBody>
      </p:sp>
      <p:sp>
        <p:nvSpPr>
          <p:cNvPr id="8298" name="Rectangle 103"/>
          <p:cNvSpPr>
            <a:spLocks noChangeArrowheads="1"/>
          </p:cNvSpPr>
          <p:nvPr/>
        </p:nvSpPr>
        <p:spPr bwMode="auto">
          <a:xfrm>
            <a:off x="2226028" y="2306411"/>
            <a:ext cx="945262"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0        12</a:t>
            </a:r>
          </a:p>
        </p:txBody>
      </p:sp>
      <p:sp>
        <p:nvSpPr>
          <p:cNvPr id="8299" name="Rectangle 104"/>
          <p:cNvSpPr>
            <a:spLocks noChangeArrowheads="1"/>
          </p:cNvSpPr>
          <p:nvPr/>
        </p:nvSpPr>
        <p:spPr bwMode="auto">
          <a:xfrm>
            <a:off x="3833420" y="1035844"/>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I</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15</a:t>
            </a:r>
          </a:p>
        </p:txBody>
      </p:sp>
      <p:sp>
        <p:nvSpPr>
          <p:cNvPr id="8300" name="Rectangle 105"/>
          <p:cNvSpPr>
            <a:spLocks noChangeArrowheads="1"/>
          </p:cNvSpPr>
          <p:nvPr/>
        </p:nvSpPr>
        <p:spPr bwMode="auto">
          <a:xfrm>
            <a:off x="3828128" y="2187349"/>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F</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10</a:t>
            </a:r>
          </a:p>
        </p:txBody>
      </p:sp>
      <p:sp>
        <p:nvSpPr>
          <p:cNvPr id="8301" name="Rectangle 106"/>
          <p:cNvSpPr>
            <a:spLocks noChangeArrowheads="1"/>
          </p:cNvSpPr>
          <p:nvPr/>
        </p:nvSpPr>
        <p:spPr bwMode="auto">
          <a:xfrm>
            <a:off x="3504848" y="1154907"/>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12       27</a:t>
            </a:r>
          </a:p>
        </p:txBody>
      </p:sp>
      <p:sp>
        <p:nvSpPr>
          <p:cNvPr id="8302" name="Rectangle 107"/>
          <p:cNvSpPr>
            <a:spLocks noChangeArrowheads="1"/>
          </p:cNvSpPr>
          <p:nvPr/>
        </p:nvSpPr>
        <p:spPr bwMode="auto">
          <a:xfrm>
            <a:off x="3513667" y="2309813"/>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12       22</a:t>
            </a:r>
          </a:p>
        </p:txBody>
      </p:sp>
      <p:sp>
        <p:nvSpPr>
          <p:cNvPr id="8303" name="Rectangle 108"/>
          <p:cNvSpPr>
            <a:spLocks noChangeArrowheads="1"/>
          </p:cNvSpPr>
          <p:nvPr/>
        </p:nvSpPr>
        <p:spPr bwMode="auto">
          <a:xfrm>
            <a:off x="6163028" y="2306411"/>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63       72</a:t>
            </a:r>
          </a:p>
        </p:txBody>
      </p:sp>
      <p:sp>
        <p:nvSpPr>
          <p:cNvPr id="8304" name="Rectangle 109"/>
          <p:cNvSpPr>
            <a:spLocks noChangeArrowheads="1"/>
          </p:cNvSpPr>
          <p:nvPr/>
        </p:nvSpPr>
        <p:spPr bwMode="auto">
          <a:xfrm>
            <a:off x="4833056" y="3452813"/>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22       57</a:t>
            </a:r>
          </a:p>
        </p:txBody>
      </p:sp>
      <p:sp>
        <p:nvSpPr>
          <p:cNvPr id="8305" name="Rectangle 110"/>
          <p:cNvSpPr>
            <a:spLocks noChangeArrowheads="1"/>
          </p:cNvSpPr>
          <p:nvPr/>
        </p:nvSpPr>
        <p:spPr bwMode="auto">
          <a:xfrm>
            <a:off x="6161264" y="4616224"/>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59       63</a:t>
            </a:r>
          </a:p>
        </p:txBody>
      </p:sp>
      <p:sp>
        <p:nvSpPr>
          <p:cNvPr id="8306" name="Rectangle 111"/>
          <p:cNvSpPr>
            <a:spLocks noChangeArrowheads="1"/>
          </p:cNvSpPr>
          <p:nvPr/>
        </p:nvSpPr>
        <p:spPr bwMode="auto">
          <a:xfrm>
            <a:off x="4838348" y="4616224"/>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19       59</a:t>
            </a:r>
          </a:p>
        </p:txBody>
      </p:sp>
      <p:sp>
        <p:nvSpPr>
          <p:cNvPr id="8307" name="Rectangle 112"/>
          <p:cNvSpPr>
            <a:spLocks noChangeArrowheads="1"/>
          </p:cNvSpPr>
          <p:nvPr/>
        </p:nvSpPr>
        <p:spPr bwMode="auto">
          <a:xfrm>
            <a:off x="3563056" y="5806849"/>
            <a:ext cx="945262"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9        33</a:t>
            </a:r>
          </a:p>
        </p:txBody>
      </p:sp>
      <p:sp>
        <p:nvSpPr>
          <p:cNvPr id="8308" name="Rectangle 113"/>
          <p:cNvSpPr>
            <a:spLocks noChangeArrowheads="1"/>
          </p:cNvSpPr>
          <p:nvPr/>
        </p:nvSpPr>
        <p:spPr bwMode="auto">
          <a:xfrm>
            <a:off x="2231321" y="4619625"/>
            <a:ext cx="890760"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0         9</a:t>
            </a:r>
          </a:p>
        </p:txBody>
      </p:sp>
      <p:sp>
        <p:nvSpPr>
          <p:cNvPr id="8309" name="Rectangle 114"/>
          <p:cNvSpPr>
            <a:spLocks noChangeArrowheads="1"/>
          </p:cNvSpPr>
          <p:nvPr/>
        </p:nvSpPr>
        <p:spPr bwMode="auto">
          <a:xfrm>
            <a:off x="3561292" y="4616224"/>
            <a:ext cx="945262"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9        19</a:t>
            </a:r>
          </a:p>
        </p:txBody>
      </p:sp>
      <p:sp>
        <p:nvSpPr>
          <p:cNvPr id="8310" name="Rectangle 115"/>
          <p:cNvSpPr>
            <a:spLocks noChangeArrowheads="1"/>
          </p:cNvSpPr>
          <p:nvPr/>
        </p:nvSpPr>
        <p:spPr bwMode="auto">
          <a:xfrm>
            <a:off x="3508376" y="3452813"/>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12       22</a:t>
            </a:r>
          </a:p>
        </p:txBody>
      </p:sp>
      <p:sp>
        <p:nvSpPr>
          <p:cNvPr id="8311" name="Rectangle 116"/>
          <p:cNvSpPr>
            <a:spLocks noChangeArrowheads="1"/>
          </p:cNvSpPr>
          <p:nvPr/>
        </p:nvSpPr>
        <p:spPr bwMode="auto">
          <a:xfrm>
            <a:off x="3504848" y="1411741"/>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48       63</a:t>
            </a:r>
          </a:p>
        </p:txBody>
      </p:sp>
      <p:sp>
        <p:nvSpPr>
          <p:cNvPr id="8312" name="Rectangle 117"/>
          <p:cNvSpPr>
            <a:spLocks noChangeArrowheads="1"/>
          </p:cNvSpPr>
          <p:nvPr/>
        </p:nvSpPr>
        <p:spPr bwMode="auto">
          <a:xfrm>
            <a:off x="2229556" y="2559845"/>
            <a:ext cx="945262"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2        14</a:t>
            </a:r>
          </a:p>
        </p:txBody>
      </p:sp>
      <p:sp>
        <p:nvSpPr>
          <p:cNvPr id="8313" name="Rectangle 118"/>
          <p:cNvSpPr>
            <a:spLocks noChangeArrowheads="1"/>
          </p:cNvSpPr>
          <p:nvPr/>
        </p:nvSpPr>
        <p:spPr bwMode="auto">
          <a:xfrm>
            <a:off x="3504848" y="2554741"/>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53       63</a:t>
            </a:r>
          </a:p>
        </p:txBody>
      </p:sp>
      <p:sp>
        <p:nvSpPr>
          <p:cNvPr id="8314" name="Rectangle 119"/>
          <p:cNvSpPr>
            <a:spLocks noChangeArrowheads="1"/>
          </p:cNvSpPr>
          <p:nvPr/>
        </p:nvSpPr>
        <p:spPr bwMode="auto">
          <a:xfrm>
            <a:off x="6171848" y="2546238"/>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63       72</a:t>
            </a:r>
          </a:p>
        </p:txBody>
      </p:sp>
      <p:sp>
        <p:nvSpPr>
          <p:cNvPr id="8315" name="Rectangle 120"/>
          <p:cNvSpPr>
            <a:spLocks noChangeArrowheads="1"/>
          </p:cNvSpPr>
          <p:nvPr/>
        </p:nvSpPr>
        <p:spPr bwMode="auto">
          <a:xfrm>
            <a:off x="3506611" y="3714750"/>
            <a:ext cx="1065389" cy="329012"/>
          </a:xfrm>
          <a:prstGeom prst="rect">
            <a:avLst/>
          </a:prstGeom>
          <a:noFill/>
          <a:ln w="12700">
            <a:noFill/>
            <a:miter lim="800000"/>
            <a:headEnd/>
            <a:tailEnd/>
          </a:ln>
        </p:spPr>
        <p:txBody>
          <a:bodyPr lIns="98966" tIns="48615" rIns="98966" bIns="48615">
            <a:spAutoFit/>
          </a:bodyPr>
          <a:lstStyle/>
          <a:p>
            <a:pPr defTabSz="833399"/>
            <a:r>
              <a:rPr lang="en-US" sz="1500" b="1" dirty="0">
                <a:solidFill>
                  <a:srgbClr val="000000"/>
                </a:solidFill>
                <a:latin typeface="Arial" charset="0"/>
              </a:rPr>
              <a:t>14       24</a:t>
            </a:r>
          </a:p>
        </p:txBody>
      </p:sp>
      <p:sp>
        <p:nvSpPr>
          <p:cNvPr id="8316" name="Rectangle 121"/>
          <p:cNvSpPr>
            <a:spLocks noChangeArrowheads="1"/>
          </p:cNvSpPr>
          <p:nvPr/>
        </p:nvSpPr>
        <p:spPr bwMode="auto">
          <a:xfrm>
            <a:off x="4840112" y="3707947"/>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24       59</a:t>
            </a:r>
          </a:p>
        </p:txBody>
      </p:sp>
      <p:sp>
        <p:nvSpPr>
          <p:cNvPr id="8317" name="Rectangle 122"/>
          <p:cNvSpPr>
            <a:spLocks noChangeArrowheads="1"/>
          </p:cNvSpPr>
          <p:nvPr/>
        </p:nvSpPr>
        <p:spPr bwMode="auto">
          <a:xfrm>
            <a:off x="2229556" y="4874759"/>
            <a:ext cx="890760"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0         9</a:t>
            </a:r>
          </a:p>
        </p:txBody>
      </p:sp>
      <p:sp>
        <p:nvSpPr>
          <p:cNvPr id="8318" name="Rectangle 123"/>
          <p:cNvSpPr>
            <a:spLocks noChangeArrowheads="1"/>
          </p:cNvSpPr>
          <p:nvPr/>
        </p:nvSpPr>
        <p:spPr bwMode="auto">
          <a:xfrm>
            <a:off x="3561292" y="4871358"/>
            <a:ext cx="945262"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9        19</a:t>
            </a:r>
          </a:p>
        </p:txBody>
      </p:sp>
      <p:sp>
        <p:nvSpPr>
          <p:cNvPr id="8319" name="Rectangle 124"/>
          <p:cNvSpPr>
            <a:spLocks noChangeArrowheads="1"/>
          </p:cNvSpPr>
          <p:nvPr/>
        </p:nvSpPr>
        <p:spPr bwMode="auto">
          <a:xfrm>
            <a:off x="4845403" y="4864554"/>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19       59</a:t>
            </a:r>
          </a:p>
        </p:txBody>
      </p:sp>
      <p:sp>
        <p:nvSpPr>
          <p:cNvPr id="8320" name="Rectangle 125"/>
          <p:cNvSpPr>
            <a:spLocks noChangeArrowheads="1"/>
          </p:cNvSpPr>
          <p:nvPr/>
        </p:nvSpPr>
        <p:spPr bwMode="auto">
          <a:xfrm>
            <a:off x="3506612" y="6061983"/>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35       59</a:t>
            </a:r>
          </a:p>
        </p:txBody>
      </p:sp>
      <p:sp>
        <p:nvSpPr>
          <p:cNvPr id="8321" name="Rectangle 126"/>
          <p:cNvSpPr>
            <a:spLocks noChangeArrowheads="1"/>
          </p:cNvSpPr>
          <p:nvPr/>
        </p:nvSpPr>
        <p:spPr bwMode="auto">
          <a:xfrm>
            <a:off x="6170084" y="4864554"/>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59       63</a:t>
            </a:r>
          </a:p>
        </p:txBody>
      </p:sp>
      <p:sp>
        <p:nvSpPr>
          <p:cNvPr id="8322" name="Rectangle 127"/>
          <p:cNvSpPr>
            <a:spLocks noChangeArrowheads="1"/>
          </p:cNvSpPr>
          <p:nvPr/>
        </p:nvSpPr>
        <p:spPr bwMode="auto">
          <a:xfrm>
            <a:off x="254001" y="1469572"/>
            <a:ext cx="1982404" cy="375178"/>
          </a:xfrm>
          <a:prstGeom prst="rect">
            <a:avLst/>
          </a:prstGeom>
          <a:noFill/>
          <a:ln w="12700">
            <a:noFill/>
            <a:miter lim="800000"/>
            <a:headEnd/>
            <a:tailEnd/>
          </a:ln>
        </p:spPr>
        <p:txBody>
          <a:bodyPr wrap="none" lIns="98966" tIns="48615" rIns="98966" bIns="48615">
            <a:spAutoFit/>
          </a:bodyPr>
          <a:lstStyle/>
          <a:p>
            <a:pPr defTabSz="833399"/>
            <a:r>
              <a:rPr lang="en-US" b="1" dirty="0">
                <a:solidFill>
                  <a:schemeClr val="bg1"/>
                </a:solidFill>
                <a:latin typeface="Arial" charset="0"/>
              </a:rPr>
              <a:t>Latest start time</a:t>
            </a:r>
          </a:p>
        </p:txBody>
      </p:sp>
      <p:sp>
        <p:nvSpPr>
          <p:cNvPr id="8323" name="Rectangle 128"/>
          <p:cNvSpPr>
            <a:spLocks noChangeArrowheads="1"/>
          </p:cNvSpPr>
          <p:nvPr/>
        </p:nvSpPr>
        <p:spPr bwMode="auto">
          <a:xfrm>
            <a:off x="5503333" y="1469572"/>
            <a:ext cx="2097820" cy="375178"/>
          </a:xfrm>
          <a:prstGeom prst="rect">
            <a:avLst/>
          </a:prstGeom>
          <a:noFill/>
          <a:ln w="12700">
            <a:noFill/>
            <a:miter lim="800000"/>
            <a:headEnd/>
            <a:tailEnd/>
          </a:ln>
        </p:spPr>
        <p:txBody>
          <a:bodyPr wrap="none" lIns="98966" tIns="48615" rIns="98966" bIns="48615">
            <a:spAutoFit/>
          </a:bodyPr>
          <a:lstStyle/>
          <a:p>
            <a:pPr defTabSz="833399"/>
            <a:r>
              <a:rPr lang="en-US" b="1" dirty="0">
                <a:solidFill>
                  <a:schemeClr val="bg1"/>
                </a:solidFill>
                <a:latin typeface="Arial" charset="0"/>
              </a:rPr>
              <a:t>Latest finish time</a:t>
            </a:r>
          </a:p>
        </p:txBody>
      </p:sp>
      <p:sp>
        <p:nvSpPr>
          <p:cNvPr id="8324" name="Text Box 129"/>
          <p:cNvSpPr txBox="1">
            <a:spLocks noChangeArrowheads="1"/>
          </p:cNvSpPr>
          <p:nvPr/>
        </p:nvSpPr>
        <p:spPr bwMode="auto">
          <a:xfrm>
            <a:off x="2423583" y="3753871"/>
            <a:ext cx="1180042" cy="716538"/>
          </a:xfrm>
          <a:prstGeom prst="rect">
            <a:avLst/>
          </a:prstGeom>
          <a:noFill/>
          <a:ln w="12700">
            <a:noFill/>
            <a:miter lim="800000"/>
            <a:headEnd/>
            <a:tailEnd/>
          </a:ln>
        </p:spPr>
        <p:txBody>
          <a:bodyPr lIns="100008" tIns="50004" rIns="100008" bIns="50004">
            <a:spAutoFit/>
          </a:bodyPr>
          <a:lstStyle/>
          <a:p>
            <a:pPr defTabSz="833399"/>
            <a:r>
              <a:rPr lang="en-US" sz="2000" b="1" dirty="0">
                <a:solidFill>
                  <a:srgbClr val="F05C3F"/>
                </a:solidFill>
                <a:latin typeface="Arial" charset="0"/>
              </a:rPr>
              <a:t>Critical path</a:t>
            </a:r>
          </a:p>
        </p:txBody>
      </p:sp>
      <p:sp>
        <p:nvSpPr>
          <p:cNvPr id="8325" name="Line 130"/>
          <p:cNvSpPr>
            <a:spLocks noChangeShapeType="1"/>
          </p:cNvSpPr>
          <p:nvPr/>
        </p:nvSpPr>
        <p:spPr bwMode="auto">
          <a:xfrm flipH="1" flipV="1">
            <a:off x="3164417" y="4303259"/>
            <a:ext cx="306917" cy="350384"/>
          </a:xfrm>
          <a:prstGeom prst="line">
            <a:avLst/>
          </a:prstGeom>
          <a:noFill/>
          <a:ln w="38100">
            <a:solidFill>
              <a:srgbClr val="F05C3F"/>
            </a:solidFill>
            <a:round/>
            <a:headEnd/>
            <a:tailEnd/>
          </a:ln>
        </p:spPr>
        <p:txBody>
          <a:bodyPr wrap="none" lIns="100008" tIns="50004" rIns="100008" bIns="50004" anchor="ctr"/>
          <a:lstStyle/>
          <a:p>
            <a:endParaRPr lang="en-US"/>
          </a:p>
        </p:txBody>
      </p:sp>
      <p:sp>
        <p:nvSpPr>
          <p:cNvPr id="8326" name="Rectangle 131"/>
          <p:cNvSpPr>
            <a:spLocks noChangeArrowheads="1"/>
          </p:cNvSpPr>
          <p:nvPr/>
        </p:nvSpPr>
        <p:spPr bwMode="auto">
          <a:xfrm>
            <a:off x="7567084" y="3580381"/>
            <a:ext cx="963083" cy="403111"/>
          </a:xfrm>
          <a:prstGeom prst="rect">
            <a:avLst/>
          </a:prstGeom>
          <a:solidFill>
            <a:srgbClr val="FFFFFF"/>
          </a:solidFill>
          <a:ln w="12700">
            <a:solidFill>
              <a:srgbClr val="222222"/>
            </a:solidFill>
            <a:miter lim="800000"/>
            <a:headEnd/>
            <a:tailEnd/>
          </a:ln>
        </p:spPr>
        <p:txBody>
          <a:bodyPr wrap="none" lIns="98966" tIns="48615" rIns="98966" bIns="48615">
            <a:spAutoFit/>
          </a:bodyPr>
          <a:lstStyle/>
          <a:p>
            <a:pPr defTabSz="833399"/>
            <a:r>
              <a:rPr lang="en-US" sz="2000" b="1" dirty="0">
                <a:solidFill>
                  <a:srgbClr val="000000"/>
                </a:solidFill>
                <a:latin typeface="Arial" charset="0"/>
              </a:rPr>
              <a:t>Finish</a:t>
            </a:r>
          </a:p>
        </p:txBody>
      </p:sp>
      <p:sp>
        <p:nvSpPr>
          <p:cNvPr id="8327" name="Rectangle 132"/>
          <p:cNvSpPr>
            <a:spLocks noChangeArrowheads="1"/>
          </p:cNvSpPr>
          <p:nvPr/>
        </p:nvSpPr>
        <p:spPr bwMode="auto">
          <a:xfrm>
            <a:off x="790223" y="3534455"/>
            <a:ext cx="783358" cy="405956"/>
          </a:xfrm>
          <a:prstGeom prst="rect">
            <a:avLst/>
          </a:prstGeom>
          <a:solidFill>
            <a:srgbClr val="FFFFFF"/>
          </a:solidFill>
          <a:ln w="12700">
            <a:solidFill>
              <a:srgbClr val="222222"/>
            </a:solidFill>
            <a:miter lim="800000"/>
            <a:headEnd/>
            <a:tailEnd/>
          </a:ln>
        </p:spPr>
        <p:txBody>
          <a:bodyPr wrap="none" lIns="98966" tIns="48615" rIns="98966" bIns="48615">
            <a:spAutoFit/>
          </a:bodyPr>
          <a:lstStyle/>
          <a:p>
            <a:pPr defTabSz="833399"/>
            <a:r>
              <a:rPr lang="en-US" sz="2000" b="1" dirty="0">
                <a:solidFill>
                  <a:srgbClr val="000000"/>
                </a:solidFill>
                <a:latin typeface="Arial" charset="0"/>
              </a:rPr>
              <a:t>Start</a:t>
            </a:r>
          </a:p>
        </p:txBody>
      </p:sp>
      <p:sp>
        <p:nvSpPr>
          <p:cNvPr id="8328" name="Oval 133"/>
          <p:cNvSpPr>
            <a:spLocks noChangeArrowheads="1"/>
          </p:cNvSpPr>
          <p:nvPr/>
        </p:nvSpPr>
        <p:spPr bwMode="auto">
          <a:xfrm>
            <a:off x="2220737" y="4454640"/>
            <a:ext cx="996597" cy="867455"/>
          </a:xfrm>
          <a:prstGeom prst="ellipse">
            <a:avLst/>
          </a:prstGeom>
          <a:noFill/>
          <a:ln w="57150">
            <a:solidFill>
              <a:srgbClr val="66FFFF"/>
            </a:solidFill>
            <a:round/>
            <a:headEnd/>
            <a:tailEnd/>
          </a:ln>
        </p:spPr>
        <p:txBody>
          <a:bodyPr wrap="none" lIns="100008" tIns="50004" rIns="100008" bIns="50004" anchor="ctr"/>
          <a:lstStyle/>
          <a:p>
            <a:endParaRPr lang="ar-SA"/>
          </a:p>
        </p:txBody>
      </p:sp>
      <p:sp>
        <p:nvSpPr>
          <p:cNvPr id="8329" name="Oval 134"/>
          <p:cNvSpPr>
            <a:spLocks noChangeArrowheads="1"/>
          </p:cNvSpPr>
          <p:nvPr/>
        </p:nvSpPr>
        <p:spPr bwMode="auto">
          <a:xfrm>
            <a:off x="3550709" y="4454640"/>
            <a:ext cx="994833" cy="867455"/>
          </a:xfrm>
          <a:prstGeom prst="ellipse">
            <a:avLst/>
          </a:prstGeom>
          <a:noFill/>
          <a:ln w="57150">
            <a:solidFill>
              <a:srgbClr val="66FFFF"/>
            </a:solidFill>
            <a:round/>
            <a:headEnd/>
            <a:tailEnd/>
          </a:ln>
        </p:spPr>
        <p:txBody>
          <a:bodyPr wrap="none" lIns="100008" tIns="50004" rIns="100008" bIns="50004" anchor="ctr"/>
          <a:lstStyle/>
          <a:p>
            <a:endParaRPr lang="ar-SA"/>
          </a:p>
        </p:txBody>
      </p:sp>
      <p:sp>
        <p:nvSpPr>
          <p:cNvPr id="8330" name="Oval 135"/>
          <p:cNvSpPr>
            <a:spLocks noChangeArrowheads="1"/>
          </p:cNvSpPr>
          <p:nvPr/>
        </p:nvSpPr>
        <p:spPr bwMode="auto">
          <a:xfrm>
            <a:off x="4880681" y="4454640"/>
            <a:ext cx="994833" cy="867455"/>
          </a:xfrm>
          <a:prstGeom prst="ellipse">
            <a:avLst/>
          </a:prstGeom>
          <a:noFill/>
          <a:ln w="57150">
            <a:solidFill>
              <a:srgbClr val="66FFFF"/>
            </a:solidFill>
            <a:round/>
            <a:headEnd/>
            <a:tailEnd/>
          </a:ln>
        </p:spPr>
        <p:txBody>
          <a:bodyPr wrap="none" lIns="100008" tIns="50004" rIns="100008" bIns="50004" anchor="ctr"/>
          <a:lstStyle/>
          <a:p>
            <a:endParaRPr lang="ar-SA"/>
          </a:p>
        </p:txBody>
      </p:sp>
      <p:sp>
        <p:nvSpPr>
          <p:cNvPr id="8331" name="Oval 136"/>
          <p:cNvSpPr>
            <a:spLocks noChangeArrowheads="1"/>
          </p:cNvSpPr>
          <p:nvPr/>
        </p:nvSpPr>
        <p:spPr bwMode="auto">
          <a:xfrm>
            <a:off x="6205361" y="4454640"/>
            <a:ext cx="996598" cy="867455"/>
          </a:xfrm>
          <a:prstGeom prst="ellipse">
            <a:avLst/>
          </a:prstGeom>
          <a:noFill/>
          <a:ln w="57150">
            <a:solidFill>
              <a:srgbClr val="66FFFF"/>
            </a:solidFill>
            <a:round/>
            <a:headEnd/>
            <a:tailEnd/>
          </a:ln>
        </p:spPr>
        <p:txBody>
          <a:bodyPr wrap="none" lIns="100008" tIns="50004" rIns="100008" bIns="50004" anchor="ctr"/>
          <a:lstStyle/>
          <a:p>
            <a:endParaRPr lang="ar-SA"/>
          </a:p>
        </p:txBody>
      </p:sp>
      <p:sp>
        <p:nvSpPr>
          <p:cNvPr id="8332" name="Oval 137"/>
          <p:cNvSpPr>
            <a:spLocks noChangeArrowheads="1"/>
          </p:cNvSpPr>
          <p:nvPr/>
        </p:nvSpPr>
        <p:spPr bwMode="auto">
          <a:xfrm>
            <a:off x="6205361" y="2148229"/>
            <a:ext cx="996598" cy="867455"/>
          </a:xfrm>
          <a:prstGeom prst="ellipse">
            <a:avLst/>
          </a:prstGeom>
          <a:noFill/>
          <a:ln w="57150">
            <a:solidFill>
              <a:srgbClr val="66FFFF"/>
            </a:solidFill>
            <a:round/>
            <a:headEnd/>
            <a:tailEnd/>
          </a:ln>
        </p:spPr>
        <p:txBody>
          <a:bodyPr wrap="none" lIns="100008" tIns="50004" rIns="100008" bIns="50004" anchor="ctr"/>
          <a:lstStyle/>
          <a:p>
            <a:endParaRPr lang="ar-SA"/>
          </a:p>
        </p:txBody>
      </p:sp>
      <p:grpSp>
        <p:nvGrpSpPr>
          <p:cNvPr id="2" name="Group 138"/>
          <p:cNvGrpSpPr>
            <a:grpSpLocks/>
          </p:cNvGrpSpPr>
          <p:nvPr/>
        </p:nvGrpSpPr>
        <p:grpSpPr bwMode="auto">
          <a:xfrm>
            <a:off x="6773333" y="0"/>
            <a:ext cx="2173111" cy="1095375"/>
            <a:chOff x="4270" y="177"/>
            <a:chExt cx="1232" cy="644"/>
          </a:xfrm>
        </p:grpSpPr>
        <p:graphicFrame>
          <p:nvGraphicFramePr>
            <p:cNvPr id="8194" name="Object 139"/>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8198" name="ClipArt" r:id="rId3" imgW="7318022" imgH="4690063" progId="MS_ClipArt_Gallery.2">
                    <p:embed/>
                  </p:oleObj>
                </mc:Choice>
                <mc:Fallback>
                  <p:oleObj name="ClipArt" r:id="rId3" imgW="7318022" imgH="4690063" progId="MS_ClipArt_Gallery.2">
                    <p:embed/>
                    <p:pic>
                      <p:nvPicPr>
                        <p:cNvPr id="0" name="Object 13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40"/>
            <p:cNvGrpSpPr>
              <a:grpSpLocks/>
            </p:cNvGrpSpPr>
            <p:nvPr/>
          </p:nvGrpSpPr>
          <p:grpSpPr bwMode="auto">
            <a:xfrm>
              <a:off x="4803" y="177"/>
              <a:ext cx="699" cy="644"/>
              <a:chOff x="1457" y="1853"/>
              <a:chExt cx="2382" cy="2108"/>
            </a:xfrm>
          </p:grpSpPr>
          <p:sp>
            <p:nvSpPr>
              <p:cNvPr id="8342" name="Line 141"/>
              <p:cNvSpPr>
                <a:spLocks noChangeShapeType="1"/>
              </p:cNvSpPr>
              <p:nvPr/>
            </p:nvSpPr>
            <p:spPr bwMode="auto">
              <a:xfrm flipV="1">
                <a:off x="3342" y="2563"/>
                <a:ext cx="0" cy="695"/>
              </a:xfrm>
              <a:prstGeom prst="line">
                <a:avLst/>
              </a:prstGeom>
              <a:noFill/>
              <a:ln w="19050">
                <a:solidFill>
                  <a:schemeClr val="tx1"/>
                </a:solidFill>
                <a:round/>
                <a:headEnd/>
                <a:tailEnd/>
              </a:ln>
            </p:spPr>
            <p:txBody>
              <a:bodyPr wrap="none" anchor="ctr"/>
              <a:lstStyle/>
              <a:p>
                <a:endParaRPr lang="en-US"/>
              </a:p>
            </p:txBody>
          </p:sp>
          <p:sp>
            <p:nvSpPr>
              <p:cNvPr id="8343" name="Line 142"/>
              <p:cNvSpPr>
                <a:spLocks noChangeShapeType="1"/>
              </p:cNvSpPr>
              <p:nvPr/>
            </p:nvSpPr>
            <p:spPr bwMode="auto">
              <a:xfrm>
                <a:off x="3397" y="2513"/>
                <a:ext cx="173" cy="268"/>
              </a:xfrm>
              <a:prstGeom prst="line">
                <a:avLst/>
              </a:prstGeom>
              <a:noFill/>
              <a:ln w="19050">
                <a:solidFill>
                  <a:schemeClr val="tx1"/>
                </a:solidFill>
                <a:round/>
                <a:headEnd/>
                <a:tailEnd/>
              </a:ln>
            </p:spPr>
            <p:txBody>
              <a:bodyPr wrap="none" anchor="ctr"/>
              <a:lstStyle/>
              <a:p>
                <a:endParaRPr lang="en-US"/>
              </a:p>
            </p:txBody>
          </p:sp>
          <p:sp>
            <p:nvSpPr>
              <p:cNvPr id="8344" name="Line 143"/>
              <p:cNvSpPr>
                <a:spLocks noChangeShapeType="1"/>
              </p:cNvSpPr>
              <p:nvPr/>
            </p:nvSpPr>
            <p:spPr bwMode="auto">
              <a:xfrm>
                <a:off x="2944" y="2969"/>
                <a:ext cx="305" cy="308"/>
              </a:xfrm>
              <a:prstGeom prst="line">
                <a:avLst/>
              </a:prstGeom>
              <a:noFill/>
              <a:ln w="19050">
                <a:solidFill>
                  <a:schemeClr val="tx1"/>
                </a:solidFill>
                <a:round/>
                <a:headEnd/>
                <a:tailEnd/>
              </a:ln>
            </p:spPr>
            <p:txBody>
              <a:bodyPr wrap="none" anchor="ctr"/>
              <a:lstStyle/>
              <a:p>
                <a:endParaRPr lang="en-US"/>
              </a:p>
            </p:txBody>
          </p:sp>
          <p:sp>
            <p:nvSpPr>
              <p:cNvPr id="8345" name="Line 144"/>
              <p:cNvSpPr>
                <a:spLocks noChangeShapeType="1"/>
              </p:cNvSpPr>
              <p:nvPr/>
            </p:nvSpPr>
            <p:spPr bwMode="auto">
              <a:xfrm>
                <a:off x="2981" y="3371"/>
                <a:ext cx="232" cy="0"/>
              </a:xfrm>
              <a:prstGeom prst="line">
                <a:avLst/>
              </a:prstGeom>
              <a:noFill/>
              <a:ln w="19050">
                <a:solidFill>
                  <a:schemeClr val="tx1"/>
                </a:solidFill>
                <a:round/>
                <a:headEnd/>
                <a:tailEnd/>
              </a:ln>
            </p:spPr>
            <p:txBody>
              <a:bodyPr wrap="none" anchor="ctr"/>
              <a:lstStyle/>
              <a:p>
                <a:endParaRPr lang="en-US"/>
              </a:p>
            </p:txBody>
          </p:sp>
          <p:sp>
            <p:nvSpPr>
              <p:cNvPr id="8346" name="Line 145"/>
              <p:cNvSpPr>
                <a:spLocks noChangeShapeType="1"/>
              </p:cNvSpPr>
              <p:nvPr/>
            </p:nvSpPr>
            <p:spPr bwMode="auto">
              <a:xfrm flipV="1">
                <a:off x="2526" y="3431"/>
                <a:ext cx="703" cy="361"/>
              </a:xfrm>
              <a:prstGeom prst="line">
                <a:avLst/>
              </a:prstGeom>
              <a:noFill/>
              <a:ln w="19050">
                <a:solidFill>
                  <a:schemeClr val="tx1"/>
                </a:solidFill>
                <a:round/>
                <a:headEnd/>
                <a:tailEnd/>
              </a:ln>
            </p:spPr>
            <p:txBody>
              <a:bodyPr wrap="none" anchor="ctr"/>
              <a:lstStyle/>
              <a:p>
                <a:endParaRPr lang="en-US"/>
              </a:p>
            </p:txBody>
          </p:sp>
          <p:sp>
            <p:nvSpPr>
              <p:cNvPr id="8347" name="Line 146"/>
              <p:cNvSpPr>
                <a:spLocks noChangeShapeType="1"/>
              </p:cNvSpPr>
              <p:nvPr/>
            </p:nvSpPr>
            <p:spPr bwMode="auto">
              <a:xfrm>
                <a:off x="2520" y="3371"/>
                <a:ext cx="212" cy="0"/>
              </a:xfrm>
              <a:prstGeom prst="line">
                <a:avLst/>
              </a:prstGeom>
              <a:noFill/>
              <a:ln w="19050">
                <a:solidFill>
                  <a:schemeClr val="tx1"/>
                </a:solidFill>
                <a:round/>
                <a:headEnd/>
                <a:tailEnd/>
              </a:ln>
            </p:spPr>
            <p:txBody>
              <a:bodyPr wrap="none" anchor="ctr"/>
              <a:lstStyle/>
              <a:p>
                <a:endParaRPr lang="en-US"/>
              </a:p>
            </p:txBody>
          </p:sp>
          <p:sp>
            <p:nvSpPr>
              <p:cNvPr id="8348" name="Line 147"/>
              <p:cNvSpPr>
                <a:spLocks noChangeShapeType="1"/>
              </p:cNvSpPr>
              <p:nvPr/>
            </p:nvSpPr>
            <p:spPr bwMode="auto">
              <a:xfrm>
                <a:off x="2524" y="2899"/>
                <a:ext cx="210" cy="0"/>
              </a:xfrm>
              <a:prstGeom prst="line">
                <a:avLst/>
              </a:prstGeom>
              <a:noFill/>
              <a:ln w="19050">
                <a:solidFill>
                  <a:schemeClr val="tx1"/>
                </a:solidFill>
                <a:round/>
                <a:headEnd/>
                <a:tailEnd/>
              </a:ln>
            </p:spPr>
            <p:txBody>
              <a:bodyPr wrap="none" anchor="ctr"/>
              <a:lstStyle/>
              <a:p>
                <a:endParaRPr lang="en-US"/>
              </a:p>
            </p:txBody>
          </p:sp>
          <p:sp>
            <p:nvSpPr>
              <p:cNvPr id="8349" name="Line 148"/>
              <p:cNvSpPr>
                <a:spLocks noChangeShapeType="1"/>
              </p:cNvSpPr>
              <p:nvPr/>
            </p:nvSpPr>
            <p:spPr bwMode="auto">
              <a:xfrm>
                <a:off x="1712" y="3016"/>
                <a:ext cx="155" cy="245"/>
              </a:xfrm>
              <a:prstGeom prst="line">
                <a:avLst/>
              </a:prstGeom>
              <a:noFill/>
              <a:ln w="19050">
                <a:solidFill>
                  <a:schemeClr val="tx1"/>
                </a:solidFill>
                <a:round/>
                <a:headEnd/>
                <a:tailEnd/>
              </a:ln>
            </p:spPr>
            <p:txBody>
              <a:bodyPr wrap="none" anchor="ctr"/>
              <a:lstStyle/>
              <a:p>
                <a:endParaRPr lang="en-US"/>
              </a:p>
            </p:txBody>
          </p:sp>
          <p:sp>
            <p:nvSpPr>
              <p:cNvPr id="8350" name="Line 149"/>
              <p:cNvSpPr>
                <a:spLocks noChangeShapeType="1"/>
              </p:cNvSpPr>
              <p:nvPr/>
            </p:nvSpPr>
            <p:spPr bwMode="auto">
              <a:xfrm flipV="1">
                <a:off x="1716" y="2549"/>
                <a:ext cx="151" cy="250"/>
              </a:xfrm>
              <a:prstGeom prst="line">
                <a:avLst/>
              </a:prstGeom>
              <a:noFill/>
              <a:ln w="19050">
                <a:solidFill>
                  <a:schemeClr val="tx1"/>
                </a:solidFill>
                <a:round/>
                <a:headEnd/>
                <a:tailEnd/>
              </a:ln>
            </p:spPr>
            <p:txBody>
              <a:bodyPr wrap="none" anchor="ctr"/>
              <a:lstStyle/>
              <a:p>
                <a:endParaRPr lang="en-US"/>
              </a:p>
            </p:txBody>
          </p:sp>
          <p:sp>
            <p:nvSpPr>
              <p:cNvPr id="8351" name="Line 150"/>
              <p:cNvSpPr>
                <a:spLocks noChangeShapeType="1"/>
              </p:cNvSpPr>
              <p:nvPr/>
            </p:nvSpPr>
            <p:spPr bwMode="auto">
              <a:xfrm flipV="1">
                <a:off x="2033" y="2061"/>
                <a:ext cx="284" cy="300"/>
              </a:xfrm>
              <a:prstGeom prst="line">
                <a:avLst/>
              </a:prstGeom>
              <a:noFill/>
              <a:ln w="19050">
                <a:solidFill>
                  <a:schemeClr val="tx1"/>
                </a:solidFill>
                <a:round/>
                <a:headEnd/>
                <a:tailEnd/>
              </a:ln>
            </p:spPr>
            <p:txBody>
              <a:bodyPr wrap="none" anchor="ctr"/>
              <a:lstStyle/>
              <a:p>
                <a:endParaRPr lang="en-US"/>
              </a:p>
            </p:txBody>
          </p:sp>
          <p:sp>
            <p:nvSpPr>
              <p:cNvPr id="8352" name="Line 151"/>
              <p:cNvSpPr>
                <a:spLocks noChangeShapeType="1"/>
              </p:cNvSpPr>
              <p:nvPr/>
            </p:nvSpPr>
            <p:spPr bwMode="auto">
              <a:xfrm>
                <a:off x="2062" y="2441"/>
                <a:ext cx="212" cy="4"/>
              </a:xfrm>
              <a:prstGeom prst="line">
                <a:avLst/>
              </a:prstGeom>
              <a:noFill/>
              <a:ln w="19050">
                <a:solidFill>
                  <a:schemeClr val="tx1"/>
                </a:solidFill>
                <a:round/>
                <a:headEnd/>
                <a:tailEnd/>
              </a:ln>
            </p:spPr>
            <p:txBody>
              <a:bodyPr wrap="none" anchor="ctr"/>
              <a:lstStyle/>
              <a:p>
                <a:endParaRPr lang="en-US"/>
              </a:p>
            </p:txBody>
          </p:sp>
          <p:sp>
            <p:nvSpPr>
              <p:cNvPr id="8353" name="Line 152"/>
              <p:cNvSpPr>
                <a:spLocks noChangeShapeType="1"/>
              </p:cNvSpPr>
              <p:nvPr/>
            </p:nvSpPr>
            <p:spPr bwMode="auto">
              <a:xfrm>
                <a:off x="2058" y="3371"/>
                <a:ext cx="212" cy="0"/>
              </a:xfrm>
              <a:prstGeom prst="line">
                <a:avLst/>
              </a:prstGeom>
              <a:noFill/>
              <a:ln w="19050">
                <a:solidFill>
                  <a:schemeClr val="tx1"/>
                </a:solidFill>
                <a:round/>
                <a:headEnd/>
                <a:tailEnd/>
              </a:ln>
            </p:spPr>
            <p:txBody>
              <a:bodyPr wrap="none" anchor="ctr"/>
              <a:lstStyle/>
              <a:p>
                <a:endParaRPr lang="en-US"/>
              </a:p>
            </p:txBody>
          </p:sp>
          <p:sp>
            <p:nvSpPr>
              <p:cNvPr id="8354" name="Line 153"/>
              <p:cNvSpPr>
                <a:spLocks noChangeShapeType="1"/>
              </p:cNvSpPr>
              <p:nvPr/>
            </p:nvSpPr>
            <p:spPr bwMode="auto">
              <a:xfrm>
                <a:off x="2021" y="3453"/>
                <a:ext cx="294" cy="290"/>
              </a:xfrm>
              <a:prstGeom prst="line">
                <a:avLst/>
              </a:prstGeom>
              <a:noFill/>
              <a:ln w="19050">
                <a:solidFill>
                  <a:schemeClr val="tx1"/>
                </a:solidFill>
                <a:round/>
                <a:headEnd/>
                <a:tailEnd/>
              </a:ln>
            </p:spPr>
            <p:txBody>
              <a:bodyPr wrap="none" anchor="ctr"/>
              <a:lstStyle/>
              <a:p>
                <a:endParaRPr lang="en-US"/>
              </a:p>
            </p:txBody>
          </p:sp>
          <p:sp>
            <p:nvSpPr>
              <p:cNvPr id="8355" name="Line 154"/>
              <p:cNvSpPr>
                <a:spLocks noChangeShapeType="1"/>
              </p:cNvSpPr>
              <p:nvPr/>
            </p:nvSpPr>
            <p:spPr bwMode="auto">
              <a:xfrm>
                <a:off x="2035" y="2536"/>
                <a:ext cx="285" cy="274"/>
              </a:xfrm>
              <a:prstGeom prst="line">
                <a:avLst/>
              </a:prstGeom>
              <a:noFill/>
              <a:ln w="19050">
                <a:solidFill>
                  <a:schemeClr val="tx1"/>
                </a:solidFill>
                <a:round/>
                <a:headEnd/>
                <a:tailEnd/>
              </a:ln>
            </p:spPr>
            <p:txBody>
              <a:bodyPr wrap="none" anchor="ctr"/>
              <a:lstStyle/>
              <a:p>
                <a:endParaRPr lang="en-US"/>
              </a:p>
            </p:txBody>
          </p:sp>
          <p:sp>
            <p:nvSpPr>
              <p:cNvPr id="8356" name="Line 155"/>
              <p:cNvSpPr>
                <a:spLocks noChangeShapeType="1"/>
              </p:cNvSpPr>
              <p:nvPr/>
            </p:nvSpPr>
            <p:spPr bwMode="auto">
              <a:xfrm>
                <a:off x="2506" y="2019"/>
                <a:ext cx="719" cy="361"/>
              </a:xfrm>
              <a:prstGeom prst="line">
                <a:avLst/>
              </a:prstGeom>
              <a:noFill/>
              <a:ln w="19050">
                <a:solidFill>
                  <a:schemeClr val="tx1"/>
                </a:solidFill>
                <a:round/>
                <a:headEnd/>
                <a:tailEnd/>
              </a:ln>
            </p:spPr>
            <p:txBody>
              <a:bodyPr wrap="none" anchor="ctr"/>
              <a:lstStyle/>
              <a:p>
                <a:endParaRPr lang="en-US"/>
              </a:p>
            </p:txBody>
          </p:sp>
          <p:sp>
            <p:nvSpPr>
              <p:cNvPr id="8357" name="Line 156"/>
              <p:cNvSpPr>
                <a:spLocks noChangeShapeType="1"/>
              </p:cNvSpPr>
              <p:nvPr/>
            </p:nvSpPr>
            <p:spPr bwMode="auto">
              <a:xfrm>
                <a:off x="2526" y="2441"/>
                <a:ext cx="683" cy="4"/>
              </a:xfrm>
              <a:prstGeom prst="line">
                <a:avLst/>
              </a:prstGeom>
              <a:noFill/>
              <a:ln w="19050">
                <a:solidFill>
                  <a:schemeClr val="tx1"/>
                </a:solidFill>
                <a:round/>
                <a:headEnd/>
                <a:tailEnd/>
              </a:ln>
            </p:spPr>
            <p:txBody>
              <a:bodyPr wrap="none" anchor="ctr"/>
              <a:lstStyle/>
              <a:p>
                <a:endParaRPr lang="en-US"/>
              </a:p>
            </p:txBody>
          </p:sp>
          <p:sp>
            <p:nvSpPr>
              <p:cNvPr id="8358" name="Oval 157"/>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8359" name="Oval 158"/>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8360" name="Oval 159"/>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8361" name="Oval 160"/>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8362" name="Oval 161"/>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8363" name="Oval 162"/>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8364" name="Oval 163"/>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8365" name="Oval 164"/>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8366" name="Oval 165"/>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8367" name="Oval 166"/>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8368" name="Oval 167"/>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8369" name="Freeform 168"/>
              <p:cNvSpPr>
                <a:spLocks/>
              </p:cNvSpPr>
              <p:nvPr/>
            </p:nvSpPr>
            <p:spPr bwMode="auto">
              <a:xfrm>
                <a:off x="3489" y="2794"/>
                <a:ext cx="350" cy="235"/>
              </a:xfrm>
              <a:custGeom>
                <a:avLst/>
                <a:gdLst>
                  <a:gd name="T0" fmla="*/ 349 w 350"/>
                  <a:gd name="T1" fmla="*/ 234 h 235"/>
                  <a:gd name="T2" fmla="*/ 349 w 350"/>
                  <a:gd name="T3" fmla="*/ 0 h 235"/>
                  <a:gd name="T4" fmla="*/ 0 w 350"/>
                  <a:gd name="T5" fmla="*/ 0 h 235"/>
                  <a:gd name="T6" fmla="*/ 0 w 350"/>
                  <a:gd name="T7" fmla="*/ 234 h 235"/>
                  <a:gd name="T8" fmla="*/ 349 w 350"/>
                  <a:gd name="T9" fmla="*/ 234 h 235"/>
                  <a:gd name="T10" fmla="*/ 0 60000 65536"/>
                  <a:gd name="T11" fmla="*/ 0 60000 65536"/>
                  <a:gd name="T12" fmla="*/ 0 60000 65536"/>
                  <a:gd name="T13" fmla="*/ 0 60000 65536"/>
                  <a:gd name="T14" fmla="*/ 0 60000 65536"/>
                  <a:gd name="T15" fmla="*/ 0 w 350"/>
                  <a:gd name="T16" fmla="*/ 0 h 235"/>
                  <a:gd name="T17" fmla="*/ 350 w 350"/>
                  <a:gd name="T18" fmla="*/ 235 h 235"/>
                </a:gdLst>
                <a:ahLst/>
                <a:cxnLst>
                  <a:cxn ang="T10">
                    <a:pos x="T0" y="T1"/>
                  </a:cxn>
                  <a:cxn ang="T11">
                    <a:pos x="T2" y="T3"/>
                  </a:cxn>
                  <a:cxn ang="T12">
                    <a:pos x="T4" y="T5"/>
                  </a:cxn>
                  <a:cxn ang="T13">
                    <a:pos x="T6" y="T7"/>
                  </a:cxn>
                  <a:cxn ang="T14">
                    <a:pos x="T8" y="T9"/>
                  </a:cxn>
                </a:cxnLst>
                <a:rect l="T15" t="T16" r="T17" b="T18"/>
                <a:pathLst>
                  <a:path w="350" h="235">
                    <a:moveTo>
                      <a:pt x="349" y="234"/>
                    </a:moveTo>
                    <a:lnTo>
                      <a:pt x="349" y="0"/>
                    </a:lnTo>
                    <a:lnTo>
                      <a:pt x="0" y="0"/>
                    </a:lnTo>
                    <a:lnTo>
                      <a:pt x="0" y="234"/>
                    </a:lnTo>
                    <a:lnTo>
                      <a:pt x="349" y="234"/>
                    </a:lnTo>
                  </a:path>
                </a:pathLst>
              </a:custGeom>
              <a:solidFill>
                <a:srgbClr val="FFFFFF"/>
              </a:solidFill>
              <a:ln w="19050" cap="rnd">
                <a:solidFill>
                  <a:srgbClr val="000000"/>
                </a:solidFill>
                <a:round/>
                <a:headEnd/>
                <a:tailEnd/>
              </a:ln>
            </p:spPr>
            <p:txBody>
              <a:bodyPr/>
              <a:lstStyle/>
              <a:p>
                <a:endParaRPr lang="ar-SA"/>
              </a:p>
            </p:txBody>
          </p:sp>
          <p:sp>
            <p:nvSpPr>
              <p:cNvPr id="8370" name="Freeform 169"/>
              <p:cNvSpPr>
                <a:spLocks/>
              </p:cNvSpPr>
              <p:nvPr/>
            </p:nvSpPr>
            <p:spPr bwMode="auto">
              <a:xfrm>
                <a:off x="1457" y="2794"/>
                <a:ext cx="351" cy="235"/>
              </a:xfrm>
              <a:custGeom>
                <a:avLst/>
                <a:gdLst>
                  <a:gd name="T0" fmla="*/ 350 w 351"/>
                  <a:gd name="T1" fmla="*/ 234 h 235"/>
                  <a:gd name="T2" fmla="*/ 350 w 351"/>
                  <a:gd name="T3" fmla="*/ 0 h 235"/>
                  <a:gd name="T4" fmla="*/ 0 w 351"/>
                  <a:gd name="T5" fmla="*/ 0 h 235"/>
                  <a:gd name="T6" fmla="*/ 0 w 351"/>
                  <a:gd name="T7" fmla="*/ 234 h 235"/>
                  <a:gd name="T8" fmla="*/ 350 w 351"/>
                  <a:gd name="T9" fmla="*/ 234 h 235"/>
                  <a:gd name="T10" fmla="*/ 0 60000 65536"/>
                  <a:gd name="T11" fmla="*/ 0 60000 65536"/>
                  <a:gd name="T12" fmla="*/ 0 60000 65536"/>
                  <a:gd name="T13" fmla="*/ 0 60000 65536"/>
                  <a:gd name="T14" fmla="*/ 0 60000 65536"/>
                  <a:gd name="T15" fmla="*/ 0 w 351"/>
                  <a:gd name="T16" fmla="*/ 0 h 235"/>
                  <a:gd name="T17" fmla="*/ 351 w 351"/>
                  <a:gd name="T18" fmla="*/ 235 h 235"/>
                </a:gdLst>
                <a:ahLst/>
                <a:cxnLst>
                  <a:cxn ang="T10">
                    <a:pos x="T0" y="T1"/>
                  </a:cxn>
                  <a:cxn ang="T11">
                    <a:pos x="T2" y="T3"/>
                  </a:cxn>
                  <a:cxn ang="T12">
                    <a:pos x="T4" y="T5"/>
                  </a:cxn>
                  <a:cxn ang="T13">
                    <a:pos x="T6" y="T7"/>
                  </a:cxn>
                  <a:cxn ang="T14">
                    <a:pos x="T8" y="T9"/>
                  </a:cxn>
                </a:cxnLst>
                <a:rect l="T15" t="T16" r="T17" b="T18"/>
                <a:pathLst>
                  <a:path w="351" h="235">
                    <a:moveTo>
                      <a:pt x="350" y="234"/>
                    </a:moveTo>
                    <a:lnTo>
                      <a:pt x="350" y="0"/>
                    </a:lnTo>
                    <a:lnTo>
                      <a:pt x="0" y="0"/>
                    </a:lnTo>
                    <a:lnTo>
                      <a:pt x="0" y="234"/>
                    </a:lnTo>
                    <a:lnTo>
                      <a:pt x="350" y="234"/>
                    </a:lnTo>
                  </a:path>
                </a:pathLst>
              </a:custGeom>
              <a:solidFill>
                <a:srgbClr val="FFFFFF"/>
              </a:solidFill>
              <a:ln w="19050" cap="rnd">
                <a:solidFill>
                  <a:srgbClr val="000000"/>
                </a:solidFill>
                <a:round/>
                <a:headEnd/>
                <a:tailEnd/>
              </a:ln>
            </p:spPr>
            <p:txBody>
              <a:bodyPr/>
              <a:lstStyle/>
              <a:p>
                <a:endParaRPr lang="ar-SA"/>
              </a:p>
            </p:txBody>
          </p:sp>
        </p:grpSp>
      </p:grpSp>
      <p:sp>
        <p:nvSpPr>
          <p:cNvPr id="535725" name="Oval 173"/>
          <p:cNvSpPr>
            <a:spLocks noChangeArrowheads="1"/>
          </p:cNvSpPr>
          <p:nvPr/>
        </p:nvSpPr>
        <p:spPr bwMode="auto">
          <a:xfrm>
            <a:off x="6180667" y="2204357"/>
            <a:ext cx="439209" cy="768804"/>
          </a:xfrm>
          <a:prstGeom prst="ellipse">
            <a:avLst/>
          </a:prstGeom>
          <a:noFill/>
          <a:ln w="76200">
            <a:solidFill>
              <a:srgbClr val="FF0033"/>
            </a:solidFill>
            <a:round/>
            <a:headEnd/>
            <a:tailEnd/>
          </a:ln>
        </p:spPr>
        <p:txBody>
          <a:bodyPr wrap="none" lIns="100008" tIns="50004" rIns="100008" bIns="50004" anchor="ctr"/>
          <a:lstStyle/>
          <a:p>
            <a:endParaRPr lang="ar-SA"/>
          </a:p>
        </p:txBody>
      </p:sp>
      <p:sp>
        <p:nvSpPr>
          <p:cNvPr id="535726" name="Oval 174"/>
          <p:cNvSpPr>
            <a:spLocks noChangeArrowheads="1"/>
          </p:cNvSpPr>
          <p:nvPr/>
        </p:nvSpPr>
        <p:spPr bwMode="auto">
          <a:xfrm>
            <a:off x="6773333" y="2204357"/>
            <a:ext cx="439209" cy="768804"/>
          </a:xfrm>
          <a:prstGeom prst="ellipse">
            <a:avLst/>
          </a:prstGeom>
          <a:noFill/>
          <a:ln w="76200">
            <a:solidFill>
              <a:srgbClr val="FF0033"/>
            </a:solidFill>
            <a:round/>
            <a:headEnd/>
            <a:tailEnd/>
          </a:ln>
        </p:spPr>
        <p:txBody>
          <a:bodyPr wrap="none" lIns="100008" tIns="50004" rIns="100008" bIns="50004" anchor="ctr"/>
          <a:lstStyle/>
          <a:p>
            <a:endParaRPr lang="ar-SA"/>
          </a:p>
        </p:txBody>
      </p:sp>
      <p:sp>
        <p:nvSpPr>
          <p:cNvPr id="8336" name="Rectangle 176"/>
          <p:cNvSpPr>
            <a:spLocks noChangeArrowheads="1"/>
          </p:cNvSpPr>
          <p:nvPr/>
        </p:nvSpPr>
        <p:spPr bwMode="auto">
          <a:xfrm>
            <a:off x="338667" y="1224643"/>
            <a:ext cx="4222750" cy="4056630"/>
          </a:xfrm>
          <a:prstGeom prst="rect">
            <a:avLst/>
          </a:prstGeom>
          <a:solidFill>
            <a:srgbClr val="66FFCC"/>
          </a:solidFill>
          <a:ln w="12700">
            <a:noFill/>
            <a:miter lim="800000"/>
            <a:headEnd/>
            <a:tailEnd/>
          </a:ln>
        </p:spPr>
        <p:txBody>
          <a:bodyPr wrap="none" lIns="100008" tIns="50004" rIns="100008" bIns="50004" anchor="ctr"/>
          <a:lstStyle/>
          <a:p>
            <a:endParaRPr lang="ar-SA"/>
          </a:p>
        </p:txBody>
      </p:sp>
      <p:sp>
        <p:nvSpPr>
          <p:cNvPr id="535730" name="Text Box 178"/>
          <p:cNvSpPr txBox="1">
            <a:spLocks noChangeArrowheads="1"/>
          </p:cNvSpPr>
          <p:nvPr/>
        </p:nvSpPr>
        <p:spPr bwMode="auto">
          <a:xfrm>
            <a:off x="677333" y="3592286"/>
            <a:ext cx="3381376" cy="1270536"/>
          </a:xfrm>
          <a:prstGeom prst="rect">
            <a:avLst/>
          </a:prstGeom>
          <a:noFill/>
          <a:ln w="12700">
            <a:noFill/>
            <a:miter lim="800000"/>
            <a:headEnd/>
            <a:tailEnd/>
          </a:ln>
        </p:spPr>
        <p:txBody>
          <a:bodyPr lIns="100008" tIns="50004" rIns="100008" bIns="50004">
            <a:spAutoFit/>
          </a:bodyPr>
          <a:lstStyle/>
          <a:p>
            <a:pPr defTabSz="833399">
              <a:tabLst>
                <a:tab pos="996607" algn="l"/>
              </a:tabLst>
            </a:pPr>
            <a:r>
              <a:rPr lang="en-US" b="1" dirty="0" err="1">
                <a:solidFill>
                  <a:srgbClr val="000000"/>
                </a:solidFill>
                <a:latin typeface="Arial" charset="0"/>
              </a:rPr>
              <a:t>Slack</a:t>
            </a:r>
            <a:r>
              <a:rPr lang="en-US" b="1" i="1" baseline="-25000" dirty="0" err="1">
                <a:solidFill>
                  <a:srgbClr val="000000"/>
                </a:solidFill>
                <a:latin typeface="Arial" charset="0"/>
              </a:rPr>
              <a:t>K</a:t>
            </a:r>
            <a:r>
              <a:rPr lang="en-US" b="1" dirty="0">
                <a:solidFill>
                  <a:srgbClr val="000000"/>
                </a:solidFill>
                <a:latin typeface="Arial" charset="0"/>
              </a:rPr>
              <a:t> = 63 – 63 = 0</a:t>
            </a:r>
            <a:endParaRPr lang="en-US" sz="1100" b="1" dirty="0">
              <a:solidFill>
                <a:srgbClr val="000000"/>
              </a:solidFill>
              <a:latin typeface="Arial" charset="0"/>
            </a:endParaRPr>
          </a:p>
          <a:p>
            <a:pPr defTabSz="833399">
              <a:tabLst>
                <a:tab pos="996607" algn="l"/>
              </a:tabLst>
            </a:pPr>
            <a:endParaRPr lang="en-US" sz="1100" b="1" dirty="0">
              <a:solidFill>
                <a:srgbClr val="000000"/>
              </a:solidFill>
              <a:latin typeface="Arial" charset="0"/>
            </a:endParaRPr>
          </a:p>
          <a:p>
            <a:pPr defTabSz="833399">
              <a:tabLst>
                <a:tab pos="996607" algn="l"/>
              </a:tabLst>
            </a:pPr>
            <a:r>
              <a:rPr lang="en-US" b="1" dirty="0">
                <a:solidFill>
                  <a:srgbClr val="000000"/>
                </a:solidFill>
                <a:latin typeface="Arial" charset="0"/>
              </a:rPr>
              <a:t>	  or</a:t>
            </a:r>
            <a:endParaRPr lang="en-US" sz="1100" b="1" dirty="0">
              <a:solidFill>
                <a:srgbClr val="000000"/>
              </a:solidFill>
              <a:latin typeface="Arial" charset="0"/>
            </a:endParaRPr>
          </a:p>
          <a:p>
            <a:pPr defTabSz="833399">
              <a:tabLst>
                <a:tab pos="996607" algn="l"/>
              </a:tabLst>
            </a:pPr>
            <a:endParaRPr lang="en-US" sz="1100" b="1" dirty="0">
              <a:solidFill>
                <a:srgbClr val="000000"/>
              </a:solidFill>
              <a:latin typeface="Arial" charset="0"/>
            </a:endParaRPr>
          </a:p>
          <a:p>
            <a:pPr defTabSz="833399">
              <a:tabLst>
                <a:tab pos="996607" algn="l"/>
              </a:tabLst>
            </a:pPr>
            <a:r>
              <a:rPr lang="en-US" b="1" dirty="0" err="1">
                <a:solidFill>
                  <a:srgbClr val="000000"/>
                </a:solidFill>
                <a:latin typeface="Arial" charset="0"/>
              </a:rPr>
              <a:t>Slack</a:t>
            </a:r>
            <a:r>
              <a:rPr lang="en-US" b="1" i="1" baseline="-25000" dirty="0" err="1">
                <a:solidFill>
                  <a:srgbClr val="000000"/>
                </a:solidFill>
                <a:latin typeface="Arial" charset="0"/>
              </a:rPr>
              <a:t>K</a:t>
            </a:r>
            <a:r>
              <a:rPr lang="en-US" b="1" dirty="0">
                <a:solidFill>
                  <a:srgbClr val="000000"/>
                </a:solidFill>
                <a:latin typeface="Arial" charset="0"/>
              </a:rPr>
              <a:t> = 72 – 72 = 0</a:t>
            </a:r>
          </a:p>
        </p:txBody>
      </p:sp>
      <p:sp>
        <p:nvSpPr>
          <p:cNvPr id="535723" name="Freeform 171"/>
          <p:cNvSpPr>
            <a:spLocks/>
          </p:cNvSpPr>
          <p:nvPr/>
        </p:nvSpPr>
        <p:spPr bwMode="auto">
          <a:xfrm rot="-1645401">
            <a:off x="2732264" y="2632983"/>
            <a:ext cx="3617736" cy="433728"/>
          </a:xfrm>
          <a:custGeom>
            <a:avLst/>
            <a:gdLst>
              <a:gd name="T0" fmla="*/ 3255962 w 2008"/>
              <a:gd name="T1" fmla="*/ 404813 h 476"/>
              <a:gd name="T2" fmla="*/ 2643037 w 2008"/>
              <a:gd name="T3" fmla="*/ 180295 h 476"/>
              <a:gd name="T4" fmla="*/ 1566364 w 2008"/>
              <a:gd name="T5" fmla="*/ 26364 h 476"/>
              <a:gd name="T6" fmla="*/ 648598 w 2008"/>
              <a:gd name="T7" fmla="*/ 26364 h 476"/>
              <a:gd name="T8" fmla="*/ 0 w 2008"/>
              <a:gd name="T9" fmla="*/ 128418 h 476"/>
              <a:gd name="T10" fmla="*/ 0 60000 65536"/>
              <a:gd name="T11" fmla="*/ 0 60000 65536"/>
              <a:gd name="T12" fmla="*/ 0 60000 65536"/>
              <a:gd name="T13" fmla="*/ 0 60000 65536"/>
              <a:gd name="T14" fmla="*/ 0 60000 65536"/>
              <a:gd name="T15" fmla="*/ 0 w 2008"/>
              <a:gd name="T16" fmla="*/ 0 h 476"/>
              <a:gd name="T17" fmla="*/ 2008 w 2008"/>
              <a:gd name="T18" fmla="*/ 476 h 476"/>
            </a:gdLst>
            <a:ahLst/>
            <a:cxnLst>
              <a:cxn ang="T10">
                <a:pos x="T0" y="T1"/>
              </a:cxn>
              <a:cxn ang="T11">
                <a:pos x="T2" y="T3"/>
              </a:cxn>
              <a:cxn ang="T12">
                <a:pos x="T4" y="T5"/>
              </a:cxn>
              <a:cxn ang="T13">
                <a:pos x="T6" y="T7"/>
              </a:cxn>
              <a:cxn ang="T14">
                <a:pos x="T8" y="T9"/>
              </a:cxn>
            </a:cxnLst>
            <a:rect l="T15" t="T16" r="T17" b="T18"/>
            <a:pathLst>
              <a:path w="2008" h="476">
                <a:moveTo>
                  <a:pt x="2008" y="476"/>
                </a:moveTo>
                <a:cubicBezTo>
                  <a:pt x="1905" y="381"/>
                  <a:pt x="1803" y="286"/>
                  <a:pt x="1630" y="212"/>
                </a:cubicBezTo>
                <a:cubicBezTo>
                  <a:pt x="1456" y="137"/>
                  <a:pt x="1170" y="61"/>
                  <a:pt x="966" y="31"/>
                </a:cubicBezTo>
                <a:cubicBezTo>
                  <a:pt x="761" y="0"/>
                  <a:pt x="560" y="11"/>
                  <a:pt x="400" y="31"/>
                </a:cubicBezTo>
                <a:cubicBezTo>
                  <a:pt x="239" y="50"/>
                  <a:pt x="119" y="100"/>
                  <a:pt x="0" y="151"/>
                </a:cubicBezTo>
              </a:path>
            </a:pathLst>
          </a:custGeom>
          <a:noFill/>
          <a:ln w="76200">
            <a:solidFill>
              <a:srgbClr val="FF0033"/>
            </a:solidFill>
            <a:round/>
            <a:headEnd/>
            <a:tailEnd type="triangle" w="med" len="med"/>
          </a:ln>
        </p:spPr>
        <p:txBody>
          <a:bodyPr wrap="none" lIns="100008" tIns="50004" rIns="100008" bIns="50004" anchor="ctr"/>
          <a:lstStyle/>
          <a:p>
            <a:endParaRPr lang="ar-SA"/>
          </a:p>
        </p:txBody>
      </p:sp>
      <p:sp>
        <p:nvSpPr>
          <p:cNvPr id="535724" name="Freeform 172"/>
          <p:cNvSpPr>
            <a:spLocks/>
          </p:cNvSpPr>
          <p:nvPr/>
        </p:nvSpPr>
        <p:spPr bwMode="auto">
          <a:xfrm rot="-1836307">
            <a:off x="3360209" y="3912054"/>
            <a:ext cx="4233333" cy="1047750"/>
          </a:xfrm>
          <a:custGeom>
            <a:avLst/>
            <a:gdLst>
              <a:gd name="T0" fmla="*/ 3810000 w 2528"/>
              <a:gd name="T1" fmla="*/ 0 h 586"/>
              <a:gd name="T2" fmla="*/ 3320186 w 2528"/>
              <a:gd name="T3" fmla="*/ 490619 h 586"/>
              <a:gd name="T4" fmla="*/ 2216974 w 2528"/>
              <a:gd name="T5" fmla="*/ 919493 h 586"/>
              <a:gd name="T6" fmla="*/ 920850 w 2528"/>
              <a:gd name="T7" fmla="*/ 844398 h 586"/>
              <a:gd name="T8" fmla="*/ 0 w 2528"/>
              <a:gd name="T9" fmla="*/ 226953 h 586"/>
              <a:gd name="T10" fmla="*/ 0 60000 65536"/>
              <a:gd name="T11" fmla="*/ 0 60000 65536"/>
              <a:gd name="T12" fmla="*/ 0 60000 65536"/>
              <a:gd name="T13" fmla="*/ 0 60000 65536"/>
              <a:gd name="T14" fmla="*/ 0 60000 65536"/>
              <a:gd name="T15" fmla="*/ 0 w 2528"/>
              <a:gd name="T16" fmla="*/ 0 h 586"/>
              <a:gd name="T17" fmla="*/ 2528 w 2528"/>
              <a:gd name="T18" fmla="*/ 586 h 586"/>
            </a:gdLst>
            <a:ahLst/>
            <a:cxnLst>
              <a:cxn ang="T10">
                <a:pos x="T0" y="T1"/>
              </a:cxn>
              <a:cxn ang="T11">
                <a:pos x="T2" y="T3"/>
              </a:cxn>
              <a:cxn ang="T12">
                <a:pos x="T4" y="T5"/>
              </a:cxn>
              <a:cxn ang="T13">
                <a:pos x="T6" y="T7"/>
              </a:cxn>
              <a:cxn ang="T14">
                <a:pos x="T8" y="T9"/>
              </a:cxn>
            </a:cxnLst>
            <a:rect l="T15" t="T16" r="T17" b="T18"/>
            <a:pathLst>
              <a:path w="2528" h="586">
                <a:moveTo>
                  <a:pt x="2528" y="0"/>
                </a:moveTo>
                <a:cubicBezTo>
                  <a:pt x="2473" y="50"/>
                  <a:pt x="2379" y="202"/>
                  <a:pt x="2203" y="294"/>
                </a:cubicBezTo>
                <a:cubicBezTo>
                  <a:pt x="2026" y="385"/>
                  <a:pt x="1736" y="515"/>
                  <a:pt x="1471" y="551"/>
                </a:cubicBezTo>
                <a:cubicBezTo>
                  <a:pt x="1205" y="586"/>
                  <a:pt x="856" y="575"/>
                  <a:pt x="611" y="506"/>
                </a:cubicBezTo>
                <a:cubicBezTo>
                  <a:pt x="365" y="436"/>
                  <a:pt x="182" y="286"/>
                  <a:pt x="0" y="136"/>
                </a:cubicBezTo>
              </a:path>
            </a:pathLst>
          </a:custGeom>
          <a:noFill/>
          <a:ln w="76200">
            <a:solidFill>
              <a:srgbClr val="FF0033"/>
            </a:solidFill>
            <a:round/>
            <a:headEnd/>
            <a:tailEnd type="triangle" w="med" len="med"/>
          </a:ln>
        </p:spPr>
        <p:txBody>
          <a:bodyPr wrap="none" lIns="100008" tIns="50004" rIns="100008" bIns="50004" anchor="ctr"/>
          <a:lstStyle/>
          <a:p>
            <a:endParaRPr lang="ar-SA"/>
          </a:p>
        </p:txBody>
      </p:sp>
      <p:sp>
        <p:nvSpPr>
          <p:cNvPr id="8340" name="Text Box 179"/>
          <p:cNvSpPr txBox="1">
            <a:spLocks noChangeArrowheads="1"/>
          </p:cNvSpPr>
          <p:nvPr/>
        </p:nvSpPr>
        <p:spPr bwMode="auto">
          <a:xfrm>
            <a:off x="846667" y="1387929"/>
            <a:ext cx="1926800" cy="1270536"/>
          </a:xfrm>
          <a:prstGeom prst="rect">
            <a:avLst/>
          </a:prstGeom>
          <a:noFill/>
          <a:ln w="12700">
            <a:noFill/>
            <a:miter lim="800000"/>
            <a:headEnd/>
            <a:tailEnd/>
          </a:ln>
        </p:spPr>
        <p:txBody>
          <a:bodyPr wrap="none" lIns="100008" tIns="50004" rIns="100008" bIns="50004">
            <a:spAutoFit/>
          </a:bodyPr>
          <a:lstStyle/>
          <a:p>
            <a:pPr defTabSz="833399">
              <a:tabLst>
                <a:tab pos="996607" algn="l"/>
              </a:tabLst>
            </a:pPr>
            <a:r>
              <a:rPr lang="en-US" b="1" dirty="0">
                <a:solidFill>
                  <a:srgbClr val="000000"/>
                </a:solidFill>
                <a:latin typeface="Arial" charset="0"/>
              </a:rPr>
              <a:t>Slack = </a:t>
            </a:r>
            <a:r>
              <a:rPr lang="en-US" b="1" i="1" dirty="0">
                <a:solidFill>
                  <a:srgbClr val="000000"/>
                </a:solidFill>
                <a:latin typeface="Arial" charset="0"/>
              </a:rPr>
              <a:t>LS</a:t>
            </a:r>
            <a:r>
              <a:rPr lang="en-US" b="1" dirty="0">
                <a:solidFill>
                  <a:srgbClr val="000000"/>
                </a:solidFill>
                <a:latin typeface="Arial" charset="0"/>
              </a:rPr>
              <a:t> – </a:t>
            </a:r>
            <a:r>
              <a:rPr lang="en-US" b="1" i="1" dirty="0">
                <a:solidFill>
                  <a:srgbClr val="000000"/>
                </a:solidFill>
                <a:latin typeface="Arial" charset="0"/>
              </a:rPr>
              <a:t>ES</a:t>
            </a:r>
          </a:p>
          <a:p>
            <a:pPr defTabSz="833399">
              <a:tabLst>
                <a:tab pos="996607" algn="l"/>
              </a:tabLst>
            </a:pPr>
            <a:endParaRPr lang="en-US" sz="1100" b="1" dirty="0">
              <a:solidFill>
                <a:srgbClr val="000000"/>
              </a:solidFill>
              <a:latin typeface="Arial" charset="0"/>
            </a:endParaRPr>
          </a:p>
          <a:p>
            <a:pPr defTabSz="833399">
              <a:tabLst>
                <a:tab pos="996607" algn="l"/>
              </a:tabLst>
            </a:pPr>
            <a:r>
              <a:rPr lang="en-US" b="1" dirty="0">
                <a:solidFill>
                  <a:srgbClr val="000000"/>
                </a:solidFill>
                <a:latin typeface="Arial" charset="0"/>
              </a:rPr>
              <a:t>	or</a:t>
            </a:r>
            <a:endParaRPr lang="en-US" sz="1100" b="1" dirty="0">
              <a:solidFill>
                <a:srgbClr val="000000"/>
              </a:solidFill>
              <a:latin typeface="Arial" charset="0"/>
            </a:endParaRPr>
          </a:p>
          <a:p>
            <a:pPr defTabSz="833399">
              <a:tabLst>
                <a:tab pos="996607" algn="l"/>
              </a:tabLst>
            </a:pPr>
            <a:endParaRPr lang="en-US" sz="1100" b="1" dirty="0">
              <a:solidFill>
                <a:srgbClr val="000000"/>
              </a:solidFill>
              <a:latin typeface="Arial" charset="0"/>
            </a:endParaRPr>
          </a:p>
          <a:p>
            <a:pPr defTabSz="833399">
              <a:tabLst>
                <a:tab pos="996607" algn="l"/>
              </a:tabLst>
            </a:pPr>
            <a:r>
              <a:rPr lang="en-US" b="1" dirty="0">
                <a:solidFill>
                  <a:srgbClr val="000000"/>
                </a:solidFill>
                <a:latin typeface="Arial" charset="0"/>
              </a:rPr>
              <a:t>Slack = </a:t>
            </a:r>
            <a:r>
              <a:rPr lang="en-US" b="1" i="1" dirty="0">
                <a:solidFill>
                  <a:srgbClr val="000000"/>
                </a:solidFill>
                <a:latin typeface="Arial" charset="0"/>
              </a:rPr>
              <a:t>LF</a:t>
            </a:r>
            <a:r>
              <a:rPr lang="en-US" b="1" dirty="0">
                <a:solidFill>
                  <a:srgbClr val="000000"/>
                </a:solidFill>
                <a:latin typeface="Arial" charset="0"/>
              </a:rPr>
              <a:t> – </a:t>
            </a:r>
            <a:r>
              <a:rPr lang="en-US" b="1" i="1" dirty="0">
                <a:solidFill>
                  <a:srgbClr val="000000"/>
                </a:solidFill>
                <a:latin typeface="Arial" charset="0"/>
              </a:rPr>
              <a:t>EF</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5730"/>
                                        </p:tgtEl>
                                        <p:attrNameLst>
                                          <p:attrName>style.visibility</p:attrName>
                                        </p:attrNameLst>
                                      </p:cBhvr>
                                      <p:to>
                                        <p:strVal val="visible"/>
                                      </p:to>
                                    </p:set>
                                    <p:anim calcmode="lin" valueType="num">
                                      <p:cBhvr additive="base">
                                        <p:cTn id="7" dur="500" fill="hold"/>
                                        <p:tgtEl>
                                          <p:spTgt spid="535730"/>
                                        </p:tgtEl>
                                        <p:attrNameLst>
                                          <p:attrName>ppt_x</p:attrName>
                                        </p:attrNameLst>
                                      </p:cBhvr>
                                      <p:tavLst>
                                        <p:tav tm="0">
                                          <p:val>
                                            <p:strVal val="#ppt_x"/>
                                          </p:val>
                                        </p:tav>
                                        <p:tav tm="100000">
                                          <p:val>
                                            <p:strVal val="#ppt_x"/>
                                          </p:val>
                                        </p:tav>
                                      </p:tavLst>
                                    </p:anim>
                                    <p:anim calcmode="lin" valueType="num">
                                      <p:cBhvr additive="base">
                                        <p:cTn id="8" dur="500" fill="hold"/>
                                        <p:tgtEl>
                                          <p:spTgt spid="5357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35723"/>
                                        </p:tgtEl>
                                        <p:attrNameLst>
                                          <p:attrName>style.visibility</p:attrName>
                                        </p:attrNameLst>
                                      </p:cBhvr>
                                      <p:to>
                                        <p:strVal val="visible"/>
                                      </p:to>
                                    </p:set>
                                    <p:anim calcmode="lin" valueType="num">
                                      <p:cBhvr additive="base">
                                        <p:cTn id="11" dur="500" fill="hold"/>
                                        <p:tgtEl>
                                          <p:spTgt spid="535723"/>
                                        </p:tgtEl>
                                        <p:attrNameLst>
                                          <p:attrName>ppt_x</p:attrName>
                                        </p:attrNameLst>
                                      </p:cBhvr>
                                      <p:tavLst>
                                        <p:tav tm="0">
                                          <p:val>
                                            <p:strVal val="#ppt_x"/>
                                          </p:val>
                                        </p:tav>
                                        <p:tav tm="100000">
                                          <p:val>
                                            <p:strVal val="#ppt_x"/>
                                          </p:val>
                                        </p:tav>
                                      </p:tavLst>
                                    </p:anim>
                                    <p:anim calcmode="lin" valueType="num">
                                      <p:cBhvr additive="base">
                                        <p:cTn id="12" dur="500" fill="hold"/>
                                        <p:tgtEl>
                                          <p:spTgt spid="5357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35725"/>
                                        </p:tgtEl>
                                        <p:attrNameLst>
                                          <p:attrName>style.visibility</p:attrName>
                                        </p:attrNameLst>
                                      </p:cBhvr>
                                      <p:to>
                                        <p:strVal val="visible"/>
                                      </p:to>
                                    </p:set>
                                    <p:anim calcmode="lin" valueType="num">
                                      <p:cBhvr additive="base">
                                        <p:cTn id="15" dur="500" fill="hold"/>
                                        <p:tgtEl>
                                          <p:spTgt spid="535725"/>
                                        </p:tgtEl>
                                        <p:attrNameLst>
                                          <p:attrName>ppt_x</p:attrName>
                                        </p:attrNameLst>
                                      </p:cBhvr>
                                      <p:tavLst>
                                        <p:tav tm="0">
                                          <p:val>
                                            <p:strVal val="#ppt_x"/>
                                          </p:val>
                                        </p:tav>
                                        <p:tav tm="100000">
                                          <p:val>
                                            <p:strVal val="#ppt_x"/>
                                          </p:val>
                                        </p:tav>
                                      </p:tavLst>
                                    </p:anim>
                                    <p:anim calcmode="lin" valueType="num">
                                      <p:cBhvr additive="base">
                                        <p:cTn id="16" dur="500" fill="hold"/>
                                        <p:tgtEl>
                                          <p:spTgt spid="53572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35724"/>
                                        </p:tgtEl>
                                        <p:attrNameLst>
                                          <p:attrName>style.visibility</p:attrName>
                                        </p:attrNameLst>
                                      </p:cBhvr>
                                      <p:to>
                                        <p:strVal val="visible"/>
                                      </p:to>
                                    </p:set>
                                    <p:anim calcmode="lin" valueType="num">
                                      <p:cBhvr additive="base">
                                        <p:cTn id="19" dur="500" fill="hold"/>
                                        <p:tgtEl>
                                          <p:spTgt spid="535724"/>
                                        </p:tgtEl>
                                        <p:attrNameLst>
                                          <p:attrName>ppt_x</p:attrName>
                                        </p:attrNameLst>
                                      </p:cBhvr>
                                      <p:tavLst>
                                        <p:tav tm="0">
                                          <p:val>
                                            <p:strVal val="#ppt_x"/>
                                          </p:val>
                                        </p:tav>
                                        <p:tav tm="100000">
                                          <p:val>
                                            <p:strVal val="#ppt_x"/>
                                          </p:val>
                                        </p:tav>
                                      </p:tavLst>
                                    </p:anim>
                                    <p:anim calcmode="lin" valueType="num">
                                      <p:cBhvr additive="base">
                                        <p:cTn id="20" dur="500" fill="hold"/>
                                        <p:tgtEl>
                                          <p:spTgt spid="53572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35726"/>
                                        </p:tgtEl>
                                        <p:attrNameLst>
                                          <p:attrName>style.visibility</p:attrName>
                                        </p:attrNameLst>
                                      </p:cBhvr>
                                      <p:to>
                                        <p:strVal val="visible"/>
                                      </p:to>
                                    </p:set>
                                    <p:anim calcmode="lin" valueType="num">
                                      <p:cBhvr additive="base">
                                        <p:cTn id="23" dur="500" fill="hold"/>
                                        <p:tgtEl>
                                          <p:spTgt spid="535726"/>
                                        </p:tgtEl>
                                        <p:attrNameLst>
                                          <p:attrName>ppt_x</p:attrName>
                                        </p:attrNameLst>
                                      </p:cBhvr>
                                      <p:tavLst>
                                        <p:tav tm="0">
                                          <p:val>
                                            <p:strVal val="#ppt_x"/>
                                          </p:val>
                                        </p:tav>
                                        <p:tav tm="100000">
                                          <p:val>
                                            <p:strVal val="#ppt_x"/>
                                          </p:val>
                                        </p:tav>
                                      </p:tavLst>
                                    </p:anim>
                                    <p:anim calcmode="lin" valueType="num">
                                      <p:cBhvr additive="base">
                                        <p:cTn id="24" dur="500" fill="hold"/>
                                        <p:tgtEl>
                                          <p:spTgt spid="5357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725" grpId="0" animBg="1"/>
      <p:bldP spid="535726" grpId="0" animBg="1"/>
      <p:bldP spid="535730" grpId="0"/>
      <p:bldP spid="535723" grpId="0" animBg="1"/>
      <p:bldP spid="5357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2"/>
          <p:cNvSpPr>
            <a:spLocks noGrp="1"/>
          </p:cNvSpPr>
          <p:nvPr>
            <p:ph type="sldNum" sz="quarter" idx="12"/>
          </p:nvPr>
        </p:nvSpPr>
        <p:spPr>
          <a:noFill/>
        </p:spPr>
        <p:txBody>
          <a:bodyPr/>
          <a:lstStyle/>
          <a:p>
            <a:pPr defTabSz="915004"/>
            <a:r>
              <a:rPr lang="en-US" dirty="0"/>
              <a:t>3-</a:t>
            </a:r>
            <a:fld id="{521451D5-6E19-486B-8C88-29B98DE677F1}" type="slidenum">
              <a:rPr lang="en-US"/>
              <a:pPr defTabSz="915004"/>
              <a:t>34</a:t>
            </a:fld>
            <a:endParaRPr lang="en-US" dirty="0"/>
          </a:p>
        </p:txBody>
      </p:sp>
      <p:sp>
        <p:nvSpPr>
          <p:cNvPr id="9221" name="Line 2"/>
          <p:cNvSpPr>
            <a:spLocks noChangeShapeType="1"/>
          </p:cNvSpPr>
          <p:nvPr/>
        </p:nvSpPr>
        <p:spPr bwMode="auto">
          <a:xfrm flipV="1">
            <a:off x="3048000" y="1551214"/>
            <a:ext cx="592667" cy="163286"/>
          </a:xfrm>
          <a:prstGeom prst="line">
            <a:avLst/>
          </a:prstGeom>
          <a:noFill/>
          <a:ln w="38100">
            <a:solidFill>
              <a:schemeClr val="bg1"/>
            </a:solidFill>
            <a:round/>
            <a:headEnd/>
            <a:tailEnd/>
          </a:ln>
        </p:spPr>
        <p:txBody>
          <a:bodyPr wrap="none" lIns="100008" tIns="50004" rIns="100008" bIns="50004" anchor="ctr"/>
          <a:lstStyle/>
          <a:p>
            <a:endParaRPr lang="en-US"/>
          </a:p>
        </p:txBody>
      </p:sp>
      <p:sp>
        <p:nvSpPr>
          <p:cNvPr id="9222" name="Line 3"/>
          <p:cNvSpPr>
            <a:spLocks noChangeShapeType="1"/>
          </p:cNvSpPr>
          <p:nvPr/>
        </p:nvSpPr>
        <p:spPr bwMode="auto">
          <a:xfrm flipH="1" flipV="1">
            <a:off x="4487333" y="1551214"/>
            <a:ext cx="1016000" cy="163286"/>
          </a:xfrm>
          <a:prstGeom prst="line">
            <a:avLst/>
          </a:prstGeom>
          <a:noFill/>
          <a:ln w="38100">
            <a:solidFill>
              <a:schemeClr val="bg1"/>
            </a:solidFill>
            <a:round/>
            <a:headEnd/>
            <a:tailEnd/>
          </a:ln>
        </p:spPr>
        <p:txBody>
          <a:bodyPr wrap="none" lIns="100008" tIns="50004" rIns="100008" bIns="50004" anchor="ctr"/>
          <a:lstStyle/>
          <a:p>
            <a:endParaRPr lang="en-US"/>
          </a:p>
        </p:txBody>
      </p:sp>
      <p:sp>
        <p:nvSpPr>
          <p:cNvPr id="9223" name="Rectangle 4"/>
          <p:cNvSpPr>
            <a:spLocks noChangeArrowheads="1"/>
          </p:cNvSpPr>
          <p:nvPr/>
        </p:nvSpPr>
        <p:spPr bwMode="auto">
          <a:xfrm>
            <a:off x="5672667" y="6449786"/>
            <a:ext cx="3471333" cy="408214"/>
          </a:xfrm>
          <a:prstGeom prst="rect">
            <a:avLst/>
          </a:prstGeom>
          <a:solidFill>
            <a:srgbClr val="FFFFCC"/>
          </a:solidFill>
          <a:ln w="9525">
            <a:noFill/>
            <a:miter lim="800000"/>
            <a:headEnd/>
            <a:tailEnd/>
          </a:ln>
        </p:spPr>
        <p:txBody>
          <a:bodyPr wrap="none" lIns="100008" tIns="50004" rIns="100008" bIns="50004" anchor="ctr"/>
          <a:lstStyle/>
          <a:p>
            <a:endParaRPr lang="ar-SA"/>
          </a:p>
        </p:txBody>
      </p:sp>
      <p:sp>
        <p:nvSpPr>
          <p:cNvPr id="536581" name="Rectangle 5"/>
          <p:cNvSpPr>
            <a:spLocks noChangeArrowheads="1"/>
          </p:cNvSpPr>
          <p:nvPr/>
        </p:nvSpPr>
        <p:spPr bwMode="auto">
          <a:xfrm>
            <a:off x="1" y="0"/>
            <a:ext cx="6708070" cy="1224643"/>
          </a:xfrm>
          <a:prstGeom prst="rect">
            <a:avLst/>
          </a:prstGeom>
          <a:noFill/>
          <a:ln w="12700">
            <a:noFill/>
            <a:miter lim="800000"/>
            <a:headEnd/>
            <a:tailEnd/>
          </a:ln>
          <a:effectLst/>
        </p:spPr>
        <p:txBody>
          <a:bodyPr lIns="98966" tIns="48615" rIns="98966" bIns="48615" anchor="ctr"/>
          <a:lstStyle/>
          <a:p>
            <a:pPr algn="ctr">
              <a:defRPr/>
            </a:pPr>
            <a:r>
              <a:rPr lang="en-US" sz="4400" b="1" dirty="0">
                <a:solidFill>
                  <a:srgbClr val="FF0000"/>
                </a:solidFill>
                <a:effectLst>
                  <a:outerShdw blurRad="38100" dist="38100" dir="2700000" algn="tl">
                    <a:srgbClr val="000000"/>
                  </a:outerShdw>
                </a:effectLst>
              </a:rPr>
              <a:t>Activity Slack Analysis</a:t>
            </a:r>
          </a:p>
        </p:txBody>
      </p:sp>
      <p:sp>
        <p:nvSpPr>
          <p:cNvPr id="9225" name="Line 6"/>
          <p:cNvSpPr>
            <a:spLocks noChangeShapeType="1"/>
          </p:cNvSpPr>
          <p:nvPr/>
        </p:nvSpPr>
        <p:spPr bwMode="auto">
          <a:xfrm flipV="1">
            <a:off x="1576917" y="2886416"/>
            <a:ext cx="770820" cy="707571"/>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9226" name="Line 7"/>
          <p:cNvSpPr>
            <a:spLocks noChangeShapeType="1"/>
          </p:cNvSpPr>
          <p:nvPr/>
        </p:nvSpPr>
        <p:spPr bwMode="auto">
          <a:xfrm>
            <a:off x="1576917" y="3893345"/>
            <a:ext cx="756709" cy="670152"/>
          </a:xfrm>
          <a:prstGeom prst="line">
            <a:avLst/>
          </a:prstGeom>
          <a:noFill/>
          <a:ln w="57150">
            <a:solidFill>
              <a:srgbClr val="F05C3F"/>
            </a:solidFill>
            <a:round/>
            <a:headEnd/>
            <a:tailEnd type="triangle" w="med" len="med"/>
          </a:ln>
        </p:spPr>
        <p:txBody>
          <a:bodyPr wrap="none" lIns="100008" tIns="50004" rIns="100008" bIns="50004" anchor="ctr"/>
          <a:lstStyle/>
          <a:p>
            <a:endParaRPr lang="en-US"/>
          </a:p>
        </p:txBody>
      </p:sp>
      <p:sp>
        <p:nvSpPr>
          <p:cNvPr id="9227" name="Line 8"/>
          <p:cNvSpPr>
            <a:spLocks noChangeShapeType="1"/>
          </p:cNvSpPr>
          <p:nvPr/>
        </p:nvSpPr>
        <p:spPr bwMode="auto">
          <a:xfrm>
            <a:off x="3079750" y="2898322"/>
            <a:ext cx="583848" cy="51367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9228" name="Line 9"/>
          <p:cNvSpPr>
            <a:spLocks noChangeShapeType="1"/>
          </p:cNvSpPr>
          <p:nvPr/>
        </p:nvSpPr>
        <p:spPr bwMode="auto">
          <a:xfrm>
            <a:off x="4564945" y="3733460"/>
            <a:ext cx="285750" cy="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9229" name="Line 10"/>
          <p:cNvSpPr>
            <a:spLocks noChangeShapeType="1"/>
          </p:cNvSpPr>
          <p:nvPr/>
        </p:nvSpPr>
        <p:spPr bwMode="auto">
          <a:xfrm flipV="1">
            <a:off x="3085043" y="1734911"/>
            <a:ext cx="589139" cy="539184"/>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9230" name="Line 11"/>
          <p:cNvSpPr>
            <a:spLocks noChangeShapeType="1"/>
          </p:cNvSpPr>
          <p:nvPr/>
        </p:nvSpPr>
        <p:spPr bwMode="auto">
          <a:xfrm>
            <a:off x="3229681" y="2581955"/>
            <a:ext cx="292806" cy="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9231" name="Line 12"/>
          <p:cNvSpPr>
            <a:spLocks noChangeShapeType="1"/>
          </p:cNvSpPr>
          <p:nvPr/>
        </p:nvSpPr>
        <p:spPr bwMode="auto">
          <a:xfrm>
            <a:off x="4564945" y="2581955"/>
            <a:ext cx="1606903" cy="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9232" name="Line 13"/>
          <p:cNvSpPr>
            <a:spLocks noChangeShapeType="1"/>
          </p:cNvSpPr>
          <p:nvPr/>
        </p:nvSpPr>
        <p:spPr bwMode="auto">
          <a:xfrm>
            <a:off x="4513792" y="1624354"/>
            <a:ext cx="1707444" cy="744991"/>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9233" name="Line 14"/>
          <p:cNvSpPr>
            <a:spLocks noChangeShapeType="1"/>
          </p:cNvSpPr>
          <p:nvPr/>
        </p:nvSpPr>
        <p:spPr bwMode="auto">
          <a:xfrm>
            <a:off x="7059083" y="2906827"/>
            <a:ext cx="756709" cy="671852"/>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9234" name="Line 15"/>
          <p:cNvSpPr>
            <a:spLocks noChangeShapeType="1"/>
          </p:cNvSpPr>
          <p:nvPr/>
        </p:nvSpPr>
        <p:spPr bwMode="auto">
          <a:xfrm flipV="1">
            <a:off x="6692194" y="3025889"/>
            <a:ext cx="0" cy="1432152"/>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9235" name="Line 16"/>
          <p:cNvSpPr>
            <a:spLocks noChangeShapeType="1"/>
          </p:cNvSpPr>
          <p:nvPr/>
        </p:nvSpPr>
        <p:spPr bwMode="auto">
          <a:xfrm>
            <a:off x="5729111" y="4058331"/>
            <a:ext cx="585611" cy="508568"/>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9236" name="Line 17"/>
          <p:cNvSpPr>
            <a:spLocks noChangeShapeType="1"/>
          </p:cNvSpPr>
          <p:nvPr/>
        </p:nvSpPr>
        <p:spPr bwMode="auto">
          <a:xfrm>
            <a:off x="4554361" y="4884964"/>
            <a:ext cx="296333" cy="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9237" name="Line 18"/>
          <p:cNvSpPr>
            <a:spLocks noChangeShapeType="1"/>
          </p:cNvSpPr>
          <p:nvPr/>
        </p:nvSpPr>
        <p:spPr bwMode="auto">
          <a:xfrm>
            <a:off x="5884334" y="4888366"/>
            <a:ext cx="287514" cy="0"/>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9238" name="Line 19"/>
          <p:cNvSpPr>
            <a:spLocks noChangeShapeType="1"/>
          </p:cNvSpPr>
          <p:nvPr/>
        </p:nvSpPr>
        <p:spPr bwMode="auto">
          <a:xfrm flipV="1">
            <a:off x="4510265" y="5080568"/>
            <a:ext cx="1716263" cy="770504"/>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9239" name="Line 20"/>
          <p:cNvSpPr>
            <a:spLocks noChangeShapeType="1"/>
          </p:cNvSpPr>
          <p:nvPr/>
        </p:nvSpPr>
        <p:spPr bwMode="auto">
          <a:xfrm>
            <a:off x="3233209" y="4884964"/>
            <a:ext cx="285750" cy="0"/>
          </a:xfrm>
          <a:prstGeom prst="line">
            <a:avLst/>
          </a:prstGeom>
          <a:noFill/>
          <a:ln w="57150">
            <a:solidFill>
              <a:srgbClr val="F05C3F"/>
            </a:solidFill>
            <a:round/>
            <a:headEnd/>
            <a:tailEnd type="triangle" w="med" len="med"/>
          </a:ln>
        </p:spPr>
        <p:txBody>
          <a:bodyPr wrap="none" lIns="100008" tIns="50004" rIns="100008" bIns="50004" anchor="ctr"/>
          <a:lstStyle/>
          <a:p>
            <a:endParaRPr lang="en-US"/>
          </a:p>
        </p:txBody>
      </p:sp>
      <p:sp>
        <p:nvSpPr>
          <p:cNvPr id="9240" name="Line 21"/>
          <p:cNvSpPr>
            <a:spLocks noChangeShapeType="1"/>
          </p:cNvSpPr>
          <p:nvPr/>
        </p:nvSpPr>
        <p:spPr bwMode="auto">
          <a:xfrm>
            <a:off x="3088570" y="5208134"/>
            <a:ext cx="606778" cy="530679"/>
          </a:xfrm>
          <a:prstGeom prst="line">
            <a:avLst/>
          </a:prstGeom>
          <a:noFill/>
          <a:ln w="38100">
            <a:solidFill>
              <a:schemeClr val="tx1"/>
            </a:solidFill>
            <a:round/>
            <a:headEnd/>
            <a:tailEnd type="triangle" w="med" len="med"/>
          </a:ln>
        </p:spPr>
        <p:txBody>
          <a:bodyPr wrap="none" lIns="100008" tIns="50004" rIns="100008" bIns="50004" anchor="ctr"/>
          <a:lstStyle/>
          <a:p>
            <a:endParaRPr lang="en-US"/>
          </a:p>
        </p:txBody>
      </p:sp>
      <p:sp>
        <p:nvSpPr>
          <p:cNvPr id="9241" name="Oval 22"/>
          <p:cNvSpPr>
            <a:spLocks noChangeArrowheads="1"/>
          </p:cNvSpPr>
          <p:nvPr/>
        </p:nvSpPr>
        <p:spPr bwMode="auto">
          <a:xfrm>
            <a:off x="3534833" y="2131220"/>
            <a:ext cx="1024820" cy="894670"/>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9242" name="Freeform 23"/>
          <p:cNvSpPr>
            <a:spLocks/>
          </p:cNvSpPr>
          <p:nvPr/>
        </p:nvSpPr>
        <p:spPr bwMode="auto">
          <a:xfrm>
            <a:off x="3889375" y="2141425"/>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9243" name="Oval 24"/>
          <p:cNvSpPr>
            <a:spLocks noChangeArrowheads="1"/>
          </p:cNvSpPr>
          <p:nvPr/>
        </p:nvSpPr>
        <p:spPr bwMode="auto">
          <a:xfrm>
            <a:off x="3550709" y="2148229"/>
            <a:ext cx="994833" cy="867455"/>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9244" name="Line 25"/>
          <p:cNvSpPr>
            <a:spLocks noChangeShapeType="1"/>
          </p:cNvSpPr>
          <p:nvPr/>
        </p:nvSpPr>
        <p:spPr bwMode="auto">
          <a:xfrm>
            <a:off x="3557765" y="2585357"/>
            <a:ext cx="322791"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45" name="Line 26"/>
          <p:cNvSpPr>
            <a:spLocks noChangeShapeType="1"/>
          </p:cNvSpPr>
          <p:nvPr/>
        </p:nvSpPr>
        <p:spPr bwMode="auto">
          <a:xfrm>
            <a:off x="4236861" y="2585357"/>
            <a:ext cx="30162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46" name="Line 27"/>
          <p:cNvSpPr>
            <a:spLocks noChangeShapeType="1"/>
          </p:cNvSpPr>
          <p:nvPr/>
        </p:nvSpPr>
        <p:spPr bwMode="auto">
          <a:xfrm>
            <a:off x="3894667" y="2194153"/>
            <a:ext cx="0" cy="78071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47" name="Line 28"/>
          <p:cNvSpPr>
            <a:spLocks noChangeShapeType="1"/>
          </p:cNvSpPr>
          <p:nvPr/>
        </p:nvSpPr>
        <p:spPr bwMode="auto">
          <a:xfrm>
            <a:off x="4224514" y="2194153"/>
            <a:ext cx="0" cy="78071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48" name="Oval 29"/>
          <p:cNvSpPr>
            <a:spLocks noChangeArrowheads="1"/>
          </p:cNvSpPr>
          <p:nvPr/>
        </p:nvSpPr>
        <p:spPr bwMode="auto">
          <a:xfrm>
            <a:off x="6191250" y="4439331"/>
            <a:ext cx="1024820" cy="892969"/>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9249" name="Freeform 30"/>
          <p:cNvSpPr>
            <a:spLocks/>
          </p:cNvSpPr>
          <p:nvPr/>
        </p:nvSpPr>
        <p:spPr bwMode="auto">
          <a:xfrm>
            <a:off x="6544028" y="4447836"/>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9250" name="Line 31"/>
          <p:cNvSpPr>
            <a:spLocks noChangeShapeType="1"/>
          </p:cNvSpPr>
          <p:nvPr/>
        </p:nvSpPr>
        <p:spPr bwMode="auto">
          <a:xfrm>
            <a:off x="6212416" y="4893469"/>
            <a:ext cx="32455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51" name="Line 32"/>
          <p:cNvSpPr>
            <a:spLocks noChangeShapeType="1"/>
          </p:cNvSpPr>
          <p:nvPr/>
        </p:nvSpPr>
        <p:spPr bwMode="auto">
          <a:xfrm>
            <a:off x="6891514" y="4893469"/>
            <a:ext cx="303389"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52" name="Line 33"/>
          <p:cNvSpPr>
            <a:spLocks noChangeShapeType="1"/>
          </p:cNvSpPr>
          <p:nvPr/>
        </p:nvSpPr>
        <p:spPr bwMode="auto">
          <a:xfrm>
            <a:off x="6549320" y="450056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53" name="Line 34"/>
          <p:cNvSpPr>
            <a:spLocks noChangeShapeType="1"/>
          </p:cNvSpPr>
          <p:nvPr/>
        </p:nvSpPr>
        <p:spPr bwMode="auto">
          <a:xfrm>
            <a:off x="6879167" y="450056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54" name="Oval 35"/>
          <p:cNvSpPr>
            <a:spLocks noChangeArrowheads="1"/>
          </p:cNvSpPr>
          <p:nvPr/>
        </p:nvSpPr>
        <p:spPr bwMode="auto">
          <a:xfrm>
            <a:off x="3534833" y="3275920"/>
            <a:ext cx="1024820" cy="892969"/>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9255" name="Freeform 36"/>
          <p:cNvSpPr>
            <a:spLocks/>
          </p:cNvSpPr>
          <p:nvPr/>
        </p:nvSpPr>
        <p:spPr bwMode="auto">
          <a:xfrm>
            <a:off x="3889375" y="3284425"/>
            <a:ext cx="338667" cy="875959"/>
          </a:xfrm>
          <a:custGeom>
            <a:avLst/>
            <a:gdLst>
              <a:gd name="T0" fmla="*/ 0 w 184"/>
              <a:gd name="T1" fmla="*/ 799561 h 545"/>
              <a:gd name="T2" fmla="*/ 0 w 184"/>
              <a:gd name="T3" fmla="*/ 30002 h 545"/>
              <a:gd name="T4" fmla="*/ 66261 w 184"/>
              <a:gd name="T5" fmla="*/ 6000 h 545"/>
              <a:gd name="T6" fmla="*/ 144117 w 184"/>
              <a:gd name="T7" fmla="*/ 0 h 545"/>
              <a:gd name="T8" fmla="*/ 220317 w 184"/>
              <a:gd name="T9" fmla="*/ 10501 h 545"/>
              <a:gd name="T10" fmla="*/ 289891 w 184"/>
              <a:gd name="T11" fmla="*/ 27002 h 545"/>
              <a:gd name="T12" fmla="*/ 303143 w 184"/>
              <a:gd name="T13" fmla="*/ 34503 h 545"/>
              <a:gd name="T14" fmla="*/ 303143 w 184"/>
              <a:gd name="T15" fmla="*/ 787560 h 545"/>
              <a:gd name="T16" fmla="*/ 270013 w 184"/>
              <a:gd name="T17" fmla="*/ 804061 h 545"/>
              <a:gd name="T18" fmla="*/ 207065 w 184"/>
              <a:gd name="T19" fmla="*/ 814562 h 545"/>
              <a:gd name="T20" fmla="*/ 144117 w 184"/>
              <a:gd name="T21" fmla="*/ 816062 h 545"/>
              <a:gd name="T22" fmla="*/ 132522 w 184"/>
              <a:gd name="T23" fmla="*/ 816062 h 545"/>
              <a:gd name="T24" fmla="*/ 82826 w 184"/>
              <a:gd name="T25" fmla="*/ 814562 h 545"/>
              <a:gd name="T26" fmla="*/ 26504 w 184"/>
              <a:gd name="T27" fmla="*/ 802561 h 545"/>
              <a:gd name="T28" fmla="*/ 0 w 184"/>
              <a:gd name="T29" fmla="*/ 799561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9256" name="Oval 37"/>
          <p:cNvSpPr>
            <a:spLocks noChangeArrowheads="1"/>
          </p:cNvSpPr>
          <p:nvPr/>
        </p:nvSpPr>
        <p:spPr bwMode="auto">
          <a:xfrm>
            <a:off x="3550709" y="3291228"/>
            <a:ext cx="994833" cy="869156"/>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9257" name="Line 38"/>
          <p:cNvSpPr>
            <a:spLocks noChangeShapeType="1"/>
          </p:cNvSpPr>
          <p:nvPr/>
        </p:nvSpPr>
        <p:spPr bwMode="auto">
          <a:xfrm>
            <a:off x="3557765" y="3730059"/>
            <a:ext cx="322791"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58" name="Line 39"/>
          <p:cNvSpPr>
            <a:spLocks noChangeShapeType="1"/>
          </p:cNvSpPr>
          <p:nvPr/>
        </p:nvSpPr>
        <p:spPr bwMode="auto">
          <a:xfrm>
            <a:off x="4236861" y="3730059"/>
            <a:ext cx="30162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59" name="Line 40"/>
          <p:cNvSpPr>
            <a:spLocks noChangeShapeType="1"/>
          </p:cNvSpPr>
          <p:nvPr/>
        </p:nvSpPr>
        <p:spPr bwMode="auto">
          <a:xfrm>
            <a:off x="3894667" y="3338853"/>
            <a:ext cx="0" cy="780709"/>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60" name="Line 41"/>
          <p:cNvSpPr>
            <a:spLocks noChangeShapeType="1"/>
          </p:cNvSpPr>
          <p:nvPr/>
        </p:nvSpPr>
        <p:spPr bwMode="auto">
          <a:xfrm>
            <a:off x="4224514" y="3338853"/>
            <a:ext cx="0" cy="780709"/>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61" name="Oval 42"/>
          <p:cNvSpPr>
            <a:spLocks noChangeArrowheads="1"/>
          </p:cNvSpPr>
          <p:nvPr/>
        </p:nvSpPr>
        <p:spPr bwMode="auto">
          <a:xfrm>
            <a:off x="4866571" y="3275920"/>
            <a:ext cx="1024819" cy="892969"/>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9262" name="Freeform 43"/>
          <p:cNvSpPr>
            <a:spLocks/>
          </p:cNvSpPr>
          <p:nvPr/>
        </p:nvSpPr>
        <p:spPr bwMode="auto">
          <a:xfrm>
            <a:off x="5219348" y="3284425"/>
            <a:ext cx="338667" cy="875959"/>
          </a:xfrm>
          <a:custGeom>
            <a:avLst/>
            <a:gdLst>
              <a:gd name="T0" fmla="*/ 0 w 184"/>
              <a:gd name="T1" fmla="*/ 799561 h 545"/>
              <a:gd name="T2" fmla="*/ 0 w 184"/>
              <a:gd name="T3" fmla="*/ 30002 h 545"/>
              <a:gd name="T4" fmla="*/ 66261 w 184"/>
              <a:gd name="T5" fmla="*/ 6000 h 545"/>
              <a:gd name="T6" fmla="*/ 144117 w 184"/>
              <a:gd name="T7" fmla="*/ 0 h 545"/>
              <a:gd name="T8" fmla="*/ 220317 w 184"/>
              <a:gd name="T9" fmla="*/ 10501 h 545"/>
              <a:gd name="T10" fmla="*/ 289891 w 184"/>
              <a:gd name="T11" fmla="*/ 27002 h 545"/>
              <a:gd name="T12" fmla="*/ 303143 w 184"/>
              <a:gd name="T13" fmla="*/ 34503 h 545"/>
              <a:gd name="T14" fmla="*/ 303143 w 184"/>
              <a:gd name="T15" fmla="*/ 787560 h 545"/>
              <a:gd name="T16" fmla="*/ 270013 w 184"/>
              <a:gd name="T17" fmla="*/ 804061 h 545"/>
              <a:gd name="T18" fmla="*/ 207065 w 184"/>
              <a:gd name="T19" fmla="*/ 814562 h 545"/>
              <a:gd name="T20" fmla="*/ 144117 w 184"/>
              <a:gd name="T21" fmla="*/ 816062 h 545"/>
              <a:gd name="T22" fmla="*/ 132522 w 184"/>
              <a:gd name="T23" fmla="*/ 816062 h 545"/>
              <a:gd name="T24" fmla="*/ 82826 w 184"/>
              <a:gd name="T25" fmla="*/ 814562 h 545"/>
              <a:gd name="T26" fmla="*/ 26504 w 184"/>
              <a:gd name="T27" fmla="*/ 802561 h 545"/>
              <a:gd name="T28" fmla="*/ 0 w 184"/>
              <a:gd name="T29" fmla="*/ 799561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9263" name="Oval 44"/>
          <p:cNvSpPr>
            <a:spLocks noChangeArrowheads="1"/>
          </p:cNvSpPr>
          <p:nvPr/>
        </p:nvSpPr>
        <p:spPr bwMode="auto">
          <a:xfrm>
            <a:off x="4880681" y="3291228"/>
            <a:ext cx="994833" cy="869156"/>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9264" name="Line 45"/>
          <p:cNvSpPr>
            <a:spLocks noChangeShapeType="1"/>
          </p:cNvSpPr>
          <p:nvPr/>
        </p:nvSpPr>
        <p:spPr bwMode="auto">
          <a:xfrm>
            <a:off x="4887736" y="3730059"/>
            <a:ext cx="32455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65" name="Line 46"/>
          <p:cNvSpPr>
            <a:spLocks noChangeShapeType="1"/>
          </p:cNvSpPr>
          <p:nvPr/>
        </p:nvSpPr>
        <p:spPr bwMode="auto">
          <a:xfrm>
            <a:off x="5566834" y="3730059"/>
            <a:ext cx="30162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66" name="Line 47"/>
          <p:cNvSpPr>
            <a:spLocks noChangeShapeType="1"/>
          </p:cNvSpPr>
          <p:nvPr/>
        </p:nvSpPr>
        <p:spPr bwMode="auto">
          <a:xfrm>
            <a:off x="5224639" y="3338853"/>
            <a:ext cx="0" cy="780709"/>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67" name="Line 48"/>
          <p:cNvSpPr>
            <a:spLocks noChangeShapeType="1"/>
          </p:cNvSpPr>
          <p:nvPr/>
        </p:nvSpPr>
        <p:spPr bwMode="auto">
          <a:xfrm>
            <a:off x="5554487" y="3338853"/>
            <a:ext cx="0" cy="780709"/>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68" name="Oval 49"/>
          <p:cNvSpPr>
            <a:spLocks noChangeArrowheads="1"/>
          </p:cNvSpPr>
          <p:nvPr/>
        </p:nvSpPr>
        <p:spPr bwMode="auto">
          <a:xfrm>
            <a:off x="3534833" y="5631657"/>
            <a:ext cx="1024820" cy="892968"/>
          </a:xfrm>
          <a:prstGeom prst="ellipse">
            <a:avLst/>
          </a:prstGeom>
          <a:solidFill>
            <a:srgbClr val="EEFFFF"/>
          </a:solidFill>
          <a:ln w="12700">
            <a:solidFill>
              <a:srgbClr val="66FFFF"/>
            </a:solidFill>
            <a:round/>
            <a:headEnd/>
            <a:tailEnd/>
          </a:ln>
        </p:spPr>
        <p:txBody>
          <a:bodyPr wrap="none" lIns="100008" tIns="50004" rIns="100008" bIns="50004" anchor="ctr"/>
          <a:lstStyle/>
          <a:p>
            <a:endParaRPr lang="ar-SA"/>
          </a:p>
        </p:txBody>
      </p:sp>
      <p:sp>
        <p:nvSpPr>
          <p:cNvPr id="9269" name="Freeform 50"/>
          <p:cNvSpPr>
            <a:spLocks/>
          </p:cNvSpPr>
          <p:nvPr/>
        </p:nvSpPr>
        <p:spPr bwMode="auto">
          <a:xfrm>
            <a:off x="3889375" y="5640161"/>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9270" name="Oval 51"/>
          <p:cNvSpPr>
            <a:spLocks noChangeArrowheads="1"/>
          </p:cNvSpPr>
          <p:nvPr/>
        </p:nvSpPr>
        <p:spPr bwMode="auto">
          <a:xfrm>
            <a:off x="3550709" y="5646965"/>
            <a:ext cx="994833" cy="867455"/>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9271" name="Line 52"/>
          <p:cNvSpPr>
            <a:spLocks noChangeShapeType="1"/>
          </p:cNvSpPr>
          <p:nvPr/>
        </p:nvSpPr>
        <p:spPr bwMode="auto">
          <a:xfrm>
            <a:off x="3557765" y="6085795"/>
            <a:ext cx="322791"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72" name="Line 53"/>
          <p:cNvSpPr>
            <a:spLocks noChangeShapeType="1"/>
          </p:cNvSpPr>
          <p:nvPr/>
        </p:nvSpPr>
        <p:spPr bwMode="auto">
          <a:xfrm>
            <a:off x="4236861" y="6085795"/>
            <a:ext cx="30162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73" name="Line 54"/>
          <p:cNvSpPr>
            <a:spLocks noChangeShapeType="1"/>
          </p:cNvSpPr>
          <p:nvPr/>
        </p:nvSpPr>
        <p:spPr bwMode="auto">
          <a:xfrm>
            <a:off x="3894667" y="5692889"/>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74" name="Line 55"/>
          <p:cNvSpPr>
            <a:spLocks noChangeShapeType="1"/>
          </p:cNvSpPr>
          <p:nvPr/>
        </p:nvSpPr>
        <p:spPr bwMode="auto">
          <a:xfrm>
            <a:off x="4224514" y="5692889"/>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75" name="Oval 56"/>
          <p:cNvSpPr>
            <a:spLocks noChangeArrowheads="1"/>
          </p:cNvSpPr>
          <p:nvPr/>
        </p:nvSpPr>
        <p:spPr bwMode="auto">
          <a:xfrm>
            <a:off x="4866571" y="4439331"/>
            <a:ext cx="1024819" cy="892969"/>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9276" name="Freeform 57"/>
          <p:cNvSpPr>
            <a:spLocks/>
          </p:cNvSpPr>
          <p:nvPr/>
        </p:nvSpPr>
        <p:spPr bwMode="auto">
          <a:xfrm>
            <a:off x="5219348" y="4447836"/>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9277" name="Line 58"/>
          <p:cNvSpPr>
            <a:spLocks noChangeShapeType="1"/>
          </p:cNvSpPr>
          <p:nvPr/>
        </p:nvSpPr>
        <p:spPr bwMode="auto">
          <a:xfrm>
            <a:off x="4887736" y="4893469"/>
            <a:ext cx="32455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78" name="Line 59"/>
          <p:cNvSpPr>
            <a:spLocks noChangeShapeType="1"/>
          </p:cNvSpPr>
          <p:nvPr/>
        </p:nvSpPr>
        <p:spPr bwMode="auto">
          <a:xfrm>
            <a:off x="5566834" y="4893469"/>
            <a:ext cx="30162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79" name="Line 60"/>
          <p:cNvSpPr>
            <a:spLocks noChangeShapeType="1"/>
          </p:cNvSpPr>
          <p:nvPr/>
        </p:nvSpPr>
        <p:spPr bwMode="auto">
          <a:xfrm>
            <a:off x="5224639" y="450056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80" name="Line 61"/>
          <p:cNvSpPr>
            <a:spLocks noChangeShapeType="1"/>
          </p:cNvSpPr>
          <p:nvPr/>
        </p:nvSpPr>
        <p:spPr bwMode="auto">
          <a:xfrm>
            <a:off x="5554487" y="450056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81" name="Oval 62"/>
          <p:cNvSpPr>
            <a:spLocks noChangeArrowheads="1"/>
          </p:cNvSpPr>
          <p:nvPr/>
        </p:nvSpPr>
        <p:spPr bwMode="auto">
          <a:xfrm>
            <a:off x="3534833" y="4439331"/>
            <a:ext cx="1024820" cy="892969"/>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9282" name="Freeform 63"/>
          <p:cNvSpPr>
            <a:spLocks/>
          </p:cNvSpPr>
          <p:nvPr/>
        </p:nvSpPr>
        <p:spPr bwMode="auto">
          <a:xfrm>
            <a:off x="3889375" y="4447836"/>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9283" name="Line 64"/>
          <p:cNvSpPr>
            <a:spLocks noChangeShapeType="1"/>
          </p:cNvSpPr>
          <p:nvPr/>
        </p:nvSpPr>
        <p:spPr bwMode="auto">
          <a:xfrm>
            <a:off x="3557765" y="4893469"/>
            <a:ext cx="322791"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84" name="Line 65"/>
          <p:cNvSpPr>
            <a:spLocks noChangeShapeType="1"/>
          </p:cNvSpPr>
          <p:nvPr/>
        </p:nvSpPr>
        <p:spPr bwMode="auto">
          <a:xfrm>
            <a:off x="4236861" y="4893469"/>
            <a:ext cx="30162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85" name="Line 66"/>
          <p:cNvSpPr>
            <a:spLocks noChangeShapeType="1"/>
          </p:cNvSpPr>
          <p:nvPr/>
        </p:nvSpPr>
        <p:spPr bwMode="auto">
          <a:xfrm>
            <a:off x="3894667" y="450056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86" name="Line 67"/>
          <p:cNvSpPr>
            <a:spLocks noChangeShapeType="1"/>
          </p:cNvSpPr>
          <p:nvPr/>
        </p:nvSpPr>
        <p:spPr bwMode="auto">
          <a:xfrm>
            <a:off x="4224514" y="450056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87" name="Oval 68"/>
          <p:cNvSpPr>
            <a:spLocks noChangeArrowheads="1"/>
          </p:cNvSpPr>
          <p:nvPr/>
        </p:nvSpPr>
        <p:spPr bwMode="auto">
          <a:xfrm>
            <a:off x="2206626" y="4439331"/>
            <a:ext cx="1024819" cy="892969"/>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9288" name="Freeform 69"/>
          <p:cNvSpPr>
            <a:spLocks/>
          </p:cNvSpPr>
          <p:nvPr/>
        </p:nvSpPr>
        <p:spPr bwMode="auto">
          <a:xfrm>
            <a:off x="2559403" y="4447836"/>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9289" name="Line 70"/>
          <p:cNvSpPr>
            <a:spLocks noChangeShapeType="1"/>
          </p:cNvSpPr>
          <p:nvPr/>
        </p:nvSpPr>
        <p:spPr bwMode="auto">
          <a:xfrm>
            <a:off x="2229556" y="4893469"/>
            <a:ext cx="322792"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90" name="Line 71"/>
          <p:cNvSpPr>
            <a:spLocks noChangeShapeType="1"/>
          </p:cNvSpPr>
          <p:nvPr/>
        </p:nvSpPr>
        <p:spPr bwMode="auto">
          <a:xfrm>
            <a:off x="2908654" y="4893469"/>
            <a:ext cx="301624"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91" name="Line 72"/>
          <p:cNvSpPr>
            <a:spLocks noChangeShapeType="1"/>
          </p:cNvSpPr>
          <p:nvPr/>
        </p:nvSpPr>
        <p:spPr bwMode="auto">
          <a:xfrm>
            <a:off x="2564694" y="450056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92" name="Line 73"/>
          <p:cNvSpPr>
            <a:spLocks noChangeShapeType="1"/>
          </p:cNvSpPr>
          <p:nvPr/>
        </p:nvSpPr>
        <p:spPr bwMode="auto">
          <a:xfrm>
            <a:off x="2894542" y="4500562"/>
            <a:ext cx="0" cy="782411"/>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93" name="Oval 74"/>
          <p:cNvSpPr>
            <a:spLocks noChangeArrowheads="1"/>
          </p:cNvSpPr>
          <p:nvPr/>
        </p:nvSpPr>
        <p:spPr bwMode="auto">
          <a:xfrm>
            <a:off x="2206626" y="2131220"/>
            <a:ext cx="1024819" cy="894670"/>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9294" name="Freeform 75"/>
          <p:cNvSpPr>
            <a:spLocks/>
          </p:cNvSpPr>
          <p:nvPr/>
        </p:nvSpPr>
        <p:spPr bwMode="auto">
          <a:xfrm>
            <a:off x="2559403" y="2141425"/>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9295" name="Oval 76"/>
          <p:cNvSpPr>
            <a:spLocks noChangeArrowheads="1"/>
          </p:cNvSpPr>
          <p:nvPr/>
        </p:nvSpPr>
        <p:spPr bwMode="auto">
          <a:xfrm>
            <a:off x="2220737" y="2148229"/>
            <a:ext cx="996597" cy="867455"/>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9296" name="Line 77"/>
          <p:cNvSpPr>
            <a:spLocks noChangeShapeType="1"/>
          </p:cNvSpPr>
          <p:nvPr/>
        </p:nvSpPr>
        <p:spPr bwMode="auto">
          <a:xfrm>
            <a:off x="2229556" y="2585357"/>
            <a:ext cx="322792"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97" name="Line 78"/>
          <p:cNvSpPr>
            <a:spLocks noChangeShapeType="1"/>
          </p:cNvSpPr>
          <p:nvPr/>
        </p:nvSpPr>
        <p:spPr bwMode="auto">
          <a:xfrm>
            <a:off x="2908654" y="2585357"/>
            <a:ext cx="301624"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98" name="Line 79"/>
          <p:cNvSpPr>
            <a:spLocks noChangeShapeType="1"/>
          </p:cNvSpPr>
          <p:nvPr/>
        </p:nvSpPr>
        <p:spPr bwMode="auto">
          <a:xfrm>
            <a:off x="2564694" y="2194153"/>
            <a:ext cx="0" cy="78071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299" name="Line 80"/>
          <p:cNvSpPr>
            <a:spLocks noChangeShapeType="1"/>
          </p:cNvSpPr>
          <p:nvPr/>
        </p:nvSpPr>
        <p:spPr bwMode="auto">
          <a:xfrm>
            <a:off x="2894542" y="2194153"/>
            <a:ext cx="0" cy="78071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300" name="Oval 81"/>
          <p:cNvSpPr>
            <a:spLocks noChangeArrowheads="1"/>
          </p:cNvSpPr>
          <p:nvPr/>
        </p:nvSpPr>
        <p:spPr bwMode="auto">
          <a:xfrm>
            <a:off x="6191250" y="2131220"/>
            <a:ext cx="1024820" cy="894670"/>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9301" name="Freeform 82"/>
          <p:cNvSpPr>
            <a:spLocks/>
          </p:cNvSpPr>
          <p:nvPr/>
        </p:nvSpPr>
        <p:spPr bwMode="auto">
          <a:xfrm>
            <a:off x="6544028" y="2141425"/>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9302" name="Line 83"/>
          <p:cNvSpPr>
            <a:spLocks noChangeShapeType="1"/>
          </p:cNvSpPr>
          <p:nvPr/>
        </p:nvSpPr>
        <p:spPr bwMode="auto">
          <a:xfrm>
            <a:off x="6212416" y="2585357"/>
            <a:ext cx="32455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303" name="Line 84"/>
          <p:cNvSpPr>
            <a:spLocks noChangeShapeType="1"/>
          </p:cNvSpPr>
          <p:nvPr/>
        </p:nvSpPr>
        <p:spPr bwMode="auto">
          <a:xfrm>
            <a:off x="6891514" y="2585357"/>
            <a:ext cx="303389"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304" name="Line 85"/>
          <p:cNvSpPr>
            <a:spLocks noChangeShapeType="1"/>
          </p:cNvSpPr>
          <p:nvPr/>
        </p:nvSpPr>
        <p:spPr bwMode="auto">
          <a:xfrm>
            <a:off x="6549320" y="2194153"/>
            <a:ext cx="0" cy="78071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305" name="Line 86"/>
          <p:cNvSpPr>
            <a:spLocks noChangeShapeType="1"/>
          </p:cNvSpPr>
          <p:nvPr/>
        </p:nvSpPr>
        <p:spPr bwMode="auto">
          <a:xfrm>
            <a:off x="6879167" y="2194153"/>
            <a:ext cx="0" cy="78071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306" name="Oval 87"/>
          <p:cNvSpPr>
            <a:spLocks noChangeArrowheads="1"/>
          </p:cNvSpPr>
          <p:nvPr/>
        </p:nvSpPr>
        <p:spPr bwMode="auto">
          <a:xfrm>
            <a:off x="3534833" y="976313"/>
            <a:ext cx="1024820" cy="892969"/>
          </a:xfrm>
          <a:prstGeom prst="ellipse">
            <a:avLst/>
          </a:prstGeom>
          <a:solidFill>
            <a:srgbClr val="EEFFFF"/>
          </a:solidFill>
          <a:ln w="12700">
            <a:noFill/>
            <a:round/>
            <a:headEnd/>
            <a:tailEnd/>
          </a:ln>
        </p:spPr>
        <p:txBody>
          <a:bodyPr wrap="none" lIns="100008" tIns="50004" rIns="100008" bIns="50004" anchor="ctr"/>
          <a:lstStyle/>
          <a:p>
            <a:endParaRPr lang="ar-SA"/>
          </a:p>
        </p:txBody>
      </p:sp>
      <p:sp>
        <p:nvSpPr>
          <p:cNvPr id="9307" name="Freeform 88"/>
          <p:cNvSpPr>
            <a:spLocks/>
          </p:cNvSpPr>
          <p:nvPr/>
        </p:nvSpPr>
        <p:spPr bwMode="auto">
          <a:xfrm>
            <a:off x="3889375" y="986518"/>
            <a:ext cx="338667" cy="874259"/>
          </a:xfrm>
          <a:custGeom>
            <a:avLst/>
            <a:gdLst>
              <a:gd name="T0" fmla="*/ 0 w 184"/>
              <a:gd name="T1" fmla="*/ 798009 h 545"/>
              <a:gd name="T2" fmla="*/ 0 w 184"/>
              <a:gd name="T3" fmla="*/ 29944 h 545"/>
              <a:gd name="T4" fmla="*/ 66261 w 184"/>
              <a:gd name="T5" fmla="*/ 5989 h 545"/>
              <a:gd name="T6" fmla="*/ 144117 w 184"/>
              <a:gd name="T7" fmla="*/ 0 h 545"/>
              <a:gd name="T8" fmla="*/ 220317 w 184"/>
              <a:gd name="T9" fmla="*/ 10480 h 545"/>
              <a:gd name="T10" fmla="*/ 289891 w 184"/>
              <a:gd name="T11" fmla="*/ 26950 h 545"/>
              <a:gd name="T12" fmla="*/ 303143 w 184"/>
              <a:gd name="T13" fmla="*/ 34436 h 545"/>
              <a:gd name="T14" fmla="*/ 303143 w 184"/>
              <a:gd name="T15" fmla="*/ 786031 h 545"/>
              <a:gd name="T16" fmla="*/ 270013 w 184"/>
              <a:gd name="T17" fmla="*/ 802500 h 545"/>
              <a:gd name="T18" fmla="*/ 207065 w 184"/>
              <a:gd name="T19" fmla="*/ 812981 h 545"/>
              <a:gd name="T20" fmla="*/ 144117 w 184"/>
              <a:gd name="T21" fmla="*/ 814478 h 545"/>
              <a:gd name="T22" fmla="*/ 132522 w 184"/>
              <a:gd name="T23" fmla="*/ 814478 h 545"/>
              <a:gd name="T24" fmla="*/ 82826 w 184"/>
              <a:gd name="T25" fmla="*/ 812981 h 545"/>
              <a:gd name="T26" fmla="*/ 26504 w 184"/>
              <a:gd name="T27" fmla="*/ 801003 h 545"/>
              <a:gd name="T28" fmla="*/ 0 w 184"/>
              <a:gd name="T29" fmla="*/ 798009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lIns="100008" tIns="50004" rIns="100008" bIns="50004"/>
          <a:lstStyle/>
          <a:p>
            <a:endParaRPr lang="ar-SA"/>
          </a:p>
        </p:txBody>
      </p:sp>
      <p:sp>
        <p:nvSpPr>
          <p:cNvPr id="9308" name="Oval 89"/>
          <p:cNvSpPr>
            <a:spLocks noChangeArrowheads="1"/>
          </p:cNvSpPr>
          <p:nvPr/>
        </p:nvSpPr>
        <p:spPr bwMode="auto">
          <a:xfrm>
            <a:off x="3550709" y="991621"/>
            <a:ext cx="994833" cy="869156"/>
          </a:xfrm>
          <a:prstGeom prst="ellipse">
            <a:avLst/>
          </a:prstGeom>
          <a:noFill/>
          <a:ln w="25400">
            <a:solidFill>
              <a:srgbClr val="00FFFF"/>
            </a:solidFill>
            <a:round/>
            <a:headEnd/>
            <a:tailEnd/>
          </a:ln>
        </p:spPr>
        <p:txBody>
          <a:bodyPr wrap="none" lIns="100008" tIns="50004" rIns="100008" bIns="50004" anchor="ctr"/>
          <a:lstStyle/>
          <a:p>
            <a:endParaRPr lang="ar-SA"/>
          </a:p>
        </p:txBody>
      </p:sp>
      <p:sp>
        <p:nvSpPr>
          <p:cNvPr id="9309" name="Line 90"/>
          <p:cNvSpPr>
            <a:spLocks noChangeShapeType="1"/>
          </p:cNvSpPr>
          <p:nvPr/>
        </p:nvSpPr>
        <p:spPr bwMode="auto">
          <a:xfrm>
            <a:off x="3557765" y="1430451"/>
            <a:ext cx="322791"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310" name="Line 91"/>
          <p:cNvSpPr>
            <a:spLocks noChangeShapeType="1"/>
          </p:cNvSpPr>
          <p:nvPr/>
        </p:nvSpPr>
        <p:spPr bwMode="auto">
          <a:xfrm>
            <a:off x="4236861" y="1430451"/>
            <a:ext cx="301626" cy="0"/>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311" name="Line 92"/>
          <p:cNvSpPr>
            <a:spLocks noChangeShapeType="1"/>
          </p:cNvSpPr>
          <p:nvPr/>
        </p:nvSpPr>
        <p:spPr bwMode="auto">
          <a:xfrm>
            <a:off x="3894667" y="1039246"/>
            <a:ext cx="0" cy="780709"/>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312" name="Line 93"/>
          <p:cNvSpPr>
            <a:spLocks noChangeShapeType="1"/>
          </p:cNvSpPr>
          <p:nvPr/>
        </p:nvSpPr>
        <p:spPr bwMode="auto">
          <a:xfrm>
            <a:off x="4224514" y="1039246"/>
            <a:ext cx="0" cy="780709"/>
          </a:xfrm>
          <a:prstGeom prst="line">
            <a:avLst/>
          </a:prstGeom>
          <a:noFill/>
          <a:ln w="25400">
            <a:solidFill>
              <a:srgbClr val="00FFFF"/>
            </a:solidFill>
            <a:round/>
            <a:headEnd/>
            <a:tailEnd/>
          </a:ln>
        </p:spPr>
        <p:txBody>
          <a:bodyPr wrap="none" lIns="100008" tIns="50004" rIns="100008" bIns="50004" anchor="ctr"/>
          <a:lstStyle/>
          <a:p>
            <a:endParaRPr lang="en-US"/>
          </a:p>
        </p:txBody>
      </p:sp>
      <p:sp>
        <p:nvSpPr>
          <p:cNvPr id="9313" name="Rectangle 94"/>
          <p:cNvSpPr>
            <a:spLocks noChangeArrowheads="1"/>
          </p:cNvSpPr>
          <p:nvPr/>
        </p:nvSpPr>
        <p:spPr bwMode="auto">
          <a:xfrm>
            <a:off x="2500802" y="2189050"/>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A</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12</a:t>
            </a:r>
          </a:p>
        </p:txBody>
      </p:sp>
      <p:sp>
        <p:nvSpPr>
          <p:cNvPr id="9314" name="Rectangle 95"/>
          <p:cNvSpPr>
            <a:spLocks noChangeArrowheads="1"/>
          </p:cNvSpPr>
          <p:nvPr/>
        </p:nvSpPr>
        <p:spPr bwMode="auto">
          <a:xfrm>
            <a:off x="6529917" y="2190751"/>
            <a:ext cx="363361" cy="814728"/>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K</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9</a:t>
            </a:r>
          </a:p>
        </p:txBody>
      </p:sp>
      <p:sp>
        <p:nvSpPr>
          <p:cNvPr id="9315" name="Rectangle 96"/>
          <p:cNvSpPr>
            <a:spLocks noChangeArrowheads="1"/>
          </p:cNvSpPr>
          <p:nvPr/>
        </p:nvSpPr>
        <p:spPr bwMode="auto">
          <a:xfrm>
            <a:off x="3828128" y="3333751"/>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C</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10</a:t>
            </a:r>
          </a:p>
        </p:txBody>
      </p:sp>
      <p:sp>
        <p:nvSpPr>
          <p:cNvPr id="9316" name="Rectangle 97"/>
          <p:cNvSpPr>
            <a:spLocks noChangeArrowheads="1"/>
          </p:cNvSpPr>
          <p:nvPr/>
        </p:nvSpPr>
        <p:spPr bwMode="auto">
          <a:xfrm>
            <a:off x="5168683" y="3333751"/>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G</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35</a:t>
            </a:r>
          </a:p>
        </p:txBody>
      </p:sp>
      <p:sp>
        <p:nvSpPr>
          <p:cNvPr id="9317" name="Rectangle 98"/>
          <p:cNvSpPr>
            <a:spLocks noChangeArrowheads="1"/>
          </p:cNvSpPr>
          <p:nvPr/>
        </p:nvSpPr>
        <p:spPr bwMode="auto">
          <a:xfrm>
            <a:off x="6547556" y="4495460"/>
            <a:ext cx="326320" cy="814727"/>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J</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4</a:t>
            </a:r>
          </a:p>
        </p:txBody>
      </p:sp>
      <p:sp>
        <p:nvSpPr>
          <p:cNvPr id="9318" name="Rectangle 99"/>
          <p:cNvSpPr>
            <a:spLocks noChangeArrowheads="1"/>
          </p:cNvSpPr>
          <p:nvPr/>
        </p:nvSpPr>
        <p:spPr bwMode="auto">
          <a:xfrm>
            <a:off x="5166920" y="4495460"/>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H</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40</a:t>
            </a:r>
          </a:p>
        </p:txBody>
      </p:sp>
      <p:sp>
        <p:nvSpPr>
          <p:cNvPr id="9319" name="Rectangle 100"/>
          <p:cNvSpPr>
            <a:spLocks noChangeArrowheads="1"/>
          </p:cNvSpPr>
          <p:nvPr/>
        </p:nvSpPr>
        <p:spPr bwMode="auto">
          <a:xfrm>
            <a:off x="2547056" y="4498862"/>
            <a:ext cx="363361" cy="814727"/>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B</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9</a:t>
            </a:r>
          </a:p>
        </p:txBody>
      </p:sp>
      <p:sp>
        <p:nvSpPr>
          <p:cNvPr id="9320" name="Rectangle 101"/>
          <p:cNvSpPr>
            <a:spLocks noChangeArrowheads="1"/>
          </p:cNvSpPr>
          <p:nvPr/>
        </p:nvSpPr>
        <p:spPr bwMode="auto">
          <a:xfrm>
            <a:off x="3826365" y="4500563"/>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D</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10</a:t>
            </a:r>
          </a:p>
        </p:txBody>
      </p:sp>
      <p:sp>
        <p:nvSpPr>
          <p:cNvPr id="9321" name="Rectangle 102"/>
          <p:cNvSpPr>
            <a:spLocks noChangeArrowheads="1"/>
          </p:cNvSpPr>
          <p:nvPr/>
        </p:nvSpPr>
        <p:spPr bwMode="auto">
          <a:xfrm>
            <a:off x="3833420" y="5692889"/>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E</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24</a:t>
            </a:r>
          </a:p>
        </p:txBody>
      </p:sp>
      <p:sp>
        <p:nvSpPr>
          <p:cNvPr id="9322" name="Rectangle 103"/>
          <p:cNvSpPr>
            <a:spLocks noChangeArrowheads="1"/>
          </p:cNvSpPr>
          <p:nvPr/>
        </p:nvSpPr>
        <p:spPr bwMode="auto">
          <a:xfrm>
            <a:off x="2226028" y="2306411"/>
            <a:ext cx="945262"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0        12</a:t>
            </a:r>
          </a:p>
        </p:txBody>
      </p:sp>
      <p:sp>
        <p:nvSpPr>
          <p:cNvPr id="9323" name="Rectangle 104"/>
          <p:cNvSpPr>
            <a:spLocks noChangeArrowheads="1"/>
          </p:cNvSpPr>
          <p:nvPr/>
        </p:nvSpPr>
        <p:spPr bwMode="auto">
          <a:xfrm>
            <a:off x="3833420" y="1035844"/>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I</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15</a:t>
            </a:r>
          </a:p>
        </p:txBody>
      </p:sp>
      <p:sp>
        <p:nvSpPr>
          <p:cNvPr id="9324" name="Rectangle 105"/>
          <p:cNvSpPr>
            <a:spLocks noChangeArrowheads="1"/>
          </p:cNvSpPr>
          <p:nvPr/>
        </p:nvSpPr>
        <p:spPr bwMode="auto">
          <a:xfrm>
            <a:off x="3828128" y="2187349"/>
            <a:ext cx="443521" cy="821454"/>
          </a:xfrm>
          <a:prstGeom prst="rect">
            <a:avLst/>
          </a:prstGeom>
          <a:noFill/>
          <a:ln w="12700">
            <a:noFill/>
            <a:miter lim="800000"/>
            <a:headEnd/>
            <a:tailEnd/>
          </a:ln>
        </p:spPr>
        <p:txBody>
          <a:bodyPr wrap="none" lIns="98966" tIns="48615" rIns="98966" bIns="48615">
            <a:spAutoFit/>
          </a:bodyPr>
          <a:lstStyle/>
          <a:p>
            <a:pPr algn="ctr" defTabSz="833399"/>
            <a:r>
              <a:rPr lang="en-US" sz="1700" b="1" dirty="0">
                <a:solidFill>
                  <a:srgbClr val="000000"/>
                </a:solidFill>
                <a:latin typeface="Arial" charset="0"/>
              </a:rPr>
              <a:t>F</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10</a:t>
            </a:r>
          </a:p>
        </p:txBody>
      </p:sp>
      <p:sp>
        <p:nvSpPr>
          <p:cNvPr id="9325" name="Rectangle 106"/>
          <p:cNvSpPr>
            <a:spLocks noChangeArrowheads="1"/>
          </p:cNvSpPr>
          <p:nvPr/>
        </p:nvSpPr>
        <p:spPr bwMode="auto">
          <a:xfrm>
            <a:off x="3504848" y="1154907"/>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12       27</a:t>
            </a:r>
          </a:p>
        </p:txBody>
      </p:sp>
      <p:sp>
        <p:nvSpPr>
          <p:cNvPr id="9326" name="Rectangle 107"/>
          <p:cNvSpPr>
            <a:spLocks noChangeArrowheads="1"/>
          </p:cNvSpPr>
          <p:nvPr/>
        </p:nvSpPr>
        <p:spPr bwMode="auto">
          <a:xfrm>
            <a:off x="3513667" y="2309813"/>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12       22</a:t>
            </a:r>
          </a:p>
        </p:txBody>
      </p:sp>
      <p:sp>
        <p:nvSpPr>
          <p:cNvPr id="9327" name="Rectangle 108"/>
          <p:cNvSpPr>
            <a:spLocks noChangeArrowheads="1"/>
          </p:cNvSpPr>
          <p:nvPr/>
        </p:nvSpPr>
        <p:spPr bwMode="auto">
          <a:xfrm>
            <a:off x="6163028" y="2306411"/>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63       72</a:t>
            </a:r>
          </a:p>
        </p:txBody>
      </p:sp>
      <p:sp>
        <p:nvSpPr>
          <p:cNvPr id="9328" name="Rectangle 109"/>
          <p:cNvSpPr>
            <a:spLocks noChangeArrowheads="1"/>
          </p:cNvSpPr>
          <p:nvPr/>
        </p:nvSpPr>
        <p:spPr bwMode="auto">
          <a:xfrm>
            <a:off x="4833056" y="3452813"/>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22       57</a:t>
            </a:r>
          </a:p>
        </p:txBody>
      </p:sp>
      <p:sp>
        <p:nvSpPr>
          <p:cNvPr id="9329" name="Rectangle 110"/>
          <p:cNvSpPr>
            <a:spLocks noChangeArrowheads="1"/>
          </p:cNvSpPr>
          <p:nvPr/>
        </p:nvSpPr>
        <p:spPr bwMode="auto">
          <a:xfrm>
            <a:off x="6161264" y="4616224"/>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59       63</a:t>
            </a:r>
          </a:p>
        </p:txBody>
      </p:sp>
      <p:sp>
        <p:nvSpPr>
          <p:cNvPr id="9330" name="Rectangle 111"/>
          <p:cNvSpPr>
            <a:spLocks noChangeArrowheads="1"/>
          </p:cNvSpPr>
          <p:nvPr/>
        </p:nvSpPr>
        <p:spPr bwMode="auto">
          <a:xfrm>
            <a:off x="4838348" y="4616224"/>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19       59</a:t>
            </a:r>
          </a:p>
        </p:txBody>
      </p:sp>
      <p:sp>
        <p:nvSpPr>
          <p:cNvPr id="9331" name="Rectangle 112"/>
          <p:cNvSpPr>
            <a:spLocks noChangeArrowheads="1"/>
          </p:cNvSpPr>
          <p:nvPr/>
        </p:nvSpPr>
        <p:spPr bwMode="auto">
          <a:xfrm>
            <a:off x="3563056" y="5806849"/>
            <a:ext cx="945262"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9        33</a:t>
            </a:r>
          </a:p>
        </p:txBody>
      </p:sp>
      <p:sp>
        <p:nvSpPr>
          <p:cNvPr id="9332" name="Rectangle 113"/>
          <p:cNvSpPr>
            <a:spLocks noChangeArrowheads="1"/>
          </p:cNvSpPr>
          <p:nvPr/>
        </p:nvSpPr>
        <p:spPr bwMode="auto">
          <a:xfrm>
            <a:off x="2231321" y="4619625"/>
            <a:ext cx="890760"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0         9</a:t>
            </a:r>
          </a:p>
        </p:txBody>
      </p:sp>
      <p:sp>
        <p:nvSpPr>
          <p:cNvPr id="9333" name="Rectangle 114"/>
          <p:cNvSpPr>
            <a:spLocks noChangeArrowheads="1"/>
          </p:cNvSpPr>
          <p:nvPr/>
        </p:nvSpPr>
        <p:spPr bwMode="auto">
          <a:xfrm>
            <a:off x="3561292" y="4616224"/>
            <a:ext cx="945262"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9        19</a:t>
            </a:r>
          </a:p>
        </p:txBody>
      </p:sp>
      <p:sp>
        <p:nvSpPr>
          <p:cNvPr id="9334" name="Rectangle 115"/>
          <p:cNvSpPr>
            <a:spLocks noChangeArrowheads="1"/>
          </p:cNvSpPr>
          <p:nvPr/>
        </p:nvSpPr>
        <p:spPr bwMode="auto">
          <a:xfrm>
            <a:off x="3508376" y="3452813"/>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12       22</a:t>
            </a:r>
          </a:p>
        </p:txBody>
      </p:sp>
      <p:sp>
        <p:nvSpPr>
          <p:cNvPr id="9335" name="Rectangle 116"/>
          <p:cNvSpPr>
            <a:spLocks noChangeArrowheads="1"/>
          </p:cNvSpPr>
          <p:nvPr/>
        </p:nvSpPr>
        <p:spPr bwMode="auto">
          <a:xfrm>
            <a:off x="3504848" y="1411741"/>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48       63</a:t>
            </a:r>
          </a:p>
        </p:txBody>
      </p:sp>
      <p:sp>
        <p:nvSpPr>
          <p:cNvPr id="9336" name="Rectangle 117"/>
          <p:cNvSpPr>
            <a:spLocks noChangeArrowheads="1"/>
          </p:cNvSpPr>
          <p:nvPr/>
        </p:nvSpPr>
        <p:spPr bwMode="auto">
          <a:xfrm>
            <a:off x="2229556" y="2559845"/>
            <a:ext cx="945262"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2        14</a:t>
            </a:r>
          </a:p>
        </p:txBody>
      </p:sp>
      <p:sp>
        <p:nvSpPr>
          <p:cNvPr id="9337" name="Rectangle 118"/>
          <p:cNvSpPr>
            <a:spLocks noChangeArrowheads="1"/>
          </p:cNvSpPr>
          <p:nvPr/>
        </p:nvSpPr>
        <p:spPr bwMode="auto">
          <a:xfrm>
            <a:off x="3504848" y="2554741"/>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53       63</a:t>
            </a:r>
          </a:p>
        </p:txBody>
      </p:sp>
      <p:sp>
        <p:nvSpPr>
          <p:cNvPr id="9338" name="Rectangle 119"/>
          <p:cNvSpPr>
            <a:spLocks noChangeArrowheads="1"/>
          </p:cNvSpPr>
          <p:nvPr/>
        </p:nvSpPr>
        <p:spPr bwMode="auto">
          <a:xfrm>
            <a:off x="6171848" y="2546238"/>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63       72</a:t>
            </a:r>
          </a:p>
        </p:txBody>
      </p:sp>
      <p:sp>
        <p:nvSpPr>
          <p:cNvPr id="9339" name="Rectangle 120"/>
          <p:cNvSpPr>
            <a:spLocks noChangeArrowheads="1"/>
          </p:cNvSpPr>
          <p:nvPr/>
        </p:nvSpPr>
        <p:spPr bwMode="auto">
          <a:xfrm>
            <a:off x="3506611" y="3714750"/>
            <a:ext cx="1065389" cy="329012"/>
          </a:xfrm>
          <a:prstGeom prst="rect">
            <a:avLst/>
          </a:prstGeom>
          <a:noFill/>
          <a:ln w="12700">
            <a:noFill/>
            <a:miter lim="800000"/>
            <a:headEnd/>
            <a:tailEnd/>
          </a:ln>
        </p:spPr>
        <p:txBody>
          <a:bodyPr lIns="98966" tIns="48615" rIns="98966" bIns="48615">
            <a:spAutoFit/>
          </a:bodyPr>
          <a:lstStyle/>
          <a:p>
            <a:pPr defTabSz="833399"/>
            <a:r>
              <a:rPr lang="en-US" sz="1500" b="1" dirty="0">
                <a:solidFill>
                  <a:srgbClr val="000000"/>
                </a:solidFill>
                <a:latin typeface="Arial" charset="0"/>
              </a:rPr>
              <a:t>14       24</a:t>
            </a:r>
          </a:p>
        </p:txBody>
      </p:sp>
      <p:sp>
        <p:nvSpPr>
          <p:cNvPr id="9340" name="Rectangle 121"/>
          <p:cNvSpPr>
            <a:spLocks noChangeArrowheads="1"/>
          </p:cNvSpPr>
          <p:nvPr/>
        </p:nvSpPr>
        <p:spPr bwMode="auto">
          <a:xfrm>
            <a:off x="4840112" y="3707947"/>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24       59</a:t>
            </a:r>
          </a:p>
        </p:txBody>
      </p:sp>
      <p:sp>
        <p:nvSpPr>
          <p:cNvPr id="9341" name="Rectangle 122"/>
          <p:cNvSpPr>
            <a:spLocks noChangeArrowheads="1"/>
          </p:cNvSpPr>
          <p:nvPr/>
        </p:nvSpPr>
        <p:spPr bwMode="auto">
          <a:xfrm>
            <a:off x="2229556" y="4874759"/>
            <a:ext cx="890760"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0         9</a:t>
            </a:r>
          </a:p>
        </p:txBody>
      </p:sp>
      <p:sp>
        <p:nvSpPr>
          <p:cNvPr id="9342" name="Rectangle 123"/>
          <p:cNvSpPr>
            <a:spLocks noChangeArrowheads="1"/>
          </p:cNvSpPr>
          <p:nvPr/>
        </p:nvSpPr>
        <p:spPr bwMode="auto">
          <a:xfrm>
            <a:off x="3561292" y="4871358"/>
            <a:ext cx="945262"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9        19</a:t>
            </a:r>
          </a:p>
        </p:txBody>
      </p:sp>
      <p:sp>
        <p:nvSpPr>
          <p:cNvPr id="9343" name="Rectangle 124"/>
          <p:cNvSpPr>
            <a:spLocks noChangeArrowheads="1"/>
          </p:cNvSpPr>
          <p:nvPr/>
        </p:nvSpPr>
        <p:spPr bwMode="auto">
          <a:xfrm>
            <a:off x="4845403" y="4864554"/>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19       59</a:t>
            </a:r>
          </a:p>
        </p:txBody>
      </p:sp>
      <p:sp>
        <p:nvSpPr>
          <p:cNvPr id="9344" name="Rectangle 125"/>
          <p:cNvSpPr>
            <a:spLocks noChangeArrowheads="1"/>
          </p:cNvSpPr>
          <p:nvPr/>
        </p:nvSpPr>
        <p:spPr bwMode="auto">
          <a:xfrm>
            <a:off x="3506612" y="6061983"/>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35       59</a:t>
            </a:r>
          </a:p>
        </p:txBody>
      </p:sp>
      <p:sp>
        <p:nvSpPr>
          <p:cNvPr id="9345" name="Rectangle 126"/>
          <p:cNvSpPr>
            <a:spLocks noChangeArrowheads="1"/>
          </p:cNvSpPr>
          <p:nvPr/>
        </p:nvSpPr>
        <p:spPr bwMode="auto">
          <a:xfrm>
            <a:off x="6170084" y="4864554"/>
            <a:ext cx="999764" cy="329012"/>
          </a:xfrm>
          <a:prstGeom prst="rect">
            <a:avLst/>
          </a:prstGeom>
          <a:noFill/>
          <a:ln w="12700">
            <a:noFill/>
            <a:miter lim="800000"/>
            <a:headEnd/>
            <a:tailEnd/>
          </a:ln>
        </p:spPr>
        <p:txBody>
          <a:bodyPr wrap="none" lIns="98966" tIns="48615" rIns="98966" bIns="48615">
            <a:spAutoFit/>
          </a:bodyPr>
          <a:lstStyle/>
          <a:p>
            <a:pPr defTabSz="833399"/>
            <a:r>
              <a:rPr lang="en-US" sz="1500" b="1" dirty="0">
                <a:solidFill>
                  <a:srgbClr val="000000"/>
                </a:solidFill>
                <a:latin typeface="Arial" charset="0"/>
              </a:rPr>
              <a:t>59       63</a:t>
            </a:r>
          </a:p>
        </p:txBody>
      </p:sp>
      <p:sp>
        <p:nvSpPr>
          <p:cNvPr id="9346" name="Rectangle 127"/>
          <p:cNvSpPr>
            <a:spLocks noChangeArrowheads="1"/>
          </p:cNvSpPr>
          <p:nvPr/>
        </p:nvSpPr>
        <p:spPr bwMode="auto">
          <a:xfrm>
            <a:off x="254001" y="1469572"/>
            <a:ext cx="1982404" cy="375178"/>
          </a:xfrm>
          <a:prstGeom prst="rect">
            <a:avLst/>
          </a:prstGeom>
          <a:noFill/>
          <a:ln w="12700">
            <a:noFill/>
            <a:miter lim="800000"/>
            <a:headEnd/>
            <a:tailEnd/>
          </a:ln>
        </p:spPr>
        <p:txBody>
          <a:bodyPr wrap="none" lIns="98966" tIns="48615" rIns="98966" bIns="48615">
            <a:spAutoFit/>
          </a:bodyPr>
          <a:lstStyle/>
          <a:p>
            <a:pPr defTabSz="833399"/>
            <a:r>
              <a:rPr lang="en-US" b="1" dirty="0">
                <a:solidFill>
                  <a:schemeClr val="bg1"/>
                </a:solidFill>
                <a:latin typeface="Arial" charset="0"/>
              </a:rPr>
              <a:t>Latest start time</a:t>
            </a:r>
          </a:p>
        </p:txBody>
      </p:sp>
      <p:sp>
        <p:nvSpPr>
          <p:cNvPr id="9347" name="Rectangle 128"/>
          <p:cNvSpPr>
            <a:spLocks noChangeArrowheads="1"/>
          </p:cNvSpPr>
          <p:nvPr/>
        </p:nvSpPr>
        <p:spPr bwMode="auto">
          <a:xfrm>
            <a:off x="5503333" y="1469572"/>
            <a:ext cx="2097820" cy="375178"/>
          </a:xfrm>
          <a:prstGeom prst="rect">
            <a:avLst/>
          </a:prstGeom>
          <a:noFill/>
          <a:ln w="12700">
            <a:noFill/>
            <a:miter lim="800000"/>
            <a:headEnd/>
            <a:tailEnd/>
          </a:ln>
        </p:spPr>
        <p:txBody>
          <a:bodyPr wrap="none" lIns="98966" tIns="48615" rIns="98966" bIns="48615">
            <a:spAutoFit/>
          </a:bodyPr>
          <a:lstStyle/>
          <a:p>
            <a:pPr defTabSz="833399"/>
            <a:r>
              <a:rPr lang="en-US" b="1" dirty="0">
                <a:solidFill>
                  <a:schemeClr val="bg1"/>
                </a:solidFill>
                <a:latin typeface="Arial" charset="0"/>
              </a:rPr>
              <a:t>Latest finish time</a:t>
            </a:r>
          </a:p>
        </p:txBody>
      </p:sp>
      <p:sp>
        <p:nvSpPr>
          <p:cNvPr id="9348" name="Text Box 129"/>
          <p:cNvSpPr txBox="1">
            <a:spLocks noChangeArrowheads="1"/>
          </p:cNvSpPr>
          <p:nvPr/>
        </p:nvSpPr>
        <p:spPr bwMode="auto">
          <a:xfrm>
            <a:off x="2423583" y="3753871"/>
            <a:ext cx="1180042" cy="716538"/>
          </a:xfrm>
          <a:prstGeom prst="rect">
            <a:avLst/>
          </a:prstGeom>
          <a:noFill/>
          <a:ln w="12700">
            <a:noFill/>
            <a:miter lim="800000"/>
            <a:headEnd/>
            <a:tailEnd/>
          </a:ln>
        </p:spPr>
        <p:txBody>
          <a:bodyPr lIns="100008" tIns="50004" rIns="100008" bIns="50004">
            <a:spAutoFit/>
          </a:bodyPr>
          <a:lstStyle/>
          <a:p>
            <a:pPr defTabSz="833399"/>
            <a:r>
              <a:rPr lang="en-US" sz="2000" b="1" dirty="0">
                <a:solidFill>
                  <a:srgbClr val="F05C3F"/>
                </a:solidFill>
                <a:latin typeface="Arial" charset="0"/>
              </a:rPr>
              <a:t>Critical path</a:t>
            </a:r>
          </a:p>
        </p:txBody>
      </p:sp>
      <p:sp>
        <p:nvSpPr>
          <p:cNvPr id="9349" name="Line 130"/>
          <p:cNvSpPr>
            <a:spLocks noChangeShapeType="1"/>
          </p:cNvSpPr>
          <p:nvPr/>
        </p:nvSpPr>
        <p:spPr bwMode="auto">
          <a:xfrm flipH="1" flipV="1">
            <a:off x="3164417" y="4303259"/>
            <a:ext cx="306917" cy="350384"/>
          </a:xfrm>
          <a:prstGeom prst="line">
            <a:avLst/>
          </a:prstGeom>
          <a:noFill/>
          <a:ln w="38100">
            <a:solidFill>
              <a:srgbClr val="F05C3F"/>
            </a:solidFill>
            <a:round/>
            <a:headEnd/>
            <a:tailEnd/>
          </a:ln>
        </p:spPr>
        <p:txBody>
          <a:bodyPr wrap="none" lIns="100008" tIns="50004" rIns="100008" bIns="50004" anchor="ctr"/>
          <a:lstStyle/>
          <a:p>
            <a:endParaRPr lang="en-US"/>
          </a:p>
        </p:txBody>
      </p:sp>
      <p:sp>
        <p:nvSpPr>
          <p:cNvPr id="9350" name="Rectangle 131"/>
          <p:cNvSpPr>
            <a:spLocks noChangeArrowheads="1"/>
          </p:cNvSpPr>
          <p:nvPr/>
        </p:nvSpPr>
        <p:spPr bwMode="auto">
          <a:xfrm>
            <a:off x="7567084" y="3580381"/>
            <a:ext cx="963083" cy="403111"/>
          </a:xfrm>
          <a:prstGeom prst="rect">
            <a:avLst/>
          </a:prstGeom>
          <a:solidFill>
            <a:srgbClr val="FFFFFF"/>
          </a:solidFill>
          <a:ln w="12700">
            <a:solidFill>
              <a:srgbClr val="222222"/>
            </a:solidFill>
            <a:miter lim="800000"/>
            <a:headEnd/>
            <a:tailEnd/>
          </a:ln>
        </p:spPr>
        <p:txBody>
          <a:bodyPr wrap="none" lIns="98966" tIns="48615" rIns="98966" bIns="48615">
            <a:spAutoFit/>
          </a:bodyPr>
          <a:lstStyle/>
          <a:p>
            <a:pPr defTabSz="833399"/>
            <a:r>
              <a:rPr lang="en-US" sz="2000" b="1" dirty="0">
                <a:solidFill>
                  <a:srgbClr val="000000"/>
                </a:solidFill>
                <a:latin typeface="Arial" charset="0"/>
              </a:rPr>
              <a:t>Finish</a:t>
            </a:r>
          </a:p>
        </p:txBody>
      </p:sp>
      <p:sp>
        <p:nvSpPr>
          <p:cNvPr id="9351" name="Rectangle 132"/>
          <p:cNvSpPr>
            <a:spLocks noChangeArrowheads="1"/>
          </p:cNvSpPr>
          <p:nvPr/>
        </p:nvSpPr>
        <p:spPr bwMode="auto">
          <a:xfrm>
            <a:off x="790223" y="3534455"/>
            <a:ext cx="783358" cy="405956"/>
          </a:xfrm>
          <a:prstGeom prst="rect">
            <a:avLst/>
          </a:prstGeom>
          <a:solidFill>
            <a:srgbClr val="FFFFFF"/>
          </a:solidFill>
          <a:ln w="12700">
            <a:solidFill>
              <a:srgbClr val="222222"/>
            </a:solidFill>
            <a:miter lim="800000"/>
            <a:headEnd/>
            <a:tailEnd/>
          </a:ln>
        </p:spPr>
        <p:txBody>
          <a:bodyPr wrap="none" lIns="98966" tIns="48615" rIns="98966" bIns="48615">
            <a:spAutoFit/>
          </a:bodyPr>
          <a:lstStyle/>
          <a:p>
            <a:pPr defTabSz="833399"/>
            <a:r>
              <a:rPr lang="en-US" sz="2000" b="1" dirty="0">
                <a:solidFill>
                  <a:srgbClr val="000000"/>
                </a:solidFill>
                <a:latin typeface="Arial" charset="0"/>
              </a:rPr>
              <a:t>Start</a:t>
            </a:r>
          </a:p>
        </p:txBody>
      </p:sp>
      <p:sp>
        <p:nvSpPr>
          <p:cNvPr id="9352" name="Oval 133"/>
          <p:cNvSpPr>
            <a:spLocks noChangeArrowheads="1"/>
          </p:cNvSpPr>
          <p:nvPr/>
        </p:nvSpPr>
        <p:spPr bwMode="auto">
          <a:xfrm>
            <a:off x="2220737" y="4454640"/>
            <a:ext cx="996597" cy="867455"/>
          </a:xfrm>
          <a:prstGeom prst="ellipse">
            <a:avLst/>
          </a:prstGeom>
          <a:noFill/>
          <a:ln w="57150">
            <a:solidFill>
              <a:srgbClr val="66FFFF"/>
            </a:solidFill>
            <a:round/>
            <a:headEnd/>
            <a:tailEnd/>
          </a:ln>
        </p:spPr>
        <p:txBody>
          <a:bodyPr wrap="none" lIns="100008" tIns="50004" rIns="100008" bIns="50004" anchor="ctr"/>
          <a:lstStyle/>
          <a:p>
            <a:endParaRPr lang="ar-SA"/>
          </a:p>
        </p:txBody>
      </p:sp>
      <p:sp>
        <p:nvSpPr>
          <p:cNvPr id="9353" name="Oval 134"/>
          <p:cNvSpPr>
            <a:spLocks noChangeArrowheads="1"/>
          </p:cNvSpPr>
          <p:nvPr/>
        </p:nvSpPr>
        <p:spPr bwMode="auto">
          <a:xfrm>
            <a:off x="3550709" y="4454640"/>
            <a:ext cx="994833" cy="867455"/>
          </a:xfrm>
          <a:prstGeom prst="ellipse">
            <a:avLst/>
          </a:prstGeom>
          <a:noFill/>
          <a:ln w="57150">
            <a:solidFill>
              <a:srgbClr val="66FFFF"/>
            </a:solidFill>
            <a:round/>
            <a:headEnd/>
            <a:tailEnd/>
          </a:ln>
        </p:spPr>
        <p:txBody>
          <a:bodyPr wrap="none" lIns="100008" tIns="50004" rIns="100008" bIns="50004" anchor="ctr"/>
          <a:lstStyle/>
          <a:p>
            <a:endParaRPr lang="ar-SA"/>
          </a:p>
        </p:txBody>
      </p:sp>
      <p:sp>
        <p:nvSpPr>
          <p:cNvPr id="9354" name="Oval 135"/>
          <p:cNvSpPr>
            <a:spLocks noChangeArrowheads="1"/>
          </p:cNvSpPr>
          <p:nvPr/>
        </p:nvSpPr>
        <p:spPr bwMode="auto">
          <a:xfrm>
            <a:off x="4880681" y="4454640"/>
            <a:ext cx="994833" cy="867455"/>
          </a:xfrm>
          <a:prstGeom prst="ellipse">
            <a:avLst/>
          </a:prstGeom>
          <a:noFill/>
          <a:ln w="57150">
            <a:solidFill>
              <a:srgbClr val="66FFFF"/>
            </a:solidFill>
            <a:round/>
            <a:headEnd/>
            <a:tailEnd/>
          </a:ln>
        </p:spPr>
        <p:txBody>
          <a:bodyPr wrap="none" lIns="100008" tIns="50004" rIns="100008" bIns="50004" anchor="ctr"/>
          <a:lstStyle/>
          <a:p>
            <a:endParaRPr lang="ar-SA"/>
          </a:p>
        </p:txBody>
      </p:sp>
      <p:sp>
        <p:nvSpPr>
          <p:cNvPr id="9355" name="Oval 136"/>
          <p:cNvSpPr>
            <a:spLocks noChangeArrowheads="1"/>
          </p:cNvSpPr>
          <p:nvPr/>
        </p:nvSpPr>
        <p:spPr bwMode="auto">
          <a:xfrm>
            <a:off x="6205361" y="4454640"/>
            <a:ext cx="996598" cy="867455"/>
          </a:xfrm>
          <a:prstGeom prst="ellipse">
            <a:avLst/>
          </a:prstGeom>
          <a:noFill/>
          <a:ln w="57150">
            <a:solidFill>
              <a:srgbClr val="66FFFF"/>
            </a:solidFill>
            <a:round/>
            <a:headEnd/>
            <a:tailEnd/>
          </a:ln>
        </p:spPr>
        <p:txBody>
          <a:bodyPr wrap="none" lIns="100008" tIns="50004" rIns="100008" bIns="50004" anchor="ctr"/>
          <a:lstStyle/>
          <a:p>
            <a:endParaRPr lang="ar-SA"/>
          </a:p>
        </p:txBody>
      </p:sp>
      <p:sp>
        <p:nvSpPr>
          <p:cNvPr id="9356" name="Oval 137"/>
          <p:cNvSpPr>
            <a:spLocks noChangeArrowheads="1"/>
          </p:cNvSpPr>
          <p:nvPr/>
        </p:nvSpPr>
        <p:spPr bwMode="auto">
          <a:xfrm>
            <a:off x="6205361" y="2148229"/>
            <a:ext cx="996598" cy="867455"/>
          </a:xfrm>
          <a:prstGeom prst="ellipse">
            <a:avLst/>
          </a:prstGeom>
          <a:noFill/>
          <a:ln w="57150">
            <a:solidFill>
              <a:srgbClr val="66FFFF"/>
            </a:solidFill>
            <a:round/>
            <a:headEnd/>
            <a:tailEnd/>
          </a:ln>
        </p:spPr>
        <p:txBody>
          <a:bodyPr wrap="none" lIns="100008" tIns="50004" rIns="100008" bIns="50004" anchor="ctr"/>
          <a:lstStyle/>
          <a:p>
            <a:endParaRPr lang="ar-SA"/>
          </a:p>
        </p:txBody>
      </p:sp>
      <p:grpSp>
        <p:nvGrpSpPr>
          <p:cNvPr id="2" name="Group 138"/>
          <p:cNvGrpSpPr>
            <a:grpSpLocks/>
          </p:cNvGrpSpPr>
          <p:nvPr/>
        </p:nvGrpSpPr>
        <p:grpSpPr bwMode="auto">
          <a:xfrm>
            <a:off x="6773333" y="0"/>
            <a:ext cx="2173111" cy="1095375"/>
            <a:chOff x="4270" y="177"/>
            <a:chExt cx="1232" cy="644"/>
          </a:xfrm>
        </p:grpSpPr>
        <p:graphicFrame>
          <p:nvGraphicFramePr>
            <p:cNvPr id="9218" name="Object 139"/>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9222" name="ClipArt" r:id="rId3" imgW="7318022" imgH="4690063" progId="MS_ClipArt_Gallery.2">
                    <p:embed/>
                  </p:oleObj>
                </mc:Choice>
                <mc:Fallback>
                  <p:oleObj name="ClipArt" r:id="rId3" imgW="7318022" imgH="4690063" progId="MS_ClipArt_Gallery.2">
                    <p:embed/>
                    <p:pic>
                      <p:nvPicPr>
                        <p:cNvPr id="0" name="Object 13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40"/>
            <p:cNvGrpSpPr>
              <a:grpSpLocks/>
            </p:cNvGrpSpPr>
            <p:nvPr/>
          </p:nvGrpSpPr>
          <p:grpSpPr bwMode="auto">
            <a:xfrm>
              <a:off x="4803" y="177"/>
              <a:ext cx="699" cy="644"/>
              <a:chOff x="1457" y="1853"/>
              <a:chExt cx="2382" cy="2108"/>
            </a:xfrm>
          </p:grpSpPr>
          <p:sp>
            <p:nvSpPr>
              <p:cNvPr id="9367" name="Line 141"/>
              <p:cNvSpPr>
                <a:spLocks noChangeShapeType="1"/>
              </p:cNvSpPr>
              <p:nvPr/>
            </p:nvSpPr>
            <p:spPr bwMode="auto">
              <a:xfrm flipV="1">
                <a:off x="3342" y="2563"/>
                <a:ext cx="0" cy="695"/>
              </a:xfrm>
              <a:prstGeom prst="line">
                <a:avLst/>
              </a:prstGeom>
              <a:noFill/>
              <a:ln w="19050">
                <a:solidFill>
                  <a:schemeClr val="tx1"/>
                </a:solidFill>
                <a:round/>
                <a:headEnd/>
                <a:tailEnd/>
              </a:ln>
            </p:spPr>
            <p:txBody>
              <a:bodyPr wrap="none" anchor="ctr"/>
              <a:lstStyle/>
              <a:p>
                <a:endParaRPr lang="en-US"/>
              </a:p>
            </p:txBody>
          </p:sp>
          <p:sp>
            <p:nvSpPr>
              <p:cNvPr id="9368" name="Line 142"/>
              <p:cNvSpPr>
                <a:spLocks noChangeShapeType="1"/>
              </p:cNvSpPr>
              <p:nvPr/>
            </p:nvSpPr>
            <p:spPr bwMode="auto">
              <a:xfrm>
                <a:off x="3397" y="2513"/>
                <a:ext cx="173" cy="268"/>
              </a:xfrm>
              <a:prstGeom prst="line">
                <a:avLst/>
              </a:prstGeom>
              <a:noFill/>
              <a:ln w="19050">
                <a:solidFill>
                  <a:schemeClr val="tx1"/>
                </a:solidFill>
                <a:round/>
                <a:headEnd/>
                <a:tailEnd/>
              </a:ln>
            </p:spPr>
            <p:txBody>
              <a:bodyPr wrap="none" anchor="ctr"/>
              <a:lstStyle/>
              <a:p>
                <a:endParaRPr lang="en-US"/>
              </a:p>
            </p:txBody>
          </p:sp>
          <p:sp>
            <p:nvSpPr>
              <p:cNvPr id="9369" name="Line 143"/>
              <p:cNvSpPr>
                <a:spLocks noChangeShapeType="1"/>
              </p:cNvSpPr>
              <p:nvPr/>
            </p:nvSpPr>
            <p:spPr bwMode="auto">
              <a:xfrm>
                <a:off x="2944" y="2969"/>
                <a:ext cx="305" cy="308"/>
              </a:xfrm>
              <a:prstGeom prst="line">
                <a:avLst/>
              </a:prstGeom>
              <a:noFill/>
              <a:ln w="19050">
                <a:solidFill>
                  <a:schemeClr val="tx1"/>
                </a:solidFill>
                <a:round/>
                <a:headEnd/>
                <a:tailEnd/>
              </a:ln>
            </p:spPr>
            <p:txBody>
              <a:bodyPr wrap="none" anchor="ctr"/>
              <a:lstStyle/>
              <a:p>
                <a:endParaRPr lang="en-US"/>
              </a:p>
            </p:txBody>
          </p:sp>
          <p:sp>
            <p:nvSpPr>
              <p:cNvPr id="9370" name="Line 144"/>
              <p:cNvSpPr>
                <a:spLocks noChangeShapeType="1"/>
              </p:cNvSpPr>
              <p:nvPr/>
            </p:nvSpPr>
            <p:spPr bwMode="auto">
              <a:xfrm>
                <a:off x="2981" y="3371"/>
                <a:ext cx="232" cy="0"/>
              </a:xfrm>
              <a:prstGeom prst="line">
                <a:avLst/>
              </a:prstGeom>
              <a:noFill/>
              <a:ln w="19050">
                <a:solidFill>
                  <a:schemeClr val="tx1"/>
                </a:solidFill>
                <a:round/>
                <a:headEnd/>
                <a:tailEnd/>
              </a:ln>
            </p:spPr>
            <p:txBody>
              <a:bodyPr wrap="none" anchor="ctr"/>
              <a:lstStyle/>
              <a:p>
                <a:endParaRPr lang="en-US"/>
              </a:p>
            </p:txBody>
          </p:sp>
          <p:sp>
            <p:nvSpPr>
              <p:cNvPr id="9371" name="Line 145"/>
              <p:cNvSpPr>
                <a:spLocks noChangeShapeType="1"/>
              </p:cNvSpPr>
              <p:nvPr/>
            </p:nvSpPr>
            <p:spPr bwMode="auto">
              <a:xfrm flipV="1">
                <a:off x="2526" y="3431"/>
                <a:ext cx="703" cy="361"/>
              </a:xfrm>
              <a:prstGeom prst="line">
                <a:avLst/>
              </a:prstGeom>
              <a:noFill/>
              <a:ln w="19050">
                <a:solidFill>
                  <a:schemeClr val="tx1"/>
                </a:solidFill>
                <a:round/>
                <a:headEnd/>
                <a:tailEnd/>
              </a:ln>
            </p:spPr>
            <p:txBody>
              <a:bodyPr wrap="none" anchor="ctr"/>
              <a:lstStyle/>
              <a:p>
                <a:endParaRPr lang="en-US"/>
              </a:p>
            </p:txBody>
          </p:sp>
          <p:sp>
            <p:nvSpPr>
              <p:cNvPr id="9372" name="Line 146"/>
              <p:cNvSpPr>
                <a:spLocks noChangeShapeType="1"/>
              </p:cNvSpPr>
              <p:nvPr/>
            </p:nvSpPr>
            <p:spPr bwMode="auto">
              <a:xfrm>
                <a:off x="2520" y="3371"/>
                <a:ext cx="212" cy="0"/>
              </a:xfrm>
              <a:prstGeom prst="line">
                <a:avLst/>
              </a:prstGeom>
              <a:noFill/>
              <a:ln w="19050">
                <a:solidFill>
                  <a:schemeClr val="tx1"/>
                </a:solidFill>
                <a:round/>
                <a:headEnd/>
                <a:tailEnd/>
              </a:ln>
            </p:spPr>
            <p:txBody>
              <a:bodyPr wrap="none" anchor="ctr"/>
              <a:lstStyle/>
              <a:p>
                <a:endParaRPr lang="en-US"/>
              </a:p>
            </p:txBody>
          </p:sp>
          <p:sp>
            <p:nvSpPr>
              <p:cNvPr id="9373" name="Line 147"/>
              <p:cNvSpPr>
                <a:spLocks noChangeShapeType="1"/>
              </p:cNvSpPr>
              <p:nvPr/>
            </p:nvSpPr>
            <p:spPr bwMode="auto">
              <a:xfrm>
                <a:off x="2524" y="2899"/>
                <a:ext cx="210" cy="0"/>
              </a:xfrm>
              <a:prstGeom prst="line">
                <a:avLst/>
              </a:prstGeom>
              <a:noFill/>
              <a:ln w="19050">
                <a:solidFill>
                  <a:schemeClr val="tx1"/>
                </a:solidFill>
                <a:round/>
                <a:headEnd/>
                <a:tailEnd/>
              </a:ln>
            </p:spPr>
            <p:txBody>
              <a:bodyPr wrap="none" anchor="ctr"/>
              <a:lstStyle/>
              <a:p>
                <a:endParaRPr lang="en-US"/>
              </a:p>
            </p:txBody>
          </p:sp>
          <p:sp>
            <p:nvSpPr>
              <p:cNvPr id="9374" name="Line 148"/>
              <p:cNvSpPr>
                <a:spLocks noChangeShapeType="1"/>
              </p:cNvSpPr>
              <p:nvPr/>
            </p:nvSpPr>
            <p:spPr bwMode="auto">
              <a:xfrm>
                <a:off x="1712" y="3016"/>
                <a:ext cx="155" cy="245"/>
              </a:xfrm>
              <a:prstGeom prst="line">
                <a:avLst/>
              </a:prstGeom>
              <a:noFill/>
              <a:ln w="19050">
                <a:solidFill>
                  <a:schemeClr val="tx1"/>
                </a:solidFill>
                <a:round/>
                <a:headEnd/>
                <a:tailEnd/>
              </a:ln>
            </p:spPr>
            <p:txBody>
              <a:bodyPr wrap="none" anchor="ctr"/>
              <a:lstStyle/>
              <a:p>
                <a:endParaRPr lang="en-US"/>
              </a:p>
            </p:txBody>
          </p:sp>
          <p:sp>
            <p:nvSpPr>
              <p:cNvPr id="9375" name="Line 149"/>
              <p:cNvSpPr>
                <a:spLocks noChangeShapeType="1"/>
              </p:cNvSpPr>
              <p:nvPr/>
            </p:nvSpPr>
            <p:spPr bwMode="auto">
              <a:xfrm flipV="1">
                <a:off x="1716" y="2549"/>
                <a:ext cx="151" cy="250"/>
              </a:xfrm>
              <a:prstGeom prst="line">
                <a:avLst/>
              </a:prstGeom>
              <a:noFill/>
              <a:ln w="19050">
                <a:solidFill>
                  <a:schemeClr val="tx1"/>
                </a:solidFill>
                <a:round/>
                <a:headEnd/>
                <a:tailEnd/>
              </a:ln>
            </p:spPr>
            <p:txBody>
              <a:bodyPr wrap="none" anchor="ctr"/>
              <a:lstStyle/>
              <a:p>
                <a:endParaRPr lang="en-US"/>
              </a:p>
            </p:txBody>
          </p:sp>
          <p:sp>
            <p:nvSpPr>
              <p:cNvPr id="9376" name="Line 150"/>
              <p:cNvSpPr>
                <a:spLocks noChangeShapeType="1"/>
              </p:cNvSpPr>
              <p:nvPr/>
            </p:nvSpPr>
            <p:spPr bwMode="auto">
              <a:xfrm flipV="1">
                <a:off x="2033" y="2061"/>
                <a:ext cx="284" cy="300"/>
              </a:xfrm>
              <a:prstGeom prst="line">
                <a:avLst/>
              </a:prstGeom>
              <a:noFill/>
              <a:ln w="19050">
                <a:solidFill>
                  <a:schemeClr val="tx1"/>
                </a:solidFill>
                <a:round/>
                <a:headEnd/>
                <a:tailEnd/>
              </a:ln>
            </p:spPr>
            <p:txBody>
              <a:bodyPr wrap="none" anchor="ctr"/>
              <a:lstStyle/>
              <a:p>
                <a:endParaRPr lang="en-US"/>
              </a:p>
            </p:txBody>
          </p:sp>
          <p:sp>
            <p:nvSpPr>
              <p:cNvPr id="9377" name="Line 151"/>
              <p:cNvSpPr>
                <a:spLocks noChangeShapeType="1"/>
              </p:cNvSpPr>
              <p:nvPr/>
            </p:nvSpPr>
            <p:spPr bwMode="auto">
              <a:xfrm>
                <a:off x="2062" y="2441"/>
                <a:ext cx="212" cy="4"/>
              </a:xfrm>
              <a:prstGeom prst="line">
                <a:avLst/>
              </a:prstGeom>
              <a:noFill/>
              <a:ln w="19050">
                <a:solidFill>
                  <a:schemeClr val="tx1"/>
                </a:solidFill>
                <a:round/>
                <a:headEnd/>
                <a:tailEnd/>
              </a:ln>
            </p:spPr>
            <p:txBody>
              <a:bodyPr wrap="none" anchor="ctr"/>
              <a:lstStyle/>
              <a:p>
                <a:endParaRPr lang="en-US"/>
              </a:p>
            </p:txBody>
          </p:sp>
          <p:sp>
            <p:nvSpPr>
              <p:cNvPr id="9378" name="Line 152"/>
              <p:cNvSpPr>
                <a:spLocks noChangeShapeType="1"/>
              </p:cNvSpPr>
              <p:nvPr/>
            </p:nvSpPr>
            <p:spPr bwMode="auto">
              <a:xfrm>
                <a:off x="2058" y="3371"/>
                <a:ext cx="212" cy="0"/>
              </a:xfrm>
              <a:prstGeom prst="line">
                <a:avLst/>
              </a:prstGeom>
              <a:noFill/>
              <a:ln w="19050">
                <a:solidFill>
                  <a:schemeClr val="tx1"/>
                </a:solidFill>
                <a:round/>
                <a:headEnd/>
                <a:tailEnd/>
              </a:ln>
            </p:spPr>
            <p:txBody>
              <a:bodyPr wrap="none" anchor="ctr"/>
              <a:lstStyle/>
              <a:p>
                <a:endParaRPr lang="en-US"/>
              </a:p>
            </p:txBody>
          </p:sp>
          <p:sp>
            <p:nvSpPr>
              <p:cNvPr id="9379" name="Line 153"/>
              <p:cNvSpPr>
                <a:spLocks noChangeShapeType="1"/>
              </p:cNvSpPr>
              <p:nvPr/>
            </p:nvSpPr>
            <p:spPr bwMode="auto">
              <a:xfrm>
                <a:off x="2021" y="3453"/>
                <a:ext cx="294" cy="290"/>
              </a:xfrm>
              <a:prstGeom prst="line">
                <a:avLst/>
              </a:prstGeom>
              <a:noFill/>
              <a:ln w="19050">
                <a:solidFill>
                  <a:schemeClr val="tx1"/>
                </a:solidFill>
                <a:round/>
                <a:headEnd/>
                <a:tailEnd/>
              </a:ln>
            </p:spPr>
            <p:txBody>
              <a:bodyPr wrap="none" anchor="ctr"/>
              <a:lstStyle/>
              <a:p>
                <a:endParaRPr lang="en-US"/>
              </a:p>
            </p:txBody>
          </p:sp>
          <p:sp>
            <p:nvSpPr>
              <p:cNvPr id="9380" name="Line 154"/>
              <p:cNvSpPr>
                <a:spLocks noChangeShapeType="1"/>
              </p:cNvSpPr>
              <p:nvPr/>
            </p:nvSpPr>
            <p:spPr bwMode="auto">
              <a:xfrm>
                <a:off x="2035" y="2536"/>
                <a:ext cx="285" cy="274"/>
              </a:xfrm>
              <a:prstGeom prst="line">
                <a:avLst/>
              </a:prstGeom>
              <a:noFill/>
              <a:ln w="19050">
                <a:solidFill>
                  <a:schemeClr val="tx1"/>
                </a:solidFill>
                <a:round/>
                <a:headEnd/>
                <a:tailEnd/>
              </a:ln>
            </p:spPr>
            <p:txBody>
              <a:bodyPr wrap="none" anchor="ctr"/>
              <a:lstStyle/>
              <a:p>
                <a:endParaRPr lang="en-US"/>
              </a:p>
            </p:txBody>
          </p:sp>
          <p:sp>
            <p:nvSpPr>
              <p:cNvPr id="9381" name="Line 155"/>
              <p:cNvSpPr>
                <a:spLocks noChangeShapeType="1"/>
              </p:cNvSpPr>
              <p:nvPr/>
            </p:nvSpPr>
            <p:spPr bwMode="auto">
              <a:xfrm>
                <a:off x="2506" y="2019"/>
                <a:ext cx="719" cy="361"/>
              </a:xfrm>
              <a:prstGeom prst="line">
                <a:avLst/>
              </a:prstGeom>
              <a:noFill/>
              <a:ln w="19050">
                <a:solidFill>
                  <a:schemeClr val="tx1"/>
                </a:solidFill>
                <a:round/>
                <a:headEnd/>
                <a:tailEnd/>
              </a:ln>
            </p:spPr>
            <p:txBody>
              <a:bodyPr wrap="none" anchor="ctr"/>
              <a:lstStyle/>
              <a:p>
                <a:endParaRPr lang="en-US"/>
              </a:p>
            </p:txBody>
          </p:sp>
          <p:sp>
            <p:nvSpPr>
              <p:cNvPr id="9382" name="Line 156"/>
              <p:cNvSpPr>
                <a:spLocks noChangeShapeType="1"/>
              </p:cNvSpPr>
              <p:nvPr/>
            </p:nvSpPr>
            <p:spPr bwMode="auto">
              <a:xfrm>
                <a:off x="2526" y="2441"/>
                <a:ext cx="683" cy="4"/>
              </a:xfrm>
              <a:prstGeom prst="line">
                <a:avLst/>
              </a:prstGeom>
              <a:noFill/>
              <a:ln w="19050">
                <a:solidFill>
                  <a:schemeClr val="tx1"/>
                </a:solidFill>
                <a:round/>
                <a:headEnd/>
                <a:tailEnd/>
              </a:ln>
            </p:spPr>
            <p:txBody>
              <a:bodyPr wrap="none" anchor="ctr"/>
              <a:lstStyle/>
              <a:p>
                <a:endParaRPr lang="en-US"/>
              </a:p>
            </p:txBody>
          </p:sp>
          <p:sp>
            <p:nvSpPr>
              <p:cNvPr id="9383" name="Oval 157"/>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9384" name="Oval 158"/>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9385" name="Oval 159"/>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9386" name="Oval 160"/>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9387" name="Oval 161"/>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9388" name="Oval 162"/>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9389" name="Oval 163"/>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9390" name="Oval 164"/>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9391" name="Oval 165"/>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9392" name="Oval 166"/>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9393" name="Oval 167"/>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9394" name="Freeform 168"/>
              <p:cNvSpPr>
                <a:spLocks/>
              </p:cNvSpPr>
              <p:nvPr/>
            </p:nvSpPr>
            <p:spPr bwMode="auto">
              <a:xfrm>
                <a:off x="3489" y="2794"/>
                <a:ext cx="350" cy="235"/>
              </a:xfrm>
              <a:custGeom>
                <a:avLst/>
                <a:gdLst>
                  <a:gd name="T0" fmla="*/ 349 w 350"/>
                  <a:gd name="T1" fmla="*/ 234 h 235"/>
                  <a:gd name="T2" fmla="*/ 349 w 350"/>
                  <a:gd name="T3" fmla="*/ 0 h 235"/>
                  <a:gd name="T4" fmla="*/ 0 w 350"/>
                  <a:gd name="T5" fmla="*/ 0 h 235"/>
                  <a:gd name="T6" fmla="*/ 0 w 350"/>
                  <a:gd name="T7" fmla="*/ 234 h 235"/>
                  <a:gd name="T8" fmla="*/ 349 w 350"/>
                  <a:gd name="T9" fmla="*/ 234 h 235"/>
                  <a:gd name="T10" fmla="*/ 0 60000 65536"/>
                  <a:gd name="T11" fmla="*/ 0 60000 65536"/>
                  <a:gd name="T12" fmla="*/ 0 60000 65536"/>
                  <a:gd name="T13" fmla="*/ 0 60000 65536"/>
                  <a:gd name="T14" fmla="*/ 0 60000 65536"/>
                  <a:gd name="T15" fmla="*/ 0 w 350"/>
                  <a:gd name="T16" fmla="*/ 0 h 235"/>
                  <a:gd name="T17" fmla="*/ 350 w 350"/>
                  <a:gd name="T18" fmla="*/ 235 h 235"/>
                </a:gdLst>
                <a:ahLst/>
                <a:cxnLst>
                  <a:cxn ang="T10">
                    <a:pos x="T0" y="T1"/>
                  </a:cxn>
                  <a:cxn ang="T11">
                    <a:pos x="T2" y="T3"/>
                  </a:cxn>
                  <a:cxn ang="T12">
                    <a:pos x="T4" y="T5"/>
                  </a:cxn>
                  <a:cxn ang="T13">
                    <a:pos x="T6" y="T7"/>
                  </a:cxn>
                  <a:cxn ang="T14">
                    <a:pos x="T8" y="T9"/>
                  </a:cxn>
                </a:cxnLst>
                <a:rect l="T15" t="T16" r="T17" b="T18"/>
                <a:pathLst>
                  <a:path w="350" h="235">
                    <a:moveTo>
                      <a:pt x="349" y="234"/>
                    </a:moveTo>
                    <a:lnTo>
                      <a:pt x="349" y="0"/>
                    </a:lnTo>
                    <a:lnTo>
                      <a:pt x="0" y="0"/>
                    </a:lnTo>
                    <a:lnTo>
                      <a:pt x="0" y="234"/>
                    </a:lnTo>
                    <a:lnTo>
                      <a:pt x="349" y="234"/>
                    </a:lnTo>
                  </a:path>
                </a:pathLst>
              </a:custGeom>
              <a:solidFill>
                <a:srgbClr val="FFFFFF"/>
              </a:solidFill>
              <a:ln w="19050" cap="rnd">
                <a:solidFill>
                  <a:srgbClr val="000000"/>
                </a:solidFill>
                <a:round/>
                <a:headEnd/>
                <a:tailEnd/>
              </a:ln>
            </p:spPr>
            <p:txBody>
              <a:bodyPr/>
              <a:lstStyle/>
              <a:p>
                <a:endParaRPr lang="ar-SA"/>
              </a:p>
            </p:txBody>
          </p:sp>
          <p:sp>
            <p:nvSpPr>
              <p:cNvPr id="9395" name="Freeform 169"/>
              <p:cNvSpPr>
                <a:spLocks/>
              </p:cNvSpPr>
              <p:nvPr/>
            </p:nvSpPr>
            <p:spPr bwMode="auto">
              <a:xfrm>
                <a:off x="1457" y="2794"/>
                <a:ext cx="351" cy="235"/>
              </a:xfrm>
              <a:custGeom>
                <a:avLst/>
                <a:gdLst>
                  <a:gd name="T0" fmla="*/ 350 w 351"/>
                  <a:gd name="T1" fmla="*/ 234 h 235"/>
                  <a:gd name="T2" fmla="*/ 350 w 351"/>
                  <a:gd name="T3" fmla="*/ 0 h 235"/>
                  <a:gd name="T4" fmla="*/ 0 w 351"/>
                  <a:gd name="T5" fmla="*/ 0 h 235"/>
                  <a:gd name="T6" fmla="*/ 0 w 351"/>
                  <a:gd name="T7" fmla="*/ 234 h 235"/>
                  <a:gd name="T8" fmla="*/ 350 w 351"/>
                  <a:gd name="T9" fmla="*/ 234 h 235"/>
                  <a:gd name="T10" fmla="*/ 0 60000 65536"/>
                  <a:gd name="T11" fmla="*/ 0 60000 65536"/>
                  <a:gd name="T12" fmla="*/ 0 60000 65536"/>
                  <a:gd name="T13" fmla="*/ 0 60000 65536"/>
                  <a:gd name="T14" fmla="*/ 0 60000 65536"/>
                  <a:gd name="T15" fmla="*/ 0 w 351"/>
                  <a:gd name="T16" fmla="*/ 0 h 235"/>
                  <a:gd name="T17" fmla="*/ 351 w 351"/>
                  <a:gd name="T18" fmla="*/ 235 h 235"/>
                </a:gdLst>
                <a:ahLst/>
                <a:cxnLst>
                  <a:cxn ang="T10">
                    <a:pos x="T0" y="T1"/>
                  </a:cxn>
                  <a:cxn ang="T11">
                    <a:pos x="T2" y="T3"/>
                  </a:cxn>
                  <a:cxn ang="T12">
                    <a:pos x="T4" y="T5"/>
                  </a:cxn>
                  <a:cxn ang="T13">
                    <a:pos x="T6" y="T7"/>
                  </a:cxn>
                  <a:cxn ang="T14">
                    <a:pos x="T8" y="T9"/>
                  </a:cxn>
                </a:cxnLst>
                <a:rect l="T15" t="T16" r="T17" b="T18"/>
                <a:pathLst>
                  <a:path w="351" h="235">
                    <a:moveTo>
                      <a:pt x="350" y="234"/>
                    </a:moveTo>
                    <a:lnTo>
                      <a:pt x="350" y="0"/>
                    </a:lnTo>
                    <a:lnTo>
                      <a:pt x="0" y="0"/>
                    </a:lnTo>
                    <a:lnTo>
                      <a:pt x="0" y="234"/>
                    </a:lnTo>
                    <a:lnTo>
                      <a:pt x="350" y="234"/>
                    </a:lnTo>
                  </a:path>
                </a:pathLst>
              </a:custGeom>
              <a:solidFill>
                <a:srgbClr val="FFFFFF"/>
              </a:solidFill>
              <a:ln w="19050" cap="rnd">
                <a:solidFill>
                  <a:srgbClr val="000000"/>
                </a:solidFill>
                <a:round/>
                <a:headEnd/>
                <a:tailEnd/>
              </a:ln>
            </p:spPr>
            <p:txBody>
              <a:bodyPr/>
              <a:lstStyle/>
              <a:p>
                <a:endParaRPr lang="ar-SA"/>
              </a:p>
            </p:txBody>
          </p:sp>
        </p:grpSp>
      </p:grpSp>
      <p:sp>
        <p:nvSpPr>
          <p:cNvPr id="9358" name="Rectangle 172"/>
          <p:cNvSpPr>
            <a:spLocks noChangeArrowheads="1"/>
          </p:cNvSpPr>
          <p:nvPr/>
        </p:nvSpPr>
        <p:spPr bwMode="auto">
          <a:xfrm>
            <a:off x="338667" y="1224643"/>
            <a:ext cx="4402667" cy="4056630"/>
          </a:xfrm>
          <a:prstGeom prst="rect">
            <a:avLst/>
          </a:prstGeom>
          <a:solidFill>
            <a:srgbClr val="66FFCC"/>
          </a:solidFill>
          <a:ln w="12700">
            <a:noFill/>
            <a:miter lim="800000"/>
            <a:headEnd/>
            <a:tailEnd/>
          </a:ln>
        </p:spPr>
        <p:txBody>
          <a:bodyPr wrap="none" lIns="100008" tIns="50004" rIns="100008" bIns="50004" anchor="ctr"/>
          <a:lstStyle/>
          <a:p>
            <a:endParaRPr lang="ar-SA"/>
          </a:p>
        </p:txBody>
      </p:sp>
      <p:grpSp>
        <p:nvGrpSpPr>
          <p:cNvPr id="4" name="Group 177"/>
          <p:cNvGrpSpPr>
            <a:grpSpLocks/>
          </p:cNvGrpSpPr>
          <p:nvPr/>
        </p:nvGrpSpPr>
        <p:grpSpPr bwMode="auto">
          <a:xfrm>
            <a:off x="338667" y="1224643"/>
            <a:ext cx="4418542" cy="4104255"/>
            <a:chOff x="121" y="271"/>
            <a:chExt cx="2505" cy="2413"/>
          </a:xfrm>
        </p:grpSpPr>
        <p:sp>
          <p:nvSpPr>
            <p:cNvPr id="9363" name="Rectangle 178"/>
            <p:cNvSpPr>
              <a:spLocks noChangeArrowheads="1"/>
            </p:cNvSpPr>
            <p:nvPr/>
          </p:nvSpPr>
          <p:spPr bwMode="auto">
            <a:xfrm>
              <a:off x="121" y="271"/>
              <a:ext cx="2505" cy="2401"/>
            </a:xfrm>
            <a:prstGeom prst="rect">
              <a:avLst/>
            </a:prstGeom>
            <a:noFill/>
            <a:ln w="12700">
              <a:noFill/>
              <a:miter lim="800000"/>
              <a:headEnd/>
              <a:tailEnd/>
            </a:ln>
          </p:spPr>
          <p:txBody>
            <a:bodyPr wrap="none" anchor="ctr"/>
            <a:lstStyle/>
            <a:p>
              <a:endParaRPr lang="ar-SA"/>
            </a:p>
          </p:txBody>
        </p:sp>
        <p:sp>
          <p:nvSpPr>
            <p:cNvPr id="536755" name="Text Box 179"/>
            <p:cNvSpPr txBox="1">
              <a:spLocks noChangeArrowheads="1"/>
            </p:cNvSpPr>
            <p:nvPr/>
          </p:nvSpPr>
          <p:spPr bwMode="auto">
            <a:xfrm>
              <a:off x="206" y="368"/>
              <a:ext cx="2288" cy="2316"/>
            </a:xfrm>
            <a:prstGeom prst="rect">
              <a:avLst/>
            </a:prstGeom>
            <a:noFill/>
            <a:ln w="12700">
              <a:noFill/>
              <a:miter lim="800000"/>
              <a:headEnd/>
              <a:tailEnd/>
            </a:ln>
            <a:effectLst/>
          </p:spPr>
          <p:txBody>
            <a:bodyPr wrap="none">
              <a:spAutoFit/>
            </a:bodyPr>
            <a:lstStyle/>
            <a:p>
              <a:pPr defTabSz="833399">
                <a:tabLst>
                  <a:tab pos="498304" algn="r"/>
                  <a:tab pos="1375109" algn="r"/>
                  <a:tab pos="2253651" algn="r"/>
                  <a:tab pos="2870020" algn="r"/>
                  <a:tab pos="3498542" algn="r"/>
                </a:tabLst>
                <a:defRPr/>
              </a:pPr>
              <a:r>
                <a:rPr lang="en-US" sz="2000" b="1" dirty="0">
                  <a:solidFill>
                    <a:srgbClr val="000000"/>
                  </a:solidFill>
                  <a:latin typeface="Arial" pitchFamily="34" charset="0"/>
                </a:rPr>
                <a:t>	Node	  Duration	</a:t>
              </a:r>
              <a:r>
                <a:rPr lang="en-US" sz="2000" b="1" i="1" dirty="0">
                  <a:solidFill>
                    <a:srgbClr val="000000"/>
                  </a:solidFill>
                  <a:latin typeface="Arial" pitchFamily="34" charset="0"/>
                </a:rPr>
                <a:t>ES</a:t>
              </a:r>
              <a:r>
                <a:rPr lang="en-US" sz="2000" b="1" dirty="0">
                  <a:solidFill>
                    <a:srgbClr val="000000"/>
                  </a:solidFill>
                  <a:latin typeface="Arial" pitchFamily="34" charset="0"/>
                </a:rPr>
                <a:t>	</a:t>
              </a:r>
              <a:r>
                <a:rPr lang="en-US" sz="2000" b="1" i="1" dirty="0">
                  <a:solidFill>
                    <a:srgbClr val="000000"/>
                  </a:solidFill>
                  <a:latin typeface="Arial" pitchFamily="34" charset="0"/>
                </a:rPr>
                <a:t>LS</a:t>
              </a:r>
              <a:r>
                <a:rPr lang="en-US" sz="2000" b="1" dirty="0">
                  <a:solidFill>
                    <a:srgbClr val="000000"/>
                  </a:solidFill>
                  <a:latin typeface="Arial" pitchFamily="34" charset="0"/>
                </a:rPr>
                <a:t>	    Slack</a:t>
              </a:r>
              <a:endParaRPr lang="en-US" sz="1000" b="1" dirty="0">
                <a:solidFill>
                  <a:srgbClr val="000000"/>
                </a:solidFill>
                <a:latin typeface="Arial" pitchFamily="34" charset="0"/>
              </a:endParaRPr>
            </a:p>
            <a:p>
              <a:pPr defTabSz="833399">
                <a:tabLst>
                  <a:tab pos="498304" algn="r"/>
                  <a:tab pos="1375109" algn="r"/>
                  <a:tab pos="2253651" algn="r"/>
                  <a:tab pos="2870020" algn="r"/>
                  <a:tab pos="3498542" algn="r"/>
                </a:tabLst>
                <a:defRPr/>
              </a:pPr>
              <a:r>
                <a:rPr lang="en-US" sz="1000" b="1" dirty="0">
                  <a:solidFill>
                    <a:srgbClr val="000000"/>
                  </a:solidFill>
                  <a:latin typeface="Arial" pitchFamily="34" charset="0"/>
                </a:rPr>
                <a:t>	</a:t>
              </a:r>
            </a:p>
            <a:p>
              <a:pPr defTabSz="833399">
                <a:tabLst>
                  <a:tab pos="498304" algn="r"/>
                  <a:tab pos="1375109" algn="r"/>
                  <a:tab pos="2253651" algn="r"/>
                  <a:tab pos="2870020" algn="r"/>
                  <a:tab pos="3498542" algn="r"/>
                </a:tabLst>
                <a:defRPr/>
              </a:pPr>
              <a:r>
                <a:rPr lang="en-US" sz="2000" b="1" dirty="0">
                  <a:solidFill>
                    <a:srgbClr val="000000"/>
                  </a:solidFill>
                  <a:latin typeface="Arial" pitchFamily="34" charset="0"/>
                </a:rPr>
                <a:t>	A	12	0	2	2</a:t>
              </a:r>
            </a:p>
            <a:p>
              <a:pPr defTabSz="833399">
                <a:tabLst>
                  <a:tab pos="498304" algn="r"/>
                  <a:tab pos="1375109" algn="r"/>
                  <a:tab pos="2253651" algn="r"/>
                  <a:tab pos="2870020" algn="r"/>
                  <a:tab pos="3498542" algn="r"/>
                </a:tabLst>
                <a:defRPr/>
              </a:pPr>
              <a:r>
                <a:rPr lang="en-US" sz="2000" b="1" dirty="0">
                  <a:solidFill>
                    <a:srgbClr val="000000"/>
                  </a:solidFill>
                  <a:latin typeface="Arial" pitchFamily="34" charset="0"/>
                </a:rPr>
                <a:t>	</a:t>
              </a:r>
              <a:r>
                <a:rPr lang="en-US" sz="2000" b="1" dirty="0">
                  <a:solidFill>
                    <a:srgbClr val="F05C3F"/>
                  </a:solidFill>
                  <a:effectLst>
                    <a:outerShdw blurRad="38100" dist="38100" dir="2700000" algn="tl">
                      <a:srgbClr val="000000"/>
                    </a:outerShdw>
                  </a:effectLst>
                  <a:latin typeface="Arial" pitchFamily="34" charset="0"/>
                </a:rPr>
                <a:t>B	9	0	0	0</a:t>
              </a:r>
              <a:endParaRPr lang="en-US" sz="2000" b="1" dirty="0">
                <a:solidFill>
                  <a:srgbClr val="000000"/>
                </a:solidFill>
                <a:latin typeface="Arial" pitchFamily="34" charset="0"/>
              </a:endParaRPr>
            </a:p>
            <a:p>
              <a:pPr defTabSz="833399">
                <a:tabLst>
                  <a:tab pos="498304" algn="r"/>
                  <a:tab pos="1375109" algn="r"/>
                  <a:tab pos="2253651" algn="r"/>
                  <a:tab pos="2870020" algn="r"/>
                  <a:tab pos="3498542" algn="r"/>
                </a:tabLst>
                <a:defRPr/>
              </a:pPr>
              <a:r>
                <a:rPr lang="en-US" sz="2000" b="1" dirty="0">
                  <a:solidFill>
                    <a:srgbClr val="000000"/>
                  </a:solidFill>
                  <a:latin typeface="Arial" pitchFamily="34" charset="0"/>
                </a:rPr>
                <a:t>	C	10	12	14	2</a:t>
              </a:r>
            </a:p>
            <a:p>
              <a:pPr defTabSz="833399">
                <a:tabLst>
                  <a:tab pos="498304" algn="r"/>
                  <a:tab pos="1375109" algn="r"/>
                  <a:tab pos="2253651" algn="r"/>
                  <a:tab pos="2870020" algn="r"/>
                  <a:tab pos="3498542" algn="r"/>
                </a:tabLst>
                <a:defRPr/>
              </a:pPr>
              <a:r>
                <a:rPr lang="en-US" sz="2000" b="1" dirty="0">
                  <a:solidFill>
                    <a:srgbClr val="000000"/>
                  </a:solidFill>
                  <a:latin typeface="Arial" pitchFamily="34" charset="0"/>
                </a:rPr>
                <a:t>	</a:t>
              </a:r>
              <a:r>
                <a:rPr lang="en-US" sz="2000" b="1" dirty="0">
                  <a:solidFill>
                    <a:srgbClr val="F05C3F"/>
                  </a:solidFill>
                  <a:effectLst>
                    <a:outerShdw blurRad="38100" dist="38100" dir="2700000" algn="tl">
                      <a:srgbClr val="000000"/>
                    </a:outerShdw>
                  </a:effectLst>
                  <a:latin typeface="Arial" pitchFamily="34" charset="0"/>
                </a:rPr>
                <a:t>D	10	9	9	0</a:t>
              </a:r>
              <a:endParaRPr lang="en-US" sz="2000" b="1" dirty="0">
                <a:solidFill>
                  <a:srgbClr val="000000"/>
                </a:solidFill>
                <a:latin typeface="Arial" pitchFamily="34" charset="0"/>
              </a:endParaRPr>
            </a:p>
            <a:p>
              <a:pPr defTabSz="833399">
                <a:tabLst>
                  <a:tab pos="498304" algn="r"/>
                  <a:tab pos="1375109" algn="r"/>
                  <a:tab pos="2253651" algn="r"/>
                  <a:tab pos="2870020" algn="r"/>
                  <a:tab pos="3498542" algn="r"/>
                </a:tabLst>
                <a:defRPr/>
              </a:pPr>
              <a:r>
                <a:rPr lang="en-US" sz="2000" b="1" dirty="0">
                  <a:solidFill>
                    <a:srgbClr val="000000"/>
                  </a:solidFill>
                  <a:latin typeface="Arial" pitchFamily="34" charset="0"/>
                </a:rPr>
                <a:t>	E	24	9	35	26</a:t>
              </a:r>
            </a:p>
            <a:p>
              <a:pPr defTabSz="833399">
                <a:tabLst>
                  <a:tab pos="498304" algn="r"/>
                  <a:tab pos="1375109" algn="r"/>
                  <a:tab pos="2253651" algn="r"/>
                  <a:tab pos="2870020" algn="r"/>
                  <a:tab pos="3498542" algn="r"/>
                </a:tabLst>
                <a:defRPr/>
              </a:pPr>
              <a:r>
                <a:rPr lang="en-US" sz="2000" b="1" dirty="0">
                  <a:solidFill>
                    <a:srgbClr val="000000"/>
                  </a:solidFill>
                  <a:latin typeface="Arial" pitchFamily="34" charset="0"/>
                </a:rPr>
                <a:t>	F	10	12	53	41</a:t>
              </a:r>
            </a:p>
            <a:p>
              <a:pPr defTabSz="833399">
                <a:tabLst>
                  <a:tab pos="498304" algn="r"/>
                  <a:tab pos="1375109" algn="r"/>
                  <a:tab pos="2253651" algn="r"/>
                  <a:tab pos="2870020" algn="r"/>
                  <a:tab pos="3498542" algn="r"/>
                </a:tabLst>
                <a:defRPr/>
              </a:pPr>
              <a:r>
                <a:rPr lang="en-US" sz="2000" b="1" dirty="0">
                  <a:solidFill>
                    <a:srgbClr val="000000"/>
                  </a:solidFill>
                  <a:latin typeface="Arial" pitchFamily="34" charset="0"/>
                </a:rPr>
                <a:t>	G	35	22	24	2</a:t>
              </a:r>
            </a:p>
            <a:p>
              <a:pPr defTabSz="833399">
                <a:tabLst>
                  <a:tab pos="498304" algn="r"/>
                  <a:tab pos="1375109" algn="r"/>
                  <a:tab pos="2253651" algn="r"/>
                  <a:tab pos="2870020" algn="r"/>
                  <a:tab pos="3498542" algn="r"/>
                </a:tabLst>
                <a:defRPr/>
              </a:pPr>
              <a:r>
                <a:rPr lang="en-US" sz="2000" b="1" dirty="0">
                  <a:solidFill>
                    <a:srgbClr val="000000"/>
                  </a:solidFill>
                  <a:latin typeface="Arial" pitchFamily="34" charset="0"/>
                </a:rPr>
                <a:t>	</a:t>
              </a:r>
              <a:r>
                <a:rPr lang="en-US" sz="2000" b="1" dirty="0">
                  <a:solidFill>
                    <a:srgbClr val="F05C3F"/>
                  </a:solidFill>
                  <a:effectLst>
                    <a:outerShdw blurRad="38100" dist="38100" dir="2700000" algn="tl">
                      <a:srgbClr val="000000"/>
                    </a:outerShdw>
                  </a:effectLst>
                  <a:latin typeface="Arial" pitchFamily="34" charset="0"/>
                </a:rPr>
                <a:t>H	40	19	19	0</a:t>
              </a:r>
              <a:endParaRPr lang="en-US" sz="2000" b="1" dirty="0">
                <a:solidFill>
                  <a:srgbClr val="000000"/>
                </a:solidFill>
                <a:latin typeface="Arial" pitchFamily="34" charset="0"/>
              </a:endParaRPr>
            </a:p>
            <a:p>
              <a:pPr defTabSz="833399">
                <a:tabLst>
                  <a:tab pos="498304" algn="r"/>
                  <a:tab pos="1375109" algn="r"/>
                  <a:tab pos="2253651" algn="r"/>
                  <a:tab pos="2870020" algn="r"/>
                  <a:tab pos="3498542" algn="r"/>
                </a:tabLst>
                <a:defRPr/>
              </a:pPr>
              <a:r>
                <a:rPr lang="en-US" sz="2000" b="1" dirty="0">
                  <a:solidFill>
                    <a:srgbClr val="000000"/>
                  </a:solidFill>
                  <a:latin typeface="Arial" pitchFamily="34" charset="0"/>
                </a:rPr>
                <a:t>	I	15	12	48	36</a:t>
              </a:r>
            </a:p>
            <a:p>
              <a:pPr defTabSz="833399">
                <a:tabLst>
                  <a:tab pos="498304" algn="r"/>
                  <a:tab pos="1375109" algn="r"/>
                  <a:tab pos="2253651" algn="r"/>
                  <a:tab pos="2870020" algn="r"/>
                  <a:tab pos="3498542" algn="r"/>
                </a:tabLst>
                <a:defRPr/>
              </a:pPr>
              <a:r>
                <a:rPr lang="en-US" sz="2000" b="1" dirty="0">
                  <a:solidFill>
                    <a:srgbClr val="000000"/>
                  </a:solidFill>
                  <a:latin typeface="Arial" pitchFamily="34" charset="0"/>
                </a:rPr>
                <a:t>	</a:t>
              </a:r>
              <a:r>
                <a:rPr lang="en-US" sz="2000" b="1" dirty="0">
                  <a:solidFill>
                    <a:srgbClr val="F05C3F"/>
                  </a:solidFill>
                  <a:effectLst>
                    <a:outerShdw blurRad="38100" dist="38100" dir="2700000" algn="tl">
                      <a:srgbClr val="000000"/>
                    </a:outerShdw>
                  </a:effectLst>
                  <a:latin typeface="Arial" pitchFamily="34" charset="0"/>
                </a:rPr>
                <a:t>J	4	59	59	0</a:t>
              </a:r>
            </a:p>
            <a:p>
              <a:pPr defTabSz="833399">
                <a:tabLst>
                  <a:tab pos="498304" algn="r"/>
                  <a:tab pos="1375109" algn="r"/>
                  <a:tab pos="2253651" algn="r"/>
                  <a:tab pos="2870020" algn="r"/>
                  <a:tab pos="3498542" algn="r"/>
                </a:tabLst>
                <a:defRPr/>
              </a:pPr>
              <a:r>
                <a:rPr lang="en-US" sz="2000" b="1" dirty="0">
                  <a:solidFill>
                    <a:srgbClr val="F05C3F"/>
                  </a:solidFill>
                  <a:effectLst>
                    <a:outerShdw blurRad="38100" dist="38100" dir="2700000" algn="tl">
                      <a:srgbClr val="000000"/>
                    </a:outerShdw>
                  </a:effectLst>
                  <a:latin typeface="Arial" pitchFamily="34" charset="0"/>
                </a:rPr>
                <a:t>	K	6	63	63	0</a:t>
              </a:r>
              <a:endParaRPr lang="en-US" sz="2000" b="1" dirty="0">
                <a:solidFill>
                  <a:srgbClr val="000000"/>
                </a:solidFill>
                <a:latin typeface="Arial" pitchFamily="34" charset="0"/>
              </a:endParaRPr>
            </a:p>
          </p:txBody>
        </p:sp>
        <p:sp>
          <p:nvSpPr>
            <p:cNvPr id="9365" name="Line 180"/>
            <p:cNvSpPr>
              <a:spLocks noChangeShapeType="1"/>
            </p:cNvSpPr>
            <p:nvPr/>
          </p:nvSpPr>
          <p:spPr bwMode="auto">
            <a:xfrm>
              <a:off x="241" y="603"/>
              <a:ext cx="2242" cy="0"/>
            </a:xfrm>
            <a:prstGeom prst="line">
              <a:avLst/>
            </a:prstGeom>
            <a:noFill/>
            <a:ln w="38100">
              <a:solidFill>
                <a:srgbClr val="000000"/>
              </a:solidFill>
              <a:round/>
              <a:headEnd/>
              <a:tailEnd/>
            </a:ln>
          </p:spPr>
          <p:txBody>
            <a:bodyPr wrap="none" anchor="ctr"/>
            <a:lstStyle/>
            <a:p>
              <a:endParaRPr lang="en-US"/>
            </a:p>
          </p:txBody>
        </p:sp>
      </p:grpSp>
      <p:grpSp>
        <p:nvGrpSpPr>
          <p:cNvPr id="5" name="Group 184"/>
          <p:cNvGrpSpPr>
            <a:grpSpLocks/>
          </p:cNvGrpSpPr>
          <p:nvPr/>
        </p:nvGrpSpPr>
        <p:grpSpPr bwMode="auto">
          <a:xfrm>
            <a:off x="3217333" y="5143500"/>
            <a:ext cx="5588000" cy="1551214"/>
            <a:chOff x="1824" y="3024"/>
            <a:chExt cx="3168" cy="912"/>
          </a:xfrm>
        </p:grpSpPr>
        <p:sp>
          <p:nvSpPr>
            <p:cNvPr id="9361" name="AutoShape 182"/>
            <p:cNvSpPr>
              <a:spLocks noChangeArrowheads="1"/>
            </p:cNvSpPr>
            <p:nvPr/>
          </p:nvSpPr>
          <p:spPr bwMode="auto">
            <a:xfrm>
              <a:off x="1824" y="3024"/>
              <a:ext cx="3168" cy="912"/>
            </a:xfrm>
            <a:prstGeom prst="roundRect">
              <a:avLst>
                <a:gd name="adj" fmla="val 16667"/>
              </a:avLst>
            </a:prstGeom>
            <a:solidFill>
              <a:srgbClr val="66FFCC"/>
            </a:solidFill>
            <a:ln w="9525">
              <a:solidFill>
                <a:schemeClr val="tx1"/>
              </a:solidFill>
              <a:round/>
              <a:headEnd/>
              <a:tailEnd/>
            </a:ln>
          </p:spPr>
          <p:txBody>
            <a:bodyPr wrap="none" anchor="ctr"/>
            <a:lstStyle/>
            <a:p>
              <a:endParaRPr lang="ar-SA"/>
            </a:p>
          </p:txBody>
        </p:sp>
        <p:sp>
          <p:nvSpPr>
            <p:cNvPr id="9362" name="Text Box 181"/>
            <p:cNvSpPr txBox="1">
              <a:spLocks noChangeArrowheads="1"/>
            </p:cNvSpPr>
            <p:nvPr/>
          </p:nvSpPr>
          <p:spPr bwMode="auto">
            <a:xfrm>
              <a:off x="1879" y="3164"/>
              <a:ext cx="3113" cy="498"/>
            </a:xfrm>
            <a:prstGeom prst="rect">
              <a:avLst/>
            </a:prstGeom>
            <a:noFill/>
            <a:ln w="9525">
              <a:noFill/>
              <a:miter lim="800000"/>
              <a:headEnd/>
              <a:tailEnd/>
            </a:ln>
          </p:spPr>
          <p:txBody>
            <a:bodyPr>
              <a:spAutoFit/>
            </a:bodyPr>
            <a:lstStyle/>
            <a:p>
              <a:pPr>
                <a:spcBef>
                  <a:spcPct val="50000"/>
                </a:spcBef>
              </a:pPr>
              <a:r>
                <a:rPr lang="en-US" b="1" dirty="0"/>
                <a:t> Activity slack = maximum delay time</a:t>
              </a:r>
              <a:br>
                <a:rPr lang="en-US" b="1" dirty="0"/>
              </a:br>
              <a:r>
                <a:rPr lang="en-US" sz="1300" b="1" dirty="0"/>
                <a:t>         </a:t>
              </a:r>
              <a:r>
                <a:rPr lang="en-US" b="1" dirty="0"/>
                <a:t/>
              </a:r>
              <a:br>
                <a:rPr lang="en-US" b="1" dirty="0"/>
              </a:br>
              <a:r>
                <a:rPr lang="en-US" b="1" dirty="0"/>
                <a:t> Critical path activities have zero slack</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2"/>
          <p:cNvSpPr>
            <a:spLocks noGrp="1"/>
          </p:cNvSpPr>
          <p:nvPr>
            <p:ph type="sldNum" sz="quarter" idx="12"/>
          </p:nvPr>
        </p:nvSpPr>
        <p:spPr>
          <a:noFill/>
        </p:spPr>
        <p:txBody>
          <a:bodyPr/>
          <a:lstStyle/>
          <a:p>
            <a:pPr defTabSz="915004"/>
            <a:r>
              <a:rPr lang="en-US" dirty="0"/>
              <a:t>3-</a:t>
            </a:r>
            <a:fld id="{F6BCFAE5-F6B0-4040-AB73-F19ACB17812C}" type="slidenum">
              <a:rPr lang="en-US"/>
              <a:pPr defTabSz="915004"/>
              <a:t>35</a:t>
            </a:fld>
            <a:endParaRPr lang="en-US" dirty="0"/>
          </a:p>
        </p:txBody>
      </p:sp>
      <p:sp>
        <p:nvSpPr>
          <p:cNvPr id="10245" name="Rectangle 2"/>
          <p:cNvSpPr>
            <a:spLocks noChangeArrowheads="1"/>
          </p:cNvSpPr>
          <p:nvPr/>
        </p:nvSpPr>
        <p:spPr bwMode="auto">
          <a:xfrm>
            <a:off x="5672667" y="6449786"/>
            <a:ext cx="3471333" cy="408214"/>
          </a:xfrm>
          <a:prstGeom prst="rect">
            <a:avLst/>
          </a:prstGeom>
          <a:solidFill>
            <a:srgbClr val="FFFFCC"/>
          </a:solidFill>
          <a:ln w="9525">
            <a:noFill/>
            <a:miter lim="800000"/>
            <a:headEnd/>
            <a:tailEnd/>
          </a:ln>
        </p:spPr>
        <p:txBody>
          <a:bodyPr wrap="none" lIns="100008" tIns="50004" rIns="100008" bIns="50004" anchor="ctr"/>
          <a:lstStyle/>
          <a:p>
            <a:endParaRPr lang="ar-SA"/>
          </a:p>
        </p:txBody>
      </p:sp>
      <p:sp>
        <p:nvSpPr>
          <p:cNvPr id="437252" name="Rectangle 4"/>
          <p:cNvSpPr>
            <a:spLocks noChangeArrowheads="1"/>
          </p:cNvSpPr>
          <p:nvPr/>
        </p:nvSpPr>
        <p:spPr bwMode="auto">
          <a:xfrm>
            <a:off x="702028" y="398009"/>
            <a:ext cx="6708070" cy="1224643"/>
          </a:xfrm>
          <a:prstGeom prst="rect">
            <a:avLst/>
          </a:prstGeom>
          <a:noFill/>
          <a:ln w="12700">
            <a:noFill/>
            <a:miter lim="800000"/>
            <a:headEnd/>
            <a:tailEnd/>
          </a:ln>
          <a:effectLst/>
        </p:spPr>
        <p:txBody>
          <a:bodyPr lIns="98966" tIns="48615" rIns="98966" bIns="48615" anchor="ctr"/>
          <a:lstStyle/>
          <a:p>
            <a:pPr>
              <a:defRPr/>
            </a:pPr>
            <a:r>
              <a:rPr lang="en-US" sz="4400" b="1" dirty="0">
                <a:solidFill>
                  <a:srgbClr val="FF0000"/>
                </a:solidFill>
                <a:effectLst>
                  <a:outerShdw blurRad="38100" dist="38100" dir="2700000" algn="tl">
                    <a:srgbClr val="000000"/>
                  </a:outerShdw>
                </a:effectLst>
              </a:rPr>
              <a:t>Activity Slack</a:t>
            </a:r>
          </a:p>
        </p:txBody>
      </p:sp>
      <p:grpSp>
        <p:nvGrpSpPr>
          <p:cNvPr id="2" name="Group 89"/>
          <p:cNvGrpSpPr>
            <a:grpSpLocks/>
          </p:cNvGrpSpPr>
          <p:nvPr/>
        </p:nvGrpSpPr>
        <p:grpSpPr bwMode="auto">
          <a:xfrm>
            <a:off x="6773333" y="244929"/>
            <a:ext cx="2173111" cy="1095375"/>
            <a:chOff x="4270" y="177"/>
            <a:chExt cx="1232" cy="644"/>
          </a:xfrm>
        </p:grpSpPr>
        <p:graphicFrame>
          <p:nvGraphicFramePr>
            <p:cNvPr id="10242" name="Object 3"/>
            <p:cNvGraphicFramePr>
              <a:graphicFrameLocks/>
            </p:cNvGraphicFramePr>
            <p:nvPr/>
          </p:nvGraphicFramePr>
          <p:xfrm>
            <a:off x="4270" y="300"/>
            <a:ext cx="806" cy="517"/>
          </p:xfrm>
          <a:graphic>
            <a:graphicData uri="http://schemas.openxmlformats.org/presentationml/2006/ole">
              <mc:AlternateContent xmlns:mc="http://schemas.openxmlformats.org/markup-compatibility/2006">
                <mc:Choice xmlns:v="urn:schemas-microsoft-com:vml" Requires="v">
                  <p:oleObj spid="_x0000_s10246" name="ClipArt" r:id="rId3" imgW="7318022" imgH="4690063" progId="MS_ClipArt_Gallery.2">
                    <p:embed/>
                  </p:oleObj>
                </mc:Choice>
                <mc:Fallback>
                  <p:oleObj name="ClipArt" r:id="rId3" imgW="7318022" imgH="4690063" progId="MS_ClipArt_Gallery.2">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0" y="300"/>
                          <a:ext cx="806" cy="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34"/>
            <p:cNvGrpSpPr>
              <a:grpSpLocks/>
            </p:cNvGrpSpPr>
            <p:nvPr/>
          </p:nvGrpSpPr>
          <p:grpSpPr bwMode="auto">
            <a:xfrm>
              <a:off x="4803" y="177"/>
              <a:ext cx="699" cy="644"/>
              <a:chOff x="1457" y="1853"/>
              <a:chExt cx="2382" cy="2108"/>
            </a:xfrm>
          </p:grpSpPr>
          <p:sp>
            <p:nvSpPr>
              <p:cNvPr id="10304" name="Line 35"/>
              <p:cNvSpPr>
                <a:spLocks noChangeShapeType="1"/>
              </p:cNvSpPr>
              <p:nvPr/>
            </p:nvSpPr>
            <p:spPr bwMode="auto">
              <a:xfrm flipV="1">
                <a:off x="3342" y="2563"/>
                <a:ext cx="0" cy="695"/>
              </a:xfrm>
              <a:prstGeom prst="line">
                <a:avLst/>
              </a:prstGeom>
              <a:noFill/>
              <a:ln w="19050">
                <a:solidFill>
                  <a:schemeClr val="tx1"/>
                </a:solidFill>
                <a:round/>
                <a:headEnd/>
                <a:tailEnd/>
              </a:ln>
            </p:spPr>
            <p:txBody>
              <a:bodyPr wrap="none" anchor="ctr"/>
              <a:lstStyle/>
              <a:p>
                <a:endParaRPr lang="en-US"/>
              </a:p>
            </p:txBody>
          </p:sp>
          <p:sp>
            <p:nvSpPr>
              <p:cNvPr id="10305" name="Line 36"/>
              <p:cNvSpPr>
                <a:spLocks noChangeShapeType="1"/>
              </p:cNvSpPr>
              <p:nvPr/>
            </p:nvSpPr>
            <p:spPr bwMode="auto">
              <a:xfrm>
                <a:off x="3397" y="2513"/>
                <a:ext cx="173" cy="268"/>
              </a:xfrm>
              <a:prstGeom prst="line">
                <a:avLst/>
              </a:prstGeom>
              <a:noFill/>
              <a:ln w="19050">
                <a:solidFill>
                  <a:schemeClr val="tx1"/>
                </a:solidFill>
                <a:round/>
                <a:headEnd/>
                <a:tailEnd/>
              </a:ln>
            </p:spPr>
            <p:txBody>
              <a:bodyPr wrap="none" anchor="ctr"/>
              <a:lstStyle/>
              <a:p>
                <a:endParaRPr lang="en-US"/>
              </a:p>
            </p:txBody>
          </p:sp>
          <p:sp>
            <p:nvSpPr>
              <p:cNvPr id="10306" name="Line 37"/>
              <p:cNvSpPr>
                <a:spLocks noChangeShapeType="1"/>
              </p:cNvSpPr>
              <p:nvPr/>
            </p:nvSpPr>
            <p:spPr bwMode="auto">
              <a:xfrm>
                <a:off x="2944" y="2969"/>
                <a:ext cx="305" cy="308"/>
              </a:xfrm>
              <a:prstGeom prst="line">
                <a:avLst/>
              </a:prstGeom>
              <a:noFill/>
              <a:ln w="19050">
                <a:solidFill>
                  <a:schemeClr val="tx1"/>
                </a:solidFill>
                <a:round/>
                <a:headEnd/>
                <a:tailEnd/>
              </a:ln>
            </p:spPr>
            <p:txBody>
              <a:bodyPr wrap="none" anchor="ctr"/>
              <a:lstStyle/>
              <a:p>
                <a:endParaRPr lang="en-US"/>
              </a:p>
            </p:txBody>
          </p:sp>
          <p:sp>
            <p:nvSpPr>
              <p:cNvPr id="10307" name="Line 38"/>
              <p:cNvSpPr>
                <a:spLocks noChangeShapeType="1"/>
              </p:cNvSpPr>
              <p:nvPr/>
            </p:nvSpPr>
            <p:spPr bwMode="auto">
              <a:xfrm>
                <a:off x="2981" y="3371"/>
                <a:ext cx="232" cy="0"/>
              </a:xfrm>
              <a:prstGeom prst="line">
                <a:avLst/>
              </a:prstGeom>
              <a:noFill/>
              <a:ln w="19050">
                <a:solidFill>
                  <a:schemeClr val="tx1"/>
                </a:solidFill>
                <a:round/>
                <a:headEnd/>
                <a:tailEnd/>
              </a:ln>
            </p:spPr>
            <p:txBody>
              <a:bodyPr wrap="none" anchor="ctr"/>
              <a:lstStyle/>
              <a:p>
                <a:endParaRPr lang="en-US"/>
              </a:p>
            </p:txBody>
          </p:sp>
          <p:sp>
            <p:nvSpPr>
              <p:cNvPr id="10308" name="Line 39"/>
              <p:cNvSpPr>
                <a:spLocks noChangeShapeType="1"/>
              </p:cNvSpPr>
              <p:nvPr/>
            </p:nvSpPr>
            <p:spPr bwMode="auto">
              <a:xfrm flipV="1">
                <a:off x="2526" y="3431"/>
                <a:ext cx="703" cy="361"/>
              </a:xfrm>
              <a:prstGeom prst="line">
                <a:avLst/>
              </a:prstGeom>
              <a:noFill/>
              <a:ln w="19050">
                <a:solidFill>
                  <a:schemeClr val="tx1"/>
                </a:solidFill>
                <a:round/>
                <a:headEnd/>
                <a:tailEnd/>
              </a:ln>
            </p:spPr>
            <p:txBody>
              <a:bodyPr wrap="none" anchor="ctr"/>
              <a:lstStyle/>
              <a:p>
                <a:endParaRPr lang="en-US"/>
              </a:p>
            </p:txBody>
          </p:sp>
          <p:sp>
            <p:nvSpPr>
              <p:cNvPr id="10309" name="Line 40"/>
              <p:cNvSpPr>
                <a:spLocks noChangeShapeType="1"/>
              </p:cNvSpPr>
              <p:nvPr/>
            </p:nvSpPr>
            <p:spPr bwMode="auto">
              <a:xfrm>
                <a:off x="2520" y="3371"/>
                <a:ext cx="212" cy="0"/>
              </a:xfrm>
              <a:prstGeom prst="line">
                <a:avLst/>
              </a:prstGeom>
              <a:noFill/>
              <a:ln w="19050">
                <a:solidFill>
                  <a:schemeClr val="tx1"/>
                </a:solidFill>
                <a:round/>
                <a:headEnd/>
                <a:tailEnd/>
              </a:ln>
            </p:spPr>
            <p:txBody>
              <a:bodyPr wrap="none" anchor="ctr"/>
              <a:lstStyle/>
              <a:p>
                <a:endParaRPr lang="en-US"/>
              </a:p>
            </p:txBody>
          </p:sp>
          <p:sp>
            <p:nvSpPr>
              <p:cNvPr id="10310" name="Line 41"/>
              <p:cNvSpPr>
                <a:spLocks noChangeShapeType="1"/>
              </p:cNvSpPr>
              <p:nvPr/>
            </p:nvSpPr>
            <p:spPr bwMode="auto">
              <a:xfrm>
                <a:off x="2524" y="2899"/>
                <a:ext cx="210" cy="0"/>
              </a:xfrm>
              <a:prstGeom prst="line">
                <a:avLst/>
              </a:prstGeom>
              <a:noFill/>
              <a:ln w="19050">
                <a:solidFill>
                  <a:schemeClr val="tx1"/>
                </a:solidFill>
                <a:round/>
                <a:headEnd/>
                <a:tailEnd/>
              </a:ln>
            </p:spPr>
            <p:txBody>
              <a:bodyPr wrap="none" anchor="ctr"/>
              <a:lstStyle/>
              <a:p>
                <a:endParaRPr lang="en-US"/>
              </a:p>
            </p:txBody>
          </p:sp>
          <p:sp>
            <p:nvSpPr>
              <p:cNvPr id="10311" name="Line 42"/>
              <p:cNvSpPr>
                <a:spLocks noChangeShapeType="1"/>
              </p:cNvSpPr>
              <p:nvPr/>
            </p:nvSpPr>
            <p:spPr bwMode="auto">
              <a:xfrm>
                <a:off x="1712" y="3016"/>
                <a:ext cx="155" cy="245"/>
              </a:xfrm>
              <a:prstGeom prst="line">
                <a:avLst/>
              </a:prstGeom>
              <a:noFill/>
              <a:ln w="19050">
                <a:solidFill>
                  <a:schemeClr val="tx1"/>
                </a:solidFill>
                <a:round/>
                <a:headEnd/>
                <a:tailEnd/>
              </a:ln>
            </p:spPr>
            <p:txBody>
              <a:bodyPr wrap="none" anchor="ctr"/>
              <a:lstStyle/>
              <a:p>
                <a:endParaRPr lang="en-US"/>
              </a:p>
            </p:txBody>
          </p:sp>
          <p:sp>
            <p:nvSpPr>
              <p:cNvPr id="10312" name="Line 43"/>
              <p:cNvSpPr>
                <a:spLocks noChangeShapeType="1"/>
              </p:cNvSpPr>
              <p:nvPr/>
            </p:nvSpPr>
            <p:spPr bwMode="auto">
              <a:xfrm flipV="1">
                <a:off x="1716" y="2549"/>
                <a:ext cx="151" cy="250"/>
              </a:xfrm>
              <a:prstGeom prst="line">
                <a:avLst/>
              </a:prstGeom>
              <a:noFill/>
              <a:ln w="19050">
                <a:solidFill>
                  <a:schemeClr val="tx1"/>
                </a:solidFill>
                <a:round/>
                <a:headEnd/>
                <a:tailEnd/>
              </a:ln>
            </p:spPr>
            <p:txBody>
              <a:bodyPr wrap="none" anchor="ctr"/>
              <a:lstStyle/>
              <a:p>
                <a:endParaRPr lang="en-US"/>
              </a:p>
            </p:txBody>
          </p:sp>
          <p:sp>
            <p:nvSpPr>
              <p:cNvPr id="10313" name="Line 44"/>
              <p:cNvSpPr>
                <a:spLocks noChangeShapeType="1"/>
              </p:cNvSpPr>
              <p:nvPr/>
            </p:nvSpPr>
            <p:spPr bwMode="auto">
              <a:xfrm flipV="1">
                <a:off x="2033" y="2061"/>
                <a:ext cx="284" cy="300"/>
              </a:xfrm>
              <a:prstGeom prst="line">
                <a:avLst/>
              </a:prstGeom>
              <a:noFill/>
              <a:ln w="19050">
                <a:solidFill>
                  <a:schemeClr val="tx1"/>
                </a:solidFill>
                <a:round/>
                <a:headEnd/>
                <a:tailEnd/>
              </a:ln>
            </p:spPr>
            <p:txBody>
              <a:bodyPr wrap="none" anchor="ctr"/>
              <a:lstStyle/>
              <a:p>
                <a:endParaRPr lang="en-US"/>
              </a:p>
            </p:txBody>
          </p:sp>
          <p:sp>
            <p:nvSpPr>
              <p:cNvPr id="10314" name="Line 45"/>
              <p:cNvSpPr>
                <a:spLocks noChangeShapeType="1"/>
              </p:cNvSpPr>
              <p:nvPr/>
            </p:nvSpPr>
            <p:spPr bwMode="auto">
              <a:xfrm>
                <a:off x="2062" y="2441"/>
                <a:ext cx="212" cy="4"/>
              </a:xfrm>
              <a:prstGeom prst="line">
                <a:avLst/>
              </a:prstGeom>
              <a:noFill/>
              <a:ln w="19050">
                <a:solidFill>
                  <a:schemeClr val="tx1"/>
                </a:solidFill>
                <a:round/>
                <a:headEnd/>
                <a:tailEnd/>
              </a:ln>
            </p:spPr>
            <p:txBody>
              <a:bodyPr wrap="none" anchor="ctr"/>
              <a:lstStyle/>
              <a:p>
                <a:endParaRPr lang="en-US"/>
              </a:p>
            </p:txBody>
          </p:sp>
          <p:sp>
            <p:nvSpPr>
              <p:cNvPr id="10315" name="Line 46"/>
              <p:cNvSpPr>
                <a:spLocks noChangeShapeType="1"/>
              </p:cNvSpPr>
              <p:nvPr/>
            </p:nvSpPr>
            <p:spPr bwMode="auto">
              <a:xfrm>
                <a:off x="2058" y="3371"/>
                <a:ext cx="212" cy="0"/>
              </a:xfrm>
              <a:prstGeom prst="line">
                <a:avLst/>
              </a:prstGeom>
              <a:noFill/>
              <a:ln w="19050">
                <a:solidFill>
                  <a:schemeClr val="tx1"/>
                </a:solidFill>
                <a:round/>
                <a:headEnd/>
                <a:tailEnd/>
              </a:ln>
            </p:spPr>
            <p:txBody>
              <a:bodyPr wrap="none" anchor="ctr"/>
              <a:lstStyle/>
              <a:p>
                <a:endParaRPr lang="en-US"/>
              </a:p>
            </p:txBody>
          </p:sp>
          <p:sp>
            <p:nvSpPr>
              <p:cNvPr id="10316" name="Line 47"/>
              <p:cNvSpPr>
                <a:spLocks noChangeShapeType="1"/>
              </p:cNvSpPr>
              <p:nvPr/>
            </p:nvSpPr>
            <p:spPr bwMode="auto">
              <a:xfrm>
                <a:off x="2021" y="3453"/>
                <a:ext cx="294" cy="290"/>
              </a:xfrm>
              <a:prstGeom prst="line">
                <a:avLst/>
              </a:prstGeom>
              <a:noFill/>
              <a:ln w="19050">
                <a:solidFill>
                  <a:schemeClr val="tx1"/>
                </a:solidFill>
                <a:round/>
                <a:headEnd/>
                <a:tailEnd/>
              </a:ln>
            </p:spPr>
            <p:txBody>
              <a:bodyPr wrap="none" anchor="ctr"/>
              <a:lstStyle/>
              <a:p>
                <a:endParaRPr lang="en-US"/>
              </a:p>
            </p:txBody>
          </p:sp>
          <p:sp>
            <p:nvSpPr>
              <p:cNvPr id="10317" name="Line 48"/>
              <p:cNvSpPr>
                <a:spLocks noChangeShapeType="1"/>
              </p:cNvSpPr>
              <p:nvPr/>
            </p:nvSpPr>
            <p:spPr bwMode="auto">
              <a:xfrm>
                <a:off x="2035" y="2536"/>
                <a:ext cx="285" cy="274"/>
              </a:xfrm>
              <a:prstGeom prst="line">
                <a:avLst/>
              </a:prstGeom>
              <a:noFill/>
              <a:ln w="19050">
                <a:solidFill>
                  <a:schemeClr val="tx1"/>
                </a:solidFill>
                <a:round/>
                <a:headEnd/>
                <a:tailEnd/>
              </a:ln>
            </p:spPr>
            <p:txBody>
              <a:bodyPr wrap="none" anchor="ctr"/>
              <a:lstStyle/>
              <a:p>
                <a:endParaRPr lang="en-US"/>
              </a:p>
            </p:txBody>
          </p:sp>
          <p:sp>
            <p:nvSpPr>
              <p:cNvPr id="10318" name="Line 49"/>
              <p:cNvSpPr>
                <a:spLocks noChangeShapeType="1"/>
              </p:cNvSpPr>
              <p:nvPr/>
            </p:nvSpPr>
            <p:spPr bwMode="auto">
              <a:xfrm>
                <a:off x="2506" y="2019"/>
                <a:ext cx="719" cy="361"/>
              </a:xfrm>
              <a:prstGeom prst="line">
                <a:avLst/>
              </a:prstGeom>
              <a:noFill/>
              <a:ln w="19050">
                <a:solidFill>
                  <a:schemeClr val="tx1"/>
                </a:solidFill>
                <a:round/>
                <a:headEnd/>
                <a:tailEnd/>
              </a:ln>
            </p:spPr>
            <p:txBody>
              <a:bodyPr wrap="none" anchor="ctr"/>
              <a:lstStyle/>
              <a:p>
                <a:endParaRPr lang="en-US"/>
              </a:p>
            </p:txBody>
          </p:sp>
          <p:sp>
            <p:nvSpPr>
              <p:cNvPr id="10319" name="Line 50"/>
              <p:cNvSpPr>
                <a:spLocks noChangeShapeType="1"/>
              </p:cNvSpPr>
              <p:nvPr/>
            </p:nvSpPr>
            <p:spPr bwMode="auto">
              <a:xfrm>
                <a:off x="2526" y="2441"/>
                <a:ext cx="683" cy="4"/>
              </a:xfrm>
              <a:prstGeom prst="line">
                <a:avLst/>
              </a:prstGeom>
              <a:noFill/>
              <a:ln w="19050">
                <a:solidFill>
                  <a:schemeClr val="tx1"/>
                </a:solidFill>
                <a:round/>
                <a:headEnd/>
                <a:tailEnd/>
              </a:ln>
            </p:spPr>
            <p:txBody>
              <a:bodyPr wrap="none" anchor="ctr"/>
              <a:lstStyle/>
              <a:p>
                <a:endParaRPr lang="en-US"/>
              </a:p>
            </p:txBody>
          </p:sp>
          <p:sp>
            <p:nvSpPr>
              <p:cNvPr id="10320" name="Oval 51"/>
              <p:cNvSpPr>
                <a:spLocks noChangeArrowheads="1"/>
              </p:cNvSpPr>
              <p:nvPr/>
            </p:nvSpPr>
            <p:spPr bwMode="auto">
              <a:xfrm>
                <a:off x="2282" y="3721"/>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10321" name="Oval 52"/>
              <p:cNvSpPr>
                <a:spLocks noChangeArrowheads="1"/>
              </p:cNvSpPr>
              <p:nvPr/>
            </p:nvSpPr>
            <p:spPr bwMode="auto">
              <a:xfrm>
                <a:off x="3219" y="3251"/>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10322" name="Oval 53"/>
              <p:cNvSpPr>
                <a:spLocks noChangeArrowheads="1"/>
              </p:cNvSpPr>
              <p:nvPr/>
            </p:nvSpPr>
            <p:spPr bwMode="auto">
              <a:xfrm>
                <a:off x="2746" y="3250"/>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10323" name="Oval 54"/>
              <p:cNvSpPr>
                <a:spLocks noChangeArrowheads="1"/>
              </p:cNvSpPr>
              <p:nvPr/>
            </p:nvSpPr>
            <p:spPr bwMode="auto">
              <a:xfrm>
                <a:off x="2282" y="3250"/>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10324" name="Oval 55"/>
              <p:cNvSpPr>
                <a:spLocks noChangeArrowheads="1"/>
              </p:cNvSpPr>
              <p:nvPr/>
            </p:nvSpPr>
            <p:spPr bwMode="auto">
              <a:xfrm>
                <a:off x="1825" y="3250"/>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10325" name="Oval 56"/>
              <p:cNvSpPr>
                <a:spLocks noChangeArrowheads="1"/>
              </p:cNvSpPr>
              <p:nvPr/>
            </p:nvSpPr>
            <p:spPr bwMode="auto">
              <a:xfrm>
                <a:off x="2282" y="2779"/>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10326" name="Oval 57"/>
              <p:cNvSpPr>
                <a:spLocks noChangeArrowheads="1"/>
              </p:cNvSpPr>
              <p:nvPr/>
            </p:nvSpPr>
            <p:spPr bwMode="auto">
              <a:xfrm>
                <a:off x="2747" y="2779"/>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10327" name="Oval 58"/>
              <p:cNvSpPr>
                <a:spLocks noChangeArrowheads="1"/>
              </p:cNvSpPr>
              <p:nvPr/>
            </p:nvSpPr>
            <p:spPr bwMode="auto">
              <a:xfrm>
                <a:off x="2283" y="2321"/>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10328" name="Oval 59"/>
              <p:cNvSpPr>
                <a:spLocks noChangeArrowheads="1"/>
              </p:cNvSpPr>
              <p:nvPr/>
            </p:nvSpPr>
            <p:spPr bwMode="auto">
              <a:xfrm>
                <a:off x="1825" y="2321"/>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10329" name="Oval 60"/>
              <p:cNvSpPr>
                <a:spLocks noChangeArrowheads="1"/>
              </p:cNvSpPr>
              <p:nvPr/>
            </p:nvSpPr>
            <p:spPr bwMode="auto">
              <a:xfrm>
                <a:off x="2283" y="1853"/>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10330" name="Oval 61"/>
              <p:cNvSpPr>
                <a:spLocks noChangeArrowheads="1"/>
              </p:cNvSpPr>
              <p:nvPr/>
            </p:nvSpPr>
            <p:spPr bwMode="auto">
              <a:xfrm>
                <a:off x="3220" y="2320"/>
                <a:ext cx="240" cy="240"/>
              </a:xfrm>
              <a:prstGeom prst="ellipse">
                <a:avLst/>
              </a:prstGeom>
              <a:solidFill>
                <a:srgbClr val="EEEEDC"/>
              </a:solidFill>
              <a:ln w="19050">
                <a:solidFill>
                  <a:srgbClr val="DCD1B6"/>
                </a:solidFill>
                <a:round/>
                <a:headEnd/>
                <a:tailEnd/>
              </a:ln>
            </p:spPr>
            <p:txBody>
              <a:bodyPr wrap="none" anchor="ctr"/>
              <a:lstStyle/>
              <a:p>
                <a:endParaRPr lang="ar-SA"/>
              </a:p>
            </p:txBody>
          </p:sp>
          <p:sp>
            <p:nvSpPr>
              <p:cNvPr id="10331" name="Freeform 62"/>
              <p:cNvSpPr>
                <a:spLocks/>
              </p:cNvSpPr>
              <p:nvPr/>
            </p:nvSpPr>
            <p:spPr bwMode="auto">
              <a:xfrm>
                <a:off x="3489" y="2794"/>
                <a:ext cx="350" cy="235"/>
              </a:xfrm>
              <a:custGeom>
                <a:avLst/>
                <a:gdLst>
                  <a:gd name="T0" fmla="*/ 349 w 350"/>
                  <a:gd name="T1" fmla="*/ 234 h 235"/>
                  <a:gd name="T2" fmla="*/ 349 w 350"/>
                  <a:gd name="T3" fmla="*/ 0 h 235"/>
                  <a:gd name="T4" fmla="*/ 0 w 350"/>
                  <a:gd name="T5" fmla="*/ 0 h 235"/>
                  <a:gd name="T6" fmla="*/ 0 w 350"/>
                  <a:gd name="T7" fmla="*/ 234 h 235"/>
                  <a:gd name="T8" fmla="*/ 349 w 350"/>
                  <a:gd name="T9" fmla="*/ 234 h 235"/>
                  <a:gd name="T10" fmla="*/ 0 60000 65536"/>
                  <a:gd name="T11" fmla="*/ 0 60000 65536"/>
                  <a:gd name="T12" fmla="*/ 0 60000 65536"/>
                  <a:gd name="T13" fmla="*/ 0 60000 65536"/>
                  <a:gd name="T14" fmla="*/ 0 60000 65536"/>
                  <a:gd name="T15" fmla="*/ 0 w 350"/>
                  <a:gd name="T16" fmla="*/ 0 h 235"/>
                  <a:gd name="T17" fmla="*/ 350 w 350"/>
                  <a:gd name="T18" fmla="*/ 235 h 235"/>
                </a:gdLst>
                <a:ahLst/>
                <a:cxnLst>
                  <a:cxn ang="T10">
                    <a:pos x="T0" y="T1"/>
                  </a:cxn>
                  <a:cxn ang="T11">
                    <a:pos x="T2" y="T3"/>
                  </a:cxn>
                  <a:cxn ang="T12">
                    <a:pos x="T4" y="T5"/>
                  </a:cxn>
                  <a:cxn ang="T13">
                    <a:pos x="T6" y="T7"/>
                  </a:cxn>
                  <a:cxn ang="T14">
                    <a:pos x="T8" y="T9"/>
                  </a:cxn>
                </a:cxnLst>
                <a:rect l="T15" t="T16" r="T17" b="T18"/>
                <a:pathLst>
                  <a:path w="350" h="235">
                    <a:moveTo>
                      <a:pt x="349" y="234"/>
                    </a:moveTo>
                    <a:lnTo>
                      <a:pt x="349" y="0"/>
                    </a:lnTo>
                    <a:lnTo>
                      <a:pt x="0" y="0"/>
                    </a:lnTo>
                    <a:lnTo>
                      <a:pt x="0" y="234"/>
                    </a:lnTo>
                    <a:lnTo>
                      <a:pt x="349" y="234"/>
                    </a:lnTo>
                  </a:path>
                </a:pathLst>
              </a:custGeom>
              <a:solidFill>
                <a:srgbClr val="FFFFFF"/>
              </a:solidFill>
              <a:ln w="19050" cap="rnd">
                <a:solidFill>
                  <a:srgbClr val="000000"/>
                </a:solidFill>
                <a:round/>
                <a:headEnd/>
                <a:tailEnd/>
              </a:ln>
            </p:spPr>
            <p:txBody>
              <a:bodyPr/>
              <a:lstStyle/>
              <a:p>
                <a:endParaRPr lang="ar-SA"/>
              </a:p>
            </p:txBody>
          </p:sp>
          <p:sp>
            <p:nvSpPr>
              <p:cNvPr id="10332" name="Freeform 63"/>
              <p:cNvSpPr>
                <a:spLocks/>
              </p:cNvSpPr>
              <p:nvPr/>
            </p:nvSpPr>
            <p:spPr bwMode="auto">
              <a:xfrm>
                <a:off x="1457" y="2794"/>
                <a:ext cx="351" cy="235"/>
              </a:xfrm>
              <a:custGeom>
                <a:avLst/>
                <a:gdLst>
                  <a:gd name="T0" fmla="*/ 350 w 351"/>
                  <a:gd name="T1" fmla="*/ 234 h 235"/>
                  <a:gd name="T2" fmla="*/ 350 w 351"/>
                  <a:gd name="T3" fmla="*/ 0 h 235"/>
                  <a:gd name="T4" fmla="*/ 0 w 351"/>
                  <a:gd name="T5" fmla="*/ 0 h 235"/>
                  <a:gd name="T6" fmla="*/ 0 w 351"/>
                  <a:gd name="T7" fmla="*/ 234 h 235"/>
                  <a:gd name="T8" fmla="*/ 350 w 351"/>
                  <a:gd name="T9" fmla="*/ 234 h 235"/>
                  <a:gd name="T10" fmla="*/ 0 60000 65536"/>
                  <a:gd name="T11" fmla="*/ 0 60000 65536"/>
                  <a:gd name="T12" fmla="*/ 0 60000 65536"/>
                  <a:gd name="T13" fmla="*/ 0 60000 65536"/>
                  <a:gd name="T14" fmla="*/ 0 60000 65536"/>
                  <a:gd name="T15" fmla="*/ 0 w 351"/>
                  <a:gd name="T16" fmla="*/ 0 h 235"/>
                  <a:gd name="T17" fmla="*/ 351 w 351"/>
                  <a:gd name="T18" fmla="*/ 235 h 235"/>
                </a:gdLst>
                <a:ahLst/>
                <a:cxnLst>
                  <a:cxn ang="T10">
                    <a:pos x="T0" y="T1"/>
                  </a:cxn>
                  <a:cxn ang="T11">
                    <a:pos x="T2" y="T3"/>
                  </a:cxn>
                  <a:cxn ang="T12">
                    <a:pos x="T4" y="T5"/>
                  </a:cxn>
                  <a:cxn ang="T13">
                    <a:pos x="T6" y="T7"/>
                  </a:cxn>
                  <a:cxn ang="T14">
                    <a:pos x="T8" y="T9"/>
                  </a:cxn>
                </a:cxnLst>
                <a:rect l="T15" t="T16" r="T17" b="T18"/>
                <a:pathLst>
                  <a:path w="351" h="235">
                    <a:moveTo>
                      <a:pt x="350" y="234"/>
                    </a:moveTo>
                    <a:lnTo>
                      <a:pt x="350" y="0"/>
                    </a:lnTo>
                    <a:lnTo>
                      <a:pt x="0" y="0"/>
                    </a:lnTo>
                    <a:lnTo>
                      <a:pt x="0" y="234"/>
                    </a:lnTo>
                    <a:lnTo>
                      <a:pt x="350" y="234"/>
                    </a:lnTo>
                  </a:path>
                </a:pathLst>
              </a:custGeom>
              <a:solidFill>
                <a:srgbClr val="FFFFFF"/>
              </a:solidFill>
              <a:ln w="19050" cap="rnd">
                <a:solidFill>
                  <a:srgbClr val="000000"/>
                </a:solidFill>
                <a:round/>
                <a:headEnd/>
                <a:tailEnd/>
              </a:ln>
            </p:spPr>
            <p:txBody>
              <a:bodyPr/>
              <a:lstStyle/>
              <a:p>
                <a:endParaRPr lang="ar-SA"/>
              </a:p>
            </p:txBody>
          </p:sp>
        </p:grpSp>
      </p:grpSp>
      <p:sp>
        <p:nvSpPr>
          <p:cNvPr id="10248" name="Rectangle 64"/>
          <p:cNvSpPr>
            <a:spLocks noChangeArrowheads="1"/>
          </p:cNvSpPr>
          <p:nvPr/>
        </p:nvSpPr>
        <p:spPr bwMode="auto">
          <a:xfrm>
            <a:off x="575028" y="1957729"/>
            <a:ext cx="7806972" cy="1052287"/>
          </a:xfrm>
          <a:prstGeom prst="rect">
            <a:avLst/>
          </a:prstGeom>
          <a:noFill/>
          <a:ln w="12700">
            <a:noFill/>
            <a:miter lim="800000"/>
            <a:headEnd/>
            <a:tailEnd/>
          </a:ln>
        </p:spPr>
        <p:txBody>
          <a:bodyPr lIns="98966" tIns="48615" rIns="98966" bIns="48615">
            <a:spAutoFit/>
          </a:bodyPr>
          <a:lstStyle/>
          <a:p>
            <a:pPr defTabSz="833399"/>
            <a:r>
              <a:rPr lang="en-US" sz="3100" b="1" dirty="0"/>
              <a:t>How much would we like to reduce </a:t>
            </a:r>
          </a:p>
          <a:p>
            <a:pPr defTabSz="833399"/>
            <a:r>
              <a:rPr lang="en-US" sz="3100" b="1" dirty="0"/>
              <a:t>the time for activity B?</a:t>
            </a:r>
          </a:p>
        </p:txBody>
      </p:sp>
      <p:grpSp>
        <p:nvGrpSpPr>
          <p:cNvPr id="4" name="Group 90"/>
          <p:cNvGrpSpPr>
            <a:grpSpLocks/>
          </p:cNvGrpSpPr>
          <p:nvPr/>
        </p:nvGrpSpPr>
        <p:grpSpPr bwMode="auto">
          <a:xfrm>
            <a:off x="677333" y="3592286"/>
            <a:ext cx="7859889" cy="2347232"/>
            <a:chOff x="648" y="2379"/>
            <a:chExt cx="4456" cy="1380"/>
          </a:xfrm>
        </p:grpSpPr>
        <p:sp>
          <p:nvSpPr>
            <p:cNvPr id="10250" name="Line 5"/>
            <p:cNvSpPr>
              <a:spLocks noChangeShapeType="1"/>
            </p:cNvSpPr>
            <p:nvPr/>
          </p:nvSpPr>
          <p:spPr bwMode="auto">
            <a:xfrm flipV="1">
              <a:off x="2031" y="2760"/>
              <a:ext cx="431" cy="210"/>
            </a:xfrm>
            <a:prstGeom prst="line">
              <a:avLst/>
            </a:prstGeom>
            <a:noFill/>
            <a:ln w="50800">
              <a:solidFill>
                <a:srgbClr val="F05C3F"/>
              </a:solidFill>
              <a:round/>
              <a:headEnd/>
              <a:tailEnd type="triangle" w="med" len="med"/>
            </a:ln>
          </p:spPr>
          <p:txBody>
            <a:bodyPr wrap="none" anchor="ctr"/>
            <a:lstStyle/>
            <a:p>
              <a:endParaRPr lang="en-US"/>
            </a:p>
          </p:txBody>
        </p:sp>
        <p:sp>
          <p:nvSpPr>
            <p:cNvPr id="10251" name="Line 6"/>
            <p:cNvSpPr>
              <a:spLocks noChangeShapeType="1"/>
            </p:cNvSpPr>
            <p:nvPr/>
          </p:nvSpPr>
          <p:spPr bwMode="auto">
            <a:xfrm flipV="1">
              <a:off x="3067" y="3203"/>
              <a:ext cx="510" cy="220"/>
            </a:xfrm>
            <a:prstGeom prst="line">
              <a:avLst/>
            </a:prstGeom>
            <a:noFill/>
            <a:ln w="38100">
              <a:solidFill>
                <a:schemeClr val="tx1"/>
              </a:solidFill>
              <a:round/>
              <a:headEnd/>
              <a:tailEnd type="triangle" w="med" len="med"/>
            </a:ln>
          </p:spPr>
          <p:txBody>
            <a:bodyPr wrap="none" anchor="ctr"/>
            <a:lstStyle/>
            <a:p>
              <a:endParaRPr lang="en-US"/>
            </a:p>
          </p:txBody>
        </p:sp>
        <p:sp>
          <p:nvSpPr>
            <p:cNvPr id="10252" name="Line 7"/>
            <p:cNvSpPr>
              <a:spLocks noChangeShapeType="1"/>
            </p:cNvSpPr>
            <p:nvPr/>
          </p:nvSpPr>
          <p:spPr bwMode="auto">
            <a:xfrm>
              <a:off x="2011" y="3145"/>
              <a:ext cx="471" cy="260"/>
            </a:xfrm>
            <a:prstGeom prst="line">
              <a:avLst/>
            </a:prstGeom>
            <a:noFill/>
            <a:ln w="38100">
              <a:solidFill>
                <a:schemeClr val="tx1"/>
              </a:solidFill>
              <a:round/>
              <a:headEnd/>
              <a:tailEnd type="triangle" w="med" len="med"/>
            </a:ln>
          </p:spPr>
          <p:txBody>
            <a:bodyPr wrap="none" anchor="ctr"/>
            <a:lstStyle/>
            <a:p>
              <a:endParaRPr lang="en-US"/>
            </a:p>
          </p:txBody>
        </p:sp>
        <p:sp>
          <p:nvSpPr>
            <p:cNvPr id="10253" name="Line 8"/>
            <p:cNvSpPr>
              <a:spLocks noChangeShapeType="1"/>
            </p:cNvSpPr>
            <p:nvPr/>
          </p:nvSpPr>
          <p:spPr bwMode="auto">
            <a:xfrm>
              <a:off x="3042" y="2741"/>
              <a:ext cx="491" cy="163"/>
            </a:xfrm>
            <a:prstGeom prst="line">
              <a:avLst/>
            </a:prstGeom>
            <a:noFill/>
            <a:ln w="50800">
              <a:solidFill>
                <a:srgbClr val="F05C3F"/>
              </a:solidFill>
              <a:round/>
              <a:headEnd/>
              <a:tailEnd type="triangle" w="med" len="med"/>
            </a:ln>
          </p:spPr>
          <p:txBody>
            <a:bodyPr wrap="none" anchor="ctr"/>
            <a:lstStyle/>
            <a:p>
              <a:endParaRPr lang="en-US"/>
            </a:p>
          </p:txBody>
        </p:sp>
        <p:sp>
          <p:nvSpPr>
            <p:cNvPr id="10254" name="Line 9"/>
            <p:cNvSpPr>
              <a:spLocks noChangeShapeType="1"/>
            </p:cNvSpPr>
            <p:nvPr/>
          </p:nvSpPr>
          <p:spPr bwMode="auto">
            <a:xfrm flipV="1">
              <a:off x="1083" y="3029"/>
              <a:ext cx="379" cy="12"/>
            </a:xfrm>
            <a:prstGeom prst="line">
              <a:avLst/>
            </a:prstGeom>
            <a:noFill/>
            <a:ln w="50800">
              <a:solidFill>
                <a:srgbClr val="F05C3F"/>
              </a:solidFill>
              <a:round/>
              <a:headEnd/>
              <a:tailEnd type="triangle" w="med" len="med"/>
            </a:ln>
          </p:spPr>
          <p:txBody>
            <a:bodyPr wrap="none" anchor="ctr"/>
            <a:lstStyle/>
            <a:p>
              <a:endParaRPr lang="en-US"/>
            </a:p>
          </p:txBody>
        </p:sp>
        <p:grpSp>
          <p:nvGrpSpPr>
            <p:cNvPr id="5" name="Group 10"/>
            <p:cNvGrpSpPr>
              <a:grpSpLocks/>
            </p:cNvGrpSpPr>
            <p:nvPr/>
          </p:nvGrpSpPr>
          <p:grpSpPr bwMode="auto">
            <a:xfrm>
              <a:off x="2495" y="3202"/>
              <a:ext cx="579" cy="557"/>
              <a:chOff x="2759" y="2038"/>
              <a:chExt cx="579" cy="557"/>
            </a:xfrm>
          </p:grpSpPr>
          <p:grpSp>
            <p:nvGrpSpPr>
              <p:cNvPr id="6" name="Group 11"/>
              <p:cNvGrpSpPr>
                <a:grpSpLocks/>
              </p:cNvGrpSpPr>
              <p:nvPr/>
            </p:nvGrpSpPr>
            <p:grpSpPr bwMode="auto">
              <a:xfrm>
                <a:off x="2775" y="2038"/>
                <a:ext cx="557" cy="557"/>
                <a:chOff x="2775" y="2038"/>
                <a:chExt cx="557" cy="557"/>
              </a:xfrm>
            </p:grpSpPr>
            <p:sp>
              <p:nvSpPr>
                <p:cNvPr id="10296" name="Oval 12"/>
                <p:cNvSpPr>
                  <a:spLocks noChangeArrowheads="1"/>
                </p:cNvSpPr>
                <p:nvPr/>
              </p:nvSpPr>
              <p:spPr bwMode="auto">
                <a:xfrm>
                  <a:off x="2775" y="2038"/>
                  <a:ext cx="557" cy="557"/>
                </a:xfrm>
                <a:prstGeom prst="ellipse">
                  <a:avLst/>
                </a:prstGeom>
                <a:solidFill>
                  <a:srgbClr val="EEFFFF"/>
                </a:solidFill>
                <a:ln w="12700">
                  <a:noFill/>
                  <a:round/>
                  <a:headEnd/>
                  <a:tailEnd/>
                </a:ln>
              </p:spPr>
              <p:txBody>
                <a:bodyPr wrap="none" anchor="ctr"/>
                <a:lstStyle/>
                <a:p>
                  <a:endParaRPr lang="ar-SA"/>
                </a:p>
              </p:txBody>
            </p:sp>
            <p:sp>
              <p:nvSpPr>
                <p:cNvPr id="10297" name="Freeform 13"/>
                <p:cNvSpPr>
                  <a:spLocks/>
                </p:cNvSpPr>
                <p:nvPr/>
              </p:nvSpPr>
              <p:spPr bwMode="auto">
                <a:xfrm>
                  <a:off x="2967" y="2044"/>
                  <a:ext cx="184" cy="545"/>
                </a:xfrm>
                <a:custGeom>
                  <a:avLst/>
                  <a:gdLst>
                    <a:gd name="T0" fmla="*/ 0 w 184"/>
                    <a:gd name="T1" fmla="*/ 533 h 545"/>
                    <a:gd name="T2" fmla="*/ 0 w 184"/>
                    <a:gd name="T3" fmla="*/ 20 h 545"/>
                    <a:gd name="T4" fmla="*/ 40 w 184"/>
                    <a:gd name="T5" fmla="*/ 4 h 545"/>
                    <a:gd name="T6" fmla="*/ 87 w 184"/>
                    <a:gd name="T7" fmla="*/ 0 h 545"/>
                    <a:gd name="T8" fmla="*/ 133 w 184"/>
                    <a:gd name="T9" fmla="*/ 7 h 545"/>
                    <a:gd name="T10" fmla="*/ 175 w 184"/>
                    <a:gd name="T11" fmla="*/ 18 h 545"/>
                    <a:gd name="T12" fmla="*/ 183 w 184"/>
                    <a:gd name="T13" fmla="*/ 23 h 545"/>
                    <a:gd name="T14" fmla="*/ 183 w 184"/>
                    <a:gd name="T15" fmla="*/ 525 h 545"/>
                    <a:gd name="T16" fmla="*/ 163 w 184"/>
                    <a:gd name="T17" fmla="*/ 536 h 545"/>
                    <a:gd name="T18" fmla="*/ 125 w 184"/>
                    <a:gd name="T19" fmla="*/ 543 h 545"/>
                    <a:gd name="T20" fmla="*/ 87 w 184"/>
                    <a:gd name="T21" fmla="*/ 544 h 545"/>
                    <a:gd name="T22" fmla="*/ 80 w 184"/>
                    <a:gd name="T23" fmla="*/ 544 h 545"/>
                    <a:gd name="T24" fmla="*/ 50 w 184"/>
                    <a:gd name="T25" fmla="*/ 543 h 545"/>
                    <a:gd name="T26" fmla="*/ 16 w 184"/>
                    <a:gd name="T27" fmla="*/ 535 h 545"/>
                    <a:gd name="T28" fmla="*/ 0 w 184"/>
                    <a:gd name="T29" fmla="*/ 533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a:lstStyle/>
                <a:p>
                  <a:endParaRPr lang="ar-SA"/>
                </a:p>
              </p:txBody>
            </p:sp>
            <p:sp>
              <p:nvSpPr>
                <p:cNvPr id="10298" name="Oval 14"/>
                <p:cNvSpPr>
                  <a:spLocks noChangeArrowheads="1"/>
                </p:cNvSpPr>
                <p:nvPr/>
              </p:nvSpPr>
              <p:spPr bwMode="auto">
                <a:xfrm>
                  <a:off x="2783" y="2048"/>
                  <a:ext cx="541" cy="541"/>
                </a:xfrm>
                <a:prstGeom prst="ellipse">
                  <a:avLst/>
                </a:prstGeom>
                <a:noFill/>
                <a:ln w="25400">
                  <a:solidFill>
                    <a:srgbClr val="00FFFF"/>
                  </a:solidFill>
                  <a:round/>
                  <a:headEnd/>
                  <a:tailEnd/>
                </a:ln>
              </p:spPr>
              <p:txBody>
                <a:bodyPr wrap="none" anchor="ctr"/>
                <a:lstStyle/>
                <a:p>
                  <a:endParaRPr lang="ar-SA"/>
                </a:p>
              </p:txBody>
            </p:sp>
            <p:sp>
              <p:nvSpPr>
                <p:cNvPr id="10299" name="Line 15"/>
                <p:cNvSpPr>
                  <a:spLocks noChangeShapeType="1"/>
                </p:cNvSpPr>
                <p:nvPr/>
              </p:nvSpPr>
              <p:spPr bwMode="auto">
                <a:xfrm>
                  <a:off x="2787" y="2321"/>
                  <a:ext cx="176" cy="0"/>
                </a:xfrm>
                <a:prstGeom prst="line">
                  <a:avLst/>
                </a:prstGeom>
                <a:noFill/>
                <a:ln w="25400">
                  <a:solidFill>
                    <a:srgbClr val="00FFFF"/>
                  </a:solidFill>
                  <a:round/>
                  <a:headEnd/>
                  <a:tailEnd/>
                </a:ln>
              </p:spPr>
              <p:txBody>
                <a:bodyPr wrap="none" anchor="ctr"/>
                <a:lstStyle/>
                <a:p>
                  <a:endParaRPr lang="en-US"/>
                </a:p>
              </p:txBody>
            </p:sp>
            <p:sp>
              <p:nvSpPr>
                <p:cNvPr id="10300" name="Line 16"/>
                <p:cNvSpPr>
                  <a:spLocks noChangeShapeType="1"/>
                </p:cNvSpPr>
                <p:nvPr/>
              </p:nvSpPr>
              <p:spPr bwMode="auto">
                <a:xfrm>
                  <a:off x="3156" y="2321"/>
                  <a:ext cx="164" cy="0"/>
                </a:xfrm>
                <a:prstGeom prst="line">
                  <a:avLst/>
                </a:prstGeom>
                <a:noFill/>
                <a:ln w="25400">
                  <a:solidFill>
                    <a:srgbClr val="00FFFF"/>
                  </a:solidFill>
                  <a:round/>
                  <a:headEnd/>
                  <a:tailEnd/>
                </a:ln>
              </p:spPr>
              <p:txBody>
                <a:bodyPr wrap="none" anchor="ctr"/>
                <a:lstStyle/>
                <a:p>
                  <a:endParaRPr lang="en-US"/>
                </a:p>
              </p:txBody>
            </p:sp>
            <p:sp>
              <p:nvSpPr>
                <p:cNvPr id="10301" name="Line 17"/>
                <p:cNvSpPr>
                  <a:spLocks noChangeShapeType="1"/>
                </p:cNvSpPr>
                <p:nvPr/>
              </p:nvSpPr>
              <p:spPr bwMode="auto">
                <a:xfrm>
                  <a:off x="2970" y="2077"/>
                  <a:ext cx="0" cy="487"/>
                </a:xfrm>
                <a:prstGeom prst="line">
                  <a:avLst/>
                </a:prstGeom>
                <a:noFill/>
                <a:ln w="25400">
                  <a:solidFill>
                    <a:srgbClr val="00FFFF"/>
                  </a:solidFill>
                  <a:round/>
                  <a:headEnd/>
                  <a:tailEnd/>
                </a:ln>
              </p:spPr>
              <p:txBody>
                <a:bodyPr wrap="none" anchor="ctr"/>
                <a:lstStyle/>
                <a:p>
                  <a:endParaRPr lang="en-US"/>
                </a:p>
              </p:txBody>
            </p:sp>
            <p:sp>
              <p:nvSpPr>
                <p:cNvPr id="10302" name="Line 18"/>
                <p:cNvSpPr>
                  <a:spLocks noChangeShapeType="1"/>
                </p:cNvSpPr>
                <p:nvPr/>
              </p:nvSpPr>
              <p:spPr bwMode="auto">
                <a:xfrm>
                  <a:off x="3149" y="2077"/>
                  <a:ext cx="0" cy="487"/>
                </a:xfrm>
                <a:prstGeom prst="line">
                  <a:avLst/>
                </a:prstGeom>
                <a:noFill/>
                <a:ln w="25400">
                  <a:solidFill>
                    <a:srgbClr val="00FFFF"/>
                  </a:solidFill>
                  <a:round/>
                  <a:headEnd/>
                  <a:tailEnd/>
                </a:ln>
              </p:spPr>
              <p:txBody>
                <a:bodyPr wrap="none" anchor="ctr"/>
                <a:lstStyle/>
                <a:p>
                  <a:endParaRPr lang="en-US"/>
                </a:p>
              </p:txBody>
            </p:sp>
          </p:grpSp>
          <p:sp>
            <p:nvSpPr>
              <p:cNvPr id="10293" name="Rectangle 19"/>
              <p:cNvSpPr>
                <a:spLocks noChangeArrowheads="1"/>
              </p:cNvSpPr>
              <p:nvPr/>
            </p:nvSpPr>
            <p:spPr bwMode="auto">
              <a:xfrm>
                <a:off x="2934" y="2074"/>
                <a:ext cx="242" cy="478"/>
              </a:xfrm>
              <a:prstGeom prst="rect">
                <a:avLst/>
              </a:prstGeom>
              <a:noFill/>
              <a:ln w="12700">
                <a:noFill/>
                <a:miter lim="800000"/>
                <a:headEnd/>
                <a:tailEnd/>
              </a:ln>
            </p:spPr>
            <p:txBody>
              <a:bodyPr wrap="none" lIns="90487" tIns="44450" rIns="90487" bIns="44450">
                <a:spAutoFit/>
              </a:bodyPr>
              <a:lstStyle/>
              <a:p>
                <a:pPr algn="ctr" defTabSz="833399"/>
                <a:r>
                  <a:rPr lang="en-US" sz="1700" b="1" dirty="0">
                    <a:solidFill>
                      <a:srgbClr val="000000"/>
                    </a:solidFill>
                    <a:latin typeface="Arial" charset="0"/>
                  </a:rPr>
                  <a:t>C</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15</a:t>
                </a:r>
              </a:p>
            </p:txBody>
          </p:sp>
          <p:sp>
            <p:nvSpPr>
              <p:cNvPr id="10294" name="Rectangle 20"/>
              <p:cNvSpPr>
                <a:spLocks noChangeArrowheads="1"/>
              </p:cNvSpPr>
              <p:nvPr/>
            </p:nvSpPr>
            <p:spPr bwMode="auto">
              <a:xfrm>
                <a:off x="2760" y="2149"/>
                <a:ext cx="556" cy="188"/>
              </a:xfrm>
              <a:prstGeom prst="rect">
                <a:avLst/>
              </a:prstGeom>
              <a:noFill/>
              <a:ln w="12700">
                <a:noFill/>
                <a:miter lim="800000"/>
                <a:headEnd/>
                <a:tailEnd/>
              </a:ln>
            </p:spPr>
            <p:txBody>
              <a:bodyPr wrap="none" lIns="90487" tIns="44450" rIns="90487" bIns="44450">
                <a:spAutoFit/>
              </a:bodyPr>
              <a:lstStyle/>
              <a:p>
                <a:pPr defTabSz="833399"/>
                <a:r>
                  <a:rPr lang="en-US" sz="1500" b="1" dirty="0">
                    <a:solidFill>
                      <a:srgbClr val="000000"/>
                    </a:solidFill>
                    <a:latin typeface="Arial" charset="0"/>
                  </a:rPr>
                  <a:t>5         20</a:t>
                </a:r>
              </a:p>
            </p:txBody>
          </p:sp>
          <p:sp>
            <p:nvSpPr>
              <p:cNvPr id="10295" name="Rectangle 21"/>
              <p:cNvSpPr>
                <a:spLocks noChangeArrowheads="1"/>
              </p:cNvSpPr>
              <p:nvPr/>
            </p:nvSpPr>
            <p:spPr bwMode="auto">
              <a:xfrm>
                <a:off x="2759" y="2312"/>
                <a:ext cx="579" cy="190"/>
              </a:xfrm>
              <a:prstGeom prst="rect">
                <a:avLst/>
              </a:prstGeom>
              <a:noFill/>
              <a:ln w="12700">
                <a:noFill/>
                <a:miter lim="800000"/>
                <a:headEnd/>
                <a:tailEnd/>
              </a:ln>
            </p:spPr>
            <p:txBody>
              <a:bodyPr wrap="none" lIns="90487" tIns="44450" rIns="90487" bIns="44450">
                <a:spAutoFit/>
              </a:bodyPr>
              <a:lstStyle/>
              <a:p>
                <a:pPr defTabSz="833399"/>
                <a:r>
                  <a:rPr lang="en-US" sz="1500" b="1" dirty="0">
                    <a:solidFill>
                      <a:srgbClr val="000000"/>
                    </a:solidFill>
                    <a:latin typeface="Arial" charset="0"/>
                  </a:rPr>
                  <a:t>10       25</a:t>
                </a:r>
              </a:p>
            </p:txBody>
          </p:sp>
        </p:grpSp>
        <p:grpSp>
          <p:nvGrpSpPr>
            <p:cNvPr id="7" name="Group 22"/>
            <p:cNvGrpSpPr>
              <a:grpSpLocks/>
            </p:cNvGrpSpPr>
            <p:nvPr/>
          </p:nvGrpSpPr>
          <p:grpSpPr bwMode="auto">
            <a:xfrm>
              <a:off x="1482" y="2753"/>
              <a:ext cx="557" cy="557"/>
              <a:chOff x="570" y="1577"/>
              <a:chExt cx="557" cy="557"/>
            </a:xfrm>
          </p:grpSpPr>
          <p:sp>
            <p:nvSpPr>
              <p:cNvPr id="10282" name="Oval 23"/>
              <p:cNvSpPr>
                <a:spLocks noChangeArrowheads="1"/>
              </p:cNvSpPr>
              <p:nvPr/>
            </p:nvSpPr>
            <p:spPr bwMode="auto">
              <a:xfrm>
                <a:off x="570" y="1577"/>
                <a:ext cx="557" cy="557"/>
              </a:xfrm>
              <a:prstGeom prst="ellipse">
                <a:avLst/>
              </a:prstGeom>
              <a:solidFill>
                <a:srgbClr val="EEFFFF"/>
              </a:solidFill>
              <a:ln w="12700">
                <a:noFill/>
                <a:round/>
                <a:headEnd/>
                <a:tailEnd/>
              </a:ln>
            </p:spPr>
            <p:txBody>
              <a:bodyPr wrap="none" anchor="ctr"/>
              <a:lstStyle/>
              <a:p>
                <a:endParaRPr lang="ar-SA"/>
              </a:p>
            </p:txBody>
          </p:sp>
          <p:sp>
            <p:nvSpPr>
              <p:cNvPr id="10283" name="Freeform 24"/>
              <p:cNvSpPr>
                <a:spLocks/>
              </p:cNvSpPr>
              <p:nvPr/>
            </p:nvSpPr>
            <p:spPr bwMode="auto">
              <a:xfrm>
                <a:off x="762" y="1583"/>
                <a:ext cx="184" cy="545"/>
              </a:xfrm>
              <a:custGeom>
                <a:avLst/>
                <a:gdLst>
                  <a:gd name="T0" fmla="*/ 0 w 184"/>
                  <a:gd name="T1" fmla="*/ 533 h 545"/>
                  <a:gd name="T2" fmla="*/ 0 w 184"/>
                  <a:gd name="T3" fmla="*/ 20 h 545"/>
                  <a:gd name="T4" fmla="*/ 40 w 184"/>
                  <a:gd name="T5" fmla="*/ 4 h 545"/>
                  <a:gd name="T6" fmla="*/ 87 w 184"/>
                  <a:gd name="T7" fmla="*/ 0 h 545"/>
                  <a:gd name="T8" fmla="*/ 133 w 184"/>
                  <a:gd name="T9" fmla="*/ 7 h 545"/>
                  <a:gd name="T10" fmla="*/ 175 w 184"/>
                  <a:gd name="T11" fmla="*/ 18 h 545"/>
                  <a:gd name="T12" fmla="*/ 183 w 184"/>
                  <a:gd name="T13" fmla="*/ 23 h 545"/>
                  <a:gd name="T14" fmla="*/ 183 w 184"/>
                  <a:gd name="T15" fmla="*/ 525 h 545"/>
                  <a:gd name="T16" fmla="*/ 163 w 184"/>
                  <a:gd name="T17" fmla="*/ 536 h 545"/>
                  <a:gd name="T18" fmla="*/ 125 w 184"/>
                  <a:gd name="T19" fmla="*/ 543 h 545"/>
                  <a:gd name="T20" fmla="*/ 87 w 184"/>
                  <a:gd name="T21" fmla="*/ 544 h 545"/>
                  <a:gd name="T22" fmla="*/ 80 w 184"/>
                  <a:gd name="T23" fmla="*/ 544 h 545"/>
                  <a:gd name="T24" fmla="*/ 50 w 184"/>
                  <a:gd name="T25" fmla="*/ 543 h 545"/>
                  <a:gd name="T26" fmla="*/ 16 w 184"/>
                  <a:gd name="T27" fmla="*/ 535 h 545"/>
                  <a:gd name="T28" fmla="*/ 0 w 184"/>
                  <a:gd name="T29" fmla="*/ 533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a:lstStyle/>
              <a:p>
                <a:endParaRPr lang="ar-SA"/>
              </a:p>
            </p:txBody>
          </p:sp>
          <p:sp>
            <p:nvSpPr>
              <p:cNvPr id="10284" name="Line 25"/>
              <p:cNvSpPr>
                <a:spLocks noChangeShapeType="1"/>
              </p:cNvSpPr>
              <p:nvPr/>
            </p:nvSpPr>
            <p:spPr bwMode="auto">
              <a:xfrm>
                <a:off x="582" y="1860"/>
                <a:ext cx="176" cy="0"/>
              </a:xfrm>
              <a:prstGeom prst="line">
                <a:avLst/>
              </a:prstGeom>
              <a:noFill/>
              <a:ln w="25400">
                <a:solidFill>
                  <a:srgbClr val="00FFFF"/>
                </a:solidFill>
                <a:round/>
                <a:headEnd/>
                <a:tailEnd/>
              </a:ln>
            </p:spPr>
            <p:txBody>
              <a:bodyPr wrap="none" anchor="ctr"/>
              <a:lstStyle/>
              <a:p>
                <a:endParaRPr lang="en-US"/>
              </a:p>
            </p:txBody>
          </p:sp>
          <p:sp>
            <p:nvSpPr>
              <p:cNvPr id="10285" name="Line 26"/>
              <p:cNvSpPr>
                <a:spLocks noChangeShapeType="1"/>
              </p:cNvSpPr>
              <p:nvPr/>
            </p:nvSpPr>
            <p:spPr bwMode="auto">
              <a:xfrm>
                <a:off x="951" y="1860"/>
                <a:ext cx="164" cy="0"/>
              </a:xfrm>
              <a:prstGeom prst="line">
                <a:avLst/>
              </a:prstGeom>
              <a:noFill/>
              <a:ln w="25400">
                <a:solidFill>
                  <a:srgbClr val="00FFFF"/>
                </a:solidFill>
                <a:round/>
                <a:headEnd/>
                <a:tailEnd/>
              </a:ln>
            </p:spPr>
            <p:txBody>
              <a:bodyPr wrap="none" anchor="ctr"/>
              <a:lstStyle/>
              <a:p>
                <a:endParaRPr lang="en-US"/>
              </a:p>
            </p:txBody>
          </p:sp>
          <p:sp>
            <p:nvSpPr>
              <p:cNvPr id="10286" name="Line 27"/>
              <p:cNvSpPr>
                <a:spLocks noChangeShapeType="1"/>
              </p:cNvSpPr>
              <p:nvPr/>
            </p:nvSpPr>
            <p:spPr bwMode="auto">
              <a:xfrm>
                <a:off x="765" y="1616"/>
                <a:ext cx="0" cy="487"/>
              </a:xfrm>
              <a:prstGeom prst="line">
                <a:avLst/>
              </a:prstGeom>
              <a:noFill/>
              <a:ln w="25400">
                <a:solidFill>
                  <a:srgbClr val="00FFFF"/>
                </a:solidFill>
                <a:round/>
                <a:headEnd/>
                <a:tailEnd/>
              </a:ln>
            </p:spPr>
            <p:txBody>
              <a:bodyPr wrap="none" anchor="ctr"/>
              <a:lstStyle/>
              <a:p>
                <a:endParaRPr lang="en-US"/>
              </a:p>
            </p:txBody>
          </p:sp>
          <p:sp>
            <p:nvSpPr>
              <p:cNvPr id="10287" name="Line 28"/>
              <p:cNvSpPr>
                <a:spLocks noChangeShapeType="1"/>
              </p:cNvSpPr>
              <p:nvPr/>
            </p:nvSpPr>
            <p:spPr bwMode="auto">
              <a:xfrm>
                <a:off x="944" y="1616"/>
                <a:ext cx="0" cy="487"/>
              </a:xfrm>
              <a:prstGeom prst="line">
                <a:avLst/>
              </a:prstGeom>
              <a:noFill/>
              <a:ln w="25400">
                <a:solidFill>
                  <a:srgbClr val="00FFFF"/>
                </a:solidFill>
                <a:round/>
                <a:headEnd/>
                <a:tailEnd/>
              </a:ln>
            </p:spPr>
            <p:txBody>
              <a:bodyPr wrap="none" anchor="ctr"/>
              <a:lstStyle/>
              <a:p>
                <a:endParaRPr lang="en-US"/>
              </a:p>
            </p:txBody>
          </p:sp>
          <p:sp>
            <p:nvSpPr>
              <p:cNvPr id="10288" name="Rectangle 29"/>
              <p:cNvSpPr>
                <a:spLocks noChangeArrowheads="1"/>
              </p:cNvSpPr>
              <p:nvPr/>
            </p:nvSpPr>
            <p:spPr bwMode="auto">
              <a:xfrm>
                <a:off x="757" y="1614"/>
                <a:ext cx="193" cy="478"/>
              </a:xfrm>
              <a:prstGeom prst="rect">
                <a:avLst/>
              </a:prstGeom>
              <a:noFill/>
              <a:ln w="12700">
                <a:noFill/>
                <a:miter lim="800000"/>
                <a:headEnd/>
                <a:tailEnd/>
              </a:ln>
            </p:spPr>
            <p:txBody>
              <a:bodyPr wrap="none" lIns="90487" tIns="44450" rIns="90487" bIns="44450">
                <a:spAutoFit/>
              </a:bodyPr>
              <a:lstStyle/>
              <a:p>
                <a:pPr algn="ctr" defTabSz="833399"/>
                <a:r>
                  <a:rPr lang="en-US" sz="1700" b="1" dirty="0">
                    <a:solidFill>
                      <a:srgbClr val="000000"/>
                    </a:solidFill>
                    <a:latin typeface="Arial" charset="0"/>
                  </a:rPr>
                  <a:t>A</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5</a:t>
                </a:r>
              </a:p>
            </p:txBody>
          </p:sp>
          <p:sp>
            <p:nvSpPr>
              <p:cNvPr id="10289" name="Rectangle 30"/>
              <p:cNvSpPr>
                <a:spLocks noChangeArrowheads="1"/>
              </p:cNvSpPr>
              <p:nvPr/>
            </p:nvSpPr>
            <p:spPr bwMode="auto">
              <a:xfrm>
                <a:off x="591" y="1698"/>
                <a:ext cx="495" cy="188"/>
              </a:xfrm>
              <a:prstGeom prst="rect">
                <a:avLst/>
              </a:prstGeom>
              <a:noFill/>
              <a:ln w="12700">
                <a:noFill/>
                <a:miter lim="800000"/>
                <a:headEnd/>
                <a:tailEnd/>
              </a:ln>
            </p:spPr>
            <p:txBody>
              <a:bodyPr wrap="none" lIns="90487" tIns="44450" rIns="90487" bIns="44450">
                <a:spAutoFit/>
              </a:bodyPr>
              <a:lstStyle/>
              <a:p>
                <a:pPr defTabSz="833399"/>
                <a:r>
                  <a:rPr lang="en-US" sz="1500" b="1" dirty="0">
                    <a:solidFill>
                      <a:srgbClr val="000000"/>
                    </a:solidFill>
                    <a:latin typeface="Arial" charset="0"/>
                  </a:rPr>
                  <a:t>0         5</a:t>
                </a:r>
              </a:p>
            </p:txBody>
          </p:sp>
          <p:sp>
            <p:nvSpPr>
              <p:cNvPr id="10290" name="Rectangle 31"/>
              <p:cNvSpPr>
                <a:spLocks noChangeArrowheads="1"/>
              </p:cNvSpPr>
              <p:nvPr/>
            </p:nvSpPr>
            <p:spPr bwMode="auto">
              <a:xfrm>
                <a:off x="596" y="1847"/>
                <a:ext cx="495" cy="188"/>
              </a:xfrm>
              <a:prstGeom prst="rect">
                <a:avLst/>
              </a:prstGeom>
              <a:noFill/>
              <a:ln w="12700">
                <a:noFill/>
                <a:miter lim="800000"/>
                <a:headEnd/>
                <a:tailEnd/>
              </a:ln>
            </p:spPr>
            <p:txBody>
              <a:bodyPr wrap="none" lIns="90487" tIns="44450" rIns="90487" bIns="44450">
                <a:spAutoFit/>
              </a:bodyPr>
              <a:lstStyle/>
              <a:p>
                <a:pPr defTabSz="833399"/>
                <a:r>
                  <a:rPr lang="en-US" sz="1500" b="1" dirty="0">
                    <a:solidFill>
                      <a:srgbClr val="000000"/>
                    </a:solidFill>
                    <a:latin typeface="Arial" charset="0"/>
                  </a:rPr>
                  <a:t>0         5</a:t>
                </a:r>
              </a:p>
            </p:txBody>
          </p:sp>
          <p:sp>
            <p:nvSpPr>
              <p:cNvPr id="10291" name="Oval 32"/>
              <p:cNvSpPr>
                <a:spLocks noChangeArrowheads="1"/>
              </p:cNvSpPr>
              <p:nvPr/>
            </p:nvSpPr>
            <p:spPr bwMode="auto">
              <a:xfrm>
                <a:off x="572" y="1581"/>
                <a:ext cx="553" cy="553"/>
              </a:xfrm>
              <a:prstGeom prst="ellipse">
                <a:avLst/>
              </a:prstGeom>
              <a:noFill/>
              <a:ln w="50800">
                <a:solidFill>
                  <a:srgbClr val="F05C3F"/>
                </a:solidFill>
                <a:round/>
                <a:headEnd/>
                <a:tailEnd/>
              </a:ln>
            </p:spPr>
            <p:txBody>
              <a:bodyPr wrap="none" anchor="ctr"/>
              <a:lstStyle/>
              <a:p>
                <a:endParaRPr lang="ar-SA"/>
              </a:p>
            </p:txBody>
          </p:sp>
        </p:grpSp>
        <p:sp>
          <p:nvSpPr>
            <p:cNvPr id="10257" name="Rectangle 33"/>
            <p:cNvSpPr>
              <a:spLocks noChangeArrowheads="1"/>
            </p:cNvSpPr>
            <p:nvPr/>
          </p:nvSpPr>
          <p:spPr bwMode="auto">
            <a:xfrm>
              <a:off x="4558" y="2900"/>
              <a:ext cx="546" cy="237"/>
            </a:xfrm>
            <a:prstGeom prst="rect">
              <a:avLst/>
            </a:prstGeom>
            <a:solidFill>
              <a:srgbClr val="FFFFFF"/>
            </a:solidFill>
            <a:ln w="12700">
              <a:solidFill>
                <a:srgbClr val="222222"/>
              </a:solidFill>
              <a:miter lim="800000"/>
              <a:headEnd/>
              <a:tailEnd/>
            </a:ln>
          </p:spPr>
          <p:txBody>
            <a:bodyPr wrap="none" lIns="90487" tIns="44450" rIns="90487" bIns="44450">
              <a:spAutoFit/>
            </a:bodyPr>
            <a:lstStyle/>
            <a:p>
              <a:pPr defTabSz="833399"/>
              <a:r>
                <a:rPr lang="en-US" sz="2000" b="1" dirty="0">
                  <a:solidFill>
                    <a:srgbClr val="000000"/>
                  </a:solidFill>
                  <a:latin typeface="Arial" charset="0"/>
                </a:rPr>
                <a:t>Finish</a:t>
              </a:r>
            </a:p>
          </p:txBody>
        </p:sp>
        <p:sp>
          <p:nvSpPr>
            <p:cNvPr id="10258" name="Rectangle 65"/>
            <p:cNvSpPr>
              <a:spLocks noChangeArrowheads="1"/>
            </p:cNvSpPr>
            <p:nvPr/>
          </p:nvSpPr>
          <p:spPr bwMode="auto">
            <a:xfrm>
              <a:off x="648" y="2919"/>
              <a:ext cx="450" cy="237"/>
            </a:xfrm>
            <a:prstGeom prst="rect">
              <a:avLst/>
            </a:prstGeom>
            <a:solidFill>
              <a:srgbClr val="FFFFFF"/>
            </a:solidFill>
            <a:ln w="12700">
              <a:solidFill>
                <a:srgbClr val="222222"/>
              </a:solidFill>
              <a:miter lim="800000"/>
              <a:headEnd/>
              <a:tailEnd/>
            </a:ln>
          </p:spPr>
          <p:txBody>
            <a:bodyPr wrap="none" lIns="90487" tIns="44450" rIns="90487" bIns="44450">
              <a:spAutoFit/>
            </a:bodyPr>
            <a:lstStyle/>
            <a:p>
              <a:pPr defTabSz="833399"/>
              <a:r>
                <a:rPr lang="en-US" sz="2000" b="1" dirty="0">
                  <a:solidFill>
                    <a:srgbClr val="000000"/>
                  </a:solidFill>
                  <a:latin typeface="Arial" charset="0"/>
                </a:rPr>
                <a:t>Start</a:t>
              </a:r>
            </a:p>
          </p:txBody>
        </p:sp>
        <p:grpSp>
          <p:nvGrpSpPr>
            <p:cNvPr id="8" name="Group 66"/>
            <p:cNvGrpSpPr>
              <a:grpSpLocks/>
            </p:cNvGrpSpPr>
            <p:nvPr/>
          </p:nvGrpSpPr>
          <p:grpSpPr bwMode="auto">
            <a:xfrm>
              <a:off x="2485" y="2379"/>
              <a:ext cx="557" cy="557"/>
              <a:chOff x="2053" y="2763"/>
              <a:chExt cx="557" cy="557"/>
            </a:xfrm>
          </p:grpSpPr>
          <p:sp>
            <p:nvSpPr>
              <p:cNvPr id="10272" name="Oval 67"/>
              <p:cNvSpPr>
                <a:spLocks noChangeArrowheads="1"/>
              </p:cNvSpPr>
              <p:nvPr/>
            </p:nvSpPr>
            <p:spPr bwMode="auto">
              <a:xfrm>
                <a:off x="2053" y="2763"/>
                <a:ext cx="557" cy="557"/>
              </a:xfrm>
              <a:prstGeom prst="ellipse">
                <a:avLst/>
              </a:prstGeom>
              <a:solidFill>
                <a:srgbClr val="EEFFFF"/>
              </a:solidFill>
              <a:ln w="12700">
                <a:noFill/>
                <a:round/>
                <a:headEnd/>
                <a:tailEnd/>
              </a:ln>
            </p:spPr>
            <p:txBody>
              <a:bodyPr wrap="none" anchor="ctr"/>
              <a:lstStyle/>
              <a:p>
                <a:endParaRPr lang="ar-SA"/>
              </a:p>
            </p:txBody>
          </p:sp>
          <p:sp>
            <p:nvSpPr>
              <p:cNvPr id="10273" name="Freeform 68"/>
              <p:cNvSpPr>
                <a:spLocks/>
              </p:cNvSpPr>
              <p:nvPr/>
            </p:nvSpPr>
            <p:spPr bwMode="auto">
              <a:xfrm>
                <a:off x="2245" y="2769"/>
                <a:ext cx="184" cy="545"/>
              </a:xfrm>
              <a:custGeom>
                <a:avLst/>
                <a:gdLst>
                  <a:gd name="T0" fmla="*/ 0 w 184"/>
                  <a:gd name="T1" fmla="*/ 533 h 545"/>
                  <a:gd name="T2" fmla="*/ 0 w 184"/>
                  <a:gd name="T3" fmla="*/ 20 h 545"/>
                  <a:gd name="T4" fmla="*/ 40 w 184"/>
                  <a:gd name="T5" fmla="*/ 4 h 545"/>
                  <a:gd name="T6" fmla="*/ 87 w 184"/>
                  <a:gd name="T7" fmla="*/ 0 h 545"/>
                  <a:gd name="T8" fmla="*/ 133 w 184"/>
                  <a:gd name="T9" fmla="*/ 7 h 545"/>
                  <a:gd name="T10" fmla="*/ 175 w 184"/>
                  <a:gd name="T11" fmla="*/ 18 h 545"/>
                  <a:gd name="T12" fmla="*/ 183 w 184"/>
                  <a:gd name="T13" fmla="*/ 23 h 545"/>
                  <a:gd name="T14" fmla="*/ 183 w 184"/>
                  <a:gd name="T15" fmla="*/ 525 h 545"/>
                  <a:gd name="T16" fmla="*/ 163 w 184"/>
                  <a:gd name="T17" fmla="*/ 536 h 545"/>
                  <a:gd name="T18" fmla="*/ 125 w 184"/>
                  <a:gd name="T19" fmla="*/ 543 h 545"/>
                  <a:gd name="T20" fmla="*/ 87 w 184"/>
                  <a:gd name="T21" fmla="*/ 544 h 545"/>
                  <a:gd name="T22" fmla="*/ 80 w 184"/>
                  <a:gd name="T23" fmla="*/ 544 h 545"/>
                  <a:gd name="T24" fmla="*/ 50 w 184"/>
                  <a:gd name="T25" fmla="*/ 543 h 545"/>
                  <a:gd name="T26" fmla="*/ 16 w 184"/>
                  <a:gd name="T27" fmla="*/ 535 h 545"/>
                  <a:gd name="T28" fmla="*/ 0 w 184"/>
                  <a:gd name="T29" fmla="*/ 533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a:lstStyle/>
              <a:p>
                <a:endParaRPr lang="ar-SA"/>
              </a:p>
            </p:txBody>
          </p:sp>
          <p:sp>
            <p:nvSpPr>
              <p:cNvPr id="10274" name="Line 69"/>
              <p:cNvSpPr>
                <a:spLocks noChangeShapeType="1"/>
              </p:cNvSpPr>
              <p:nvPr/>
            </p:nvSpPr>
            <p:spPr bwMode="auto">
              <a:xfrm>
                <a:off x="2065" y="3046"/>
                <a:ext cx="176" cy="0"/>
              </a:xfrm>
              <a:prstGeom prst="line">
                <a:avLst/>
              </a:prstGeom>
              <a:noFill/>
              <a:ln w="25400">
                <a:solidFill>
                  <a:srgbClr val="00FFFF"/>
                </a:solidFill>
                <a:round/>
                <a:headEnd/>
                <a:tailEnd/>
              </a:ln>
            </p:spPr>
            <p:txBody>
              <a:bodyPr wrap="none" anchor="ctr"/>
              <a:lstStyle/>
              <a:p>
                <a:endParaRPr lang="en-US"/>
              </a:p>
            </p:txBody>
          </p:sp>
          <p:sp>
            <p:nvSpPr>
              <p:cNvPr id="10275" name="Line 70"/>
              <p:cNvSpPr>
                <a:spLocks noChangeShapeType="1"/>
              </p:cNvSpPr>
              <p:nvPr/>
            </p:nvSpPr>
            <p:spPr bwMode="auto">
              <a:xfrm>
                <a:off x="2434" y="3046"/>
                <a:ext cx="164" cy="0"/>
              </a:xfrm>
              <a:prstGeom prst="line">
                <a:avLst/>
              </a:prstGeom>
              <a:noFill/>
              <a:ln w="25400">
                <a:solidFill>
                  <a:srgbClr val="00FFFF"/>
                </a:solidFill>
                <a:round/>
                <a:headEnd/>
                <a:tailEnd/>
              </a:ln>
            </p:spPr>
            <p:txBody>
              <a:bodyPr wrap="none" anchor="ctr"/>
              <a:lstStyle/>
              <a:p>
                <a:endParaRPr lang="en-US"/>
              </a:p>
            </p:txBody>
          </p:sp>
          <p:sp>
            <p:nvSpPr>
              <p:cNvPr id="10276" name="Line 71"/>
              <p:cNvSpPr>
                <a:spLocks noChangeShapeType="1"/>
              </p:cNvSpPr>
              <p:nvPr/>
            </p:nvSpPr>
            <p:spPr bwMode="auto">
              <a:xfrm>
                <a:off x="2248" y="2802"/>
                <a:ext cx="0" cy="487"/>
              </a:xfrm>
              <a:prstGeom prst="line">
                <a:avLst/>
              </a:prstGeom>
              <a:noFill/>
              <a:ln w="25400">
                <a:solidFill>
                  <a:srgbClr val="00FFFF"/>
                </a:solidFill>
                <a:round/>
                <a:headEnd/>
                <a:tailEnd/>
              </a:ln>
            </p:spPr>
            <p:txBody>
              <a:bodyPr wrap="none" anchor="ctr"/>
              <a:lstStyle/>
              <a:p>
                <a:endParaRPr lang="en-US"/>
              </a:p>
            </p:txBody>
          </p:sp>
          <p:sp>
            <p:nvSpPr>
              <p:cNvPr id="10277" name="Line 72"/>
              <p:cNvSpPr>
                <a:spLocks noChangeShapeType="1"/>
              </p:cNvSpPr>
              <p:nvPr/>
            </p:nvSpPr>
            <p:spPr bwMode="auto">
              <a:xfrm>
                <a:off x="2427" y="2802"/>
                <a:ext cx="0" cy="487"/>
              </a:xfrm>
              <a:prstGeom prst="line">
                <a:avLst/>
              </a:prstGeom>
              <a:noFill/>
              <a:ln w="25400">
                <a:solidFill>
                  <a:srgbClr val="00FFFF"/>
                </a:solidFill>
                <a:round/>
                <a:headEnd/>
                <a:tailEnd/>
              </a:ln>
            </p:spPr>
            <p:txBody>
              <a:bodyPr wrap="none" anchor="ctr"/>
              <a:lstStyle/>
              <a:p>
                <a:endParaRPr lang="en-US"/>
              </a:p>
            </p:txBody>
          </p:sp>
          <p:sp>
            <p:nvSpPr>
              <p:cNvPr id="10278" name="Rectangle 73"/>
              <p:cNvSpPr>
                <a:spLocks noChangeArrowheads="1"/>
              </p:cNvSpPr>
              <p:nvPr/>
            </p:nvSpPr>
            <p:spPr bwMode="auto">
              <a:xfrm>
                <a:off x="2216" y="2800"/>
                <a:ext cx="242" cy="478"/>
              </a:xfrm>
              <a:prstGeom prst="rect">
                <a:avLst/>
              </a:prstGeom>
              <a:noFill/>
              <a:ln w="12700">
                <a:noFill/>
                <a:miter lim="800000"/>
                <a:headEnd/>
                <a:tailEnd/>
              </a:ln>
            </p:spPr>
            <p:txBody>
              <a:bodyPr wrap="none" lIns="90487" tIns="44450" rIns="90487" bIns="44450">
                <a:spAutoFit/>
              </a:bodyPr>
              <a:lstStyle/>
              <a:p>
                <a:pPr algn="ctr" defTabSz="833399"/>
                <a:r>
                  <a:rPr lang="en-US" sz="1700" b="1" dirty="0">
                    <a:solidFill>
                      <a:srgbClr val="000000"/>
                    </a:solidFill>
                    <a:latin typeface="Arial" charset="0"/>
                  </a:rPr>
                  <a:t>B</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20</a:t>
                </a:r>
              </a:p>
            </p:txBody>
          </p:sp>
          <p:sp>
            <p:nvSpPr>
              <p:cNvPr id="10279" name="Rectangle 74"/>
              <p:cNvSpPr>
                <a:spLocks noChangeArrowheads="1"/>
              </p:cNvSpPr>
              <p:nvPr/>
            </p:nvSpPr>
            <p:spPr bwMode="auto">
              <a:xfrm>
                <a:off x="2066" y="2876"/>
                <a:ext cx="526" cy="188"/>
              </a:xfrm>
              <a:prstGeom prst="rect">
                <a:avLst/>
              </a:prstGeom>
              <a:noFill/>
              <a:ln w="12700">
                <a:noFill/>
                <a:miter lim="800000"/>
                <a:headEnd/>
                <a:tailEnd/>
              </a:ln>
            </p:spPr>
            <p:txBody>
              <a:bodyPr wrap="none" lIns="90487" tIns="44450" rIns="90487" bIns="44450">
                <a:spAutoFit/>
              </a:bodyPr>
              <a:lstStyle/>
              <a:p>
                <a:pPr defTabSz="833399"/>
                <a:r>
                  <a:rPr lang="en-US" sz="1500" b="1" dirty="0">
                    <a:solidFill>
                      <a:srgbClr val="000000"/>
                    </a:solidFill>
                    <a:latin typeface="Arial" charset="0"/>
                  </a:rPr>
                  <a:t>5        25</a:t>
                </a:r>
              </a:p>
            </p:txBody>
          </p:sp>
          <p:sp>
            <p:nvSpPr>
              <p:cNvPr id="10280" name="Oval 75"/>
              <p:cNvSpPr>
                <a:spLocks noChangeArrowheads="1"/>
              </p:cNvSpPr>
              <p:nvPr/>
            </p:nvSpPr>
            <p:spPr bwMode="auto">
              <a:xfrm>
                <a:off x="2056" y="2767"/>
                <a:ext cx="552" cy="553"/>
              </a:xfrm>
              <a:prstGeom prst="ellipse">
                <a:avLst/>
              </a:prstGeom>
              <a:noFill/>
              <a:ln w="50800">
                <a:solidFill>
                  <a:srgbClr val="F05C3F"/>
                </a:solidFill>
                <a:round/>
                <a:headEnd/>
                <a:tailEnd/>
              </a:ln>
            </p:spPr>
            <p:txBody>
              <a:bodyPr wrap="none" anchor="ctr"/>
              <a:lstStyle/>
              <a:p>
                <a:pPr algn="ctr" defTabSz="833399"/>
                <a:endParaRPr lang="ar-SA" b="1" dirty="0">
                  <a:latin typeface="Arial" charset="0"/>
                </a:endParaRPr>
              </a:p>
            </p:txBody>
          </p:sp>
          <p:sp>
            <p:nvSpPr>
              <p:cNvPr id="10281" name="Rectangle 76"/>
              <p:cNvSpPr>
                <a:spLocks noChangeArrowheads="1"/>
              </p:cNvSpPr>
              <p:nvPr/>
            </p:nvSpPr>
            <p:spPr bwMode="auto">
              <a:xfrm>
                <a:off x="2066" y="3056"/>
                <a:ext cx="526" cy="188"/>
              </a:xfrm>
              <a:prstGeom prst="rect">
                <a:avLst/>
              </a:prstGeom>
              <a:noFill/>
              <a:ln w="12700">
                <a:noFill/>
                <a:miter lim="800000"/>
                <a:headEnd/>
                <a:tailEnd/>
              </a:ln>
            </p:spPr>
            <p:txBody>
              <a:bodyPr wrap="none" lIns="90487" tIns="44450" rIns="90487" bIns="44450">
                <a:spAutoFit/>
              </a:bodyPr>
              <a:lstStyle/>
              <a:p>
                <a:pPr defTabSz="833399"/>
                <a:r>
                  <a:rPr lang="en-US" sz="1500" b="1" dirty="0">
                    <a:solidFill>
                      <a:srgbClr val="000000"/>
                    </a:solidFill>
                    <a:latin typeface="Arial" charset="0"/>
                  </a:rPr>
                  <a:t>5        25</a:t>
                </a:r>
              </a:p>
            </p:txBody>
          </p:sp>
        </p:grpSp>
        <p:grpSp>
          <p:nvGrpSpPr>
            <p:cNvPr id="9" name="Group 77"/>
            <p:cNvGrpSpPr>
              <a:grpSpLocks/>
            </p:cNvGrpSpPr>
            <p:nvPr/>
          </p:nvGrpSpPr>
          <p:grpSpPr bwMode="auto">
            <a:xfrm>
              <a:off x="3555" y="2739"/>
              <a:ext cx="581" cy="557"/>
              <a:chOff x="2775" y="2763"/>
              <a:chExt cx="581" cy="557"/>
            </a:xfrm>
          </p:grpSpPr>
          <p:sp>
            <p:nvSpPr>
              <p:cNvPr id="10262" name="Oval 78"/>
              <p:cNvSpPr>
                <a:spLocks noChangeArrowheads="1"/>
              </p:cNvSpPr>
              <p:nvPr/>
            </p:nvSpPr>
            <p:spPr bwMode="auto">
              <a:xfrm>
                <a:off x="2775" y="2763"/>
                <a:ext cx="557" cy="557"/>
              </a:xfrm>
              <a:prstGeom prst="ellipse">
                <a:avLst/>
              </a:prstGeom>
              <a:solidFill>
                <a:srgbClr val="EEFFFF"/>
              </a:solidFill>
              <a:ln w="12700">
                <a:noFill/>
                <a:round/>
                <a:headEnd/>
                <a:tailEnd/>
              </a:ln>
            </p:spPr>
            <p:txBody>
              <a:bodyPr wrap="none" anchor="ctr"/>
              <a:lstStyle/>
              <a:p>
                <a:endParaRPr lang="ar-SA"/>
              </a:p>
            </p:txBody>
          </p:sp>
          <p:sp>
            <p:nvSpPr>
              <p:cNvPr id="10263" name="Freeform 79"/>
              <p:cNvSpPr>
                <a:spLocks/>
              </p:cNvSpPr>
              <p:nvPr/>
            </p:nvSpPr>
            <p:spPr bwMode="auto">
              <a:xfrm>
                <a:off x="2967" y="2769"/>
                <a:ext cx="184" cy="545"/>
              </a:xfrm>
              <a:custGeom>
                <a:avLst/>
                <a:gdLst>
                  <a:gd name="T0" fmla="*/ 0 w 184"/>
                  <a:gd name="T1" fmla="*/ 533 h 545"/>
                  <a:gd name="T2" fmla="*/ 0 w 184"/>
                  <a:gd name="T3" fmla="*/ 20 h 545"/>
                  <a:gd name="T4" fmla="*/ 40 w 184"/>
                  <a:gd name="T5" fmla="*/ 4 h 545"/>
                  <a:gd name="T6" fmla="*/ 87 w 184"/>
                  <a:gd name="T7" fmla="*/ 0 h 545"/>
                  <a:gd name="T8" fmla="*/ 133 w 184"/>
                  <a:gd name="T9" fmla="*/ 7 h 545"/>
                  <a:gd name="T10" fmla="*/ 175 w 184"/>
                  <a:gd name="T11" fmla="*/ 18 h 545"/>
                  <a:gd name="T12" fmla="*/ 183 w 184"/>
                  <a:gd name="T13" fmla="*/ 23 h 545"/>
                  <a:gd name="T14" fmla="*/ 183 w 184"/>
                  <a:gd name="T15" fmla="*/ 525 h 545"/>
                  <a:gd name="T16" fmla="*/ 163 w 184"/>
                  <a:gd name="T17" fmla="*/ 536 h 545"/>
                  <a:gd name="T18" fmla="*/ 125 w 184"/>
                  <a:gd name="T19" fmla="*/ 543 h 545"/>
                  <a:gd name="T20" fmla="*/ 87 w 184"/>
                  <a:gd name="T21" fmla="*/ 544 h 545"/>
                  <a:gd name="T22" fmla="*/ 80 w 184"/>
                  <a:gd name="T23" fmla="*/ 544 h 545"/>
                  <a:gd name="T24" fmla="*/ 50 w 184"/>
                  <a:gd name="T25" fmla="*/ 543 h 545"/>
                  <a:gd name="T26" fmla="*/ 16 w 184"/>
                  <a:gd name="T27" fmla="*/ 535 h 545"/>
                  <a:gd name="T28" fmla="*/ 0 w 184"/>
                  <a:gd name="T29" fmla="*/ 533 h 5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545"/>
                  <a:gd name="T47" fmla="*/ 184 w 184"/>
                  <a:gd name="T48" fmla="*/ 545 h 5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545">
                    <a:moveTo>
                      <a:pt x="0" y="533"/>
                    </a:moveTo>
                    <a:lnTo>
                      <a:pt x="0" y="20"/>
                    </a:lnTo>
                    <a:lnTo>
                      <a:pt x="40" y="4"/>
                    </a:lnTo>
                    <a:lnTo>
                      <a:pt x="87" y="0"/>
                    </a:lnTo>
                    <a:lnTo>
                      <a:pt x="133" y="7"/>
                    </a:lnTo>
                    <a:lnTo>
                      <a:pt x="175" y="18"/>
                    </a:lnTo>
                    <a:lnTo>
                      <a:pt x="183" y="23"/>
                    </a:lnTo>
                    <a:lnTo>
                      <a:pt x="183" y="525"/>
                    </a:lnTo>
                    <a:lnTo>
                      <a:pt x="163" y="536"/>
                    </a:lnTo>
                    <a:lnTo>
                      <a:pt x="125" y="543"/>
                    </a:lnTo>
                    <a:lnTo>
                      <a:pt x="87" y="544"/>
                    </a:lnTo>
                    <a:lnTo>
                      <a:pt x="80" y="544"/>
                    </a:lnTo>
                    <a:lnTo>
                      <a:pt x="50" y="543"/>
                    </a:lnTo>
                    <a:lnTo>
                      <a:pt x="16" y="535"/>
                    </a:lnTo>
                    <a:lnTo>
                      <a:pt x="0" y="533"/>
                    </a:lnTo>
                  </a:path>
                </a:pathLst>
              </a:custGeom>
              <a:solidFill>
                <a:srgbClr val="EEEEDC"/>
              </a:solidFill>
              <a:ln w="12700" cap="rnd">
                <a:noFill/>
                <a:round/>
                <a:headEnd/>
                <a:tailEnd/>
              </a:ln>
            </p:spPr>
            <p:txBody>
              <a:bodyPr/>
              <a:lstStyle/>
              <a:p>
                <a:endParaRPr lang="ar-SA"/>
              </a:p>
            </p:txBody>
          </p:sp>
          <p:sp>
            <p:nvSpPr>
              <p:cNvPr id="10264" name="Line 80"/>
              <p:cNvSpPr>
                <a:spLocks noChangeShapeType="1"/>
              </p:cNvSpPr>
              <p:nvPr/>
            </p:nvSpPr>
            <p:spPr bwMode="auto">
              <a:xfrm>
                <a:off x="2787" y="3046"/>
                <a:ext cx="176" cy="0"/>
              </a:xfrm>
              <a:prstGeom prst="line">
                <a:avLst/>
              </a:prstGeom>
              <a:noFill/>
              <a:ln w="25400">
                <a:solidFill>
                  <a:srgbClr val="00FFFF"/>
                </a:solidFill>
                <a:round/>
                <a:headEnd/>
                <a:tailEnd/>
              </a:ln>
            </p:spPr>
            <p:txBody>
              <a:bodyPr wrap="none" anchor="ctr"/>
              <a:lstStyle/>
              <a:p>
                <a:endParaRPr lang="en-US"/>
              </a:p>
            </p:txBody>
          </p:sp>
          <p:sp>
            <p:nvSpPr>
              <p:cNvPr id="10265" name="Line 81"/>
              <p:cNvSpPr>
                <a:spLocks noChangeShapeType="1"/>
              </p:cNvSpPr>
              <p:nvPr/>
            </p:nvSpPr>
            <p:spPr bwMode="auto">
              <a:xfrm>
                <a:off x="3156" y="3046"/>
                <a:ext cx="164" cy="0"/>
              </a:xfrm>
              <a:prstGeom prst="line">
                <a:avLst/>
              </a:prstGeom>
              <a:noFill/>
              <a:ln w="25400">
                <a:solidFill>
                  <a:srgbClr val="00FFFF"/>
                </a:solidFill>
                <a:round/>
                <a:headEnd/>
                <a:tailEnd/>
              </a:ln>
            </p:spPr>
            <p:txBody>
              <a:bodyPr wrap="none" anchor="ctr"/>
              <a:lstStyle/>
              <a:p>
                <a:endParaRPr lang="en-US"/>
              </a:p>
            </p:txBody>
          </p:sp>
          <p:sp>
            <p:nvSpPr>
              <p:cNvPr id="10266" name="Line 82"/>
              <p:cNvSpPr>
                <a:spLocks noChangeShapeType="1"/>
              </p:cNvSpPr>
              <p:nvPr/>
            </p:nvSpPr>
            <p:spPr bwMode="auto">
              <a:xfrm>
                <a:off x="2970" y="2802"/>
                <a:ext cx="0" cy="487"/>
              </a:xfrm>
              <a:prstGeom prst="line">
                <a:avLst/>
              </a:prstGeom>
              <a:noFill/>
              <a:ln w="25400">
                <a:solidFill>
                  <a:srgbClr val="00FFFF"/>
                </a:solidFill>
                <a:round/>
                <a:headEnd/>
                <a:tailEnd/>
              </a:ln>
            </p:spPr>
            <p:txBody>
              <a:bodyPr wrap="none" anchor="ctr"/>
              <a:lstStyle/>
              <a:p>
                <a:endParaRPr lang="en-US"/>
              </a:p>
            </p:txBody>
          </p:sp>
          <p:sp>
            <p:nvSpPr>
              <p:cNvPr id="10267" name="Line 83"/>
              <p:cNvSpPr>
                <a:spLocks noChangeShapeType="1"/>
              </p:cNvSpPr>
              <p:nvPr/>
            </p:nvSpPr>
            <p:spPr bwMode="auto">
              <a:xfrm>
                <a:off x="3149" y="2802"/>
                <a:ext cx="0" cy="487"/>
              </a:xfrm>
              <a:prstGeom prst="line">
                <a:avLst/>
              </a:prstGeom>
              <a:noFill/>
              <a:ln w="25400">
                <a:solidFill>
                  <a:srgbClr val="00FFFF"/>
                </a:solidFill>
                <a:round/>
                <a:headEnd/>
                <a:tailEnd/>
              </a:ln>
            </p:spPr>
            <p:txBody>
              <a:bodyPr wrap="none" anchor="ctr"/>
              <a:lstStyle/>
              <a:p>
                <a:endParaRPr lang="en-US"/>
              </a:p>
            </p:txBody>
          </p:sp>
          <p:sp>
            <p:nvSpPr>
              <p:cNvPr id="10268" name="Rectangle 84"/>
              <p:cNvSpPr>
                <a:spLocks noChangeArrowheads="1"/>
              </p:cNvSpPr>
              <p:nvPr/>
            </p:nvSpPr>
            <p:spPr bwMode="auto">
              <a:xfrm>
                <a:off x="2933" y="2801"/>
                <a:ext cx="242" cy="478"/>
              </a:xfrm>
              <a:prstGeom prst="rect">
                <a:avLst/>
              </a:prstGeom>
              <a:noFill/>
              <a:ln w="12700">
                <a:noFill/>
                <a:miter lim="800000"/>
                <a:headEnd/>
                <a:tailEnd/>
              </a:ln>
            </p:spPr>
            <p:txBody>
              <a:bodyPr wrap="none" lIns="90487" tIns="44450" rIns="90487" bIns="44450">
                <a:spAutoFit/>
              </a:bodyPr>
              <a:lstStyle/>
              <a:p>
                <a:pPr algn="ctr" defTabSz="833399"/>
                <a:r>
                  <a:rPr lang="en-US" sz="1700" b="1" dirty="0">
                    <a:solidFill>
                      <a:srgbClr val="000000"/>
                    </a:solidFill>
                    <a:latin typeface="Arial" charset="0"/>
                  </a:rPr>
                  <a:t>D</a:t>
                </a:r>
              </a:p>
              <a:p>
                <a:pPr algn="ctr" defTabSz="833399"/>
                <a:endParaRPr lang="en-US" sz="1300" b="1" dirty="0">
                  <a:solidFill>
                    <a:srgbClr val="000000"/>
                  </a:solidFill>
                  <a:latin typeface="Arial" charset="0"/>
                </a:endParaRPr>
              </a:p>
              <a:p>
                <a:pPr algn="ctr" defTabSz="833399"/>
                <a:r>
                  <a:rPr lang="en-US" sz="1700" b="1" dirty="0">
                    <a:solidFill>
                      <a:srgbClr val="000000"/>
                    </a:solidFill>
                    <a:latin typeface="Arial" charset="0"/>
                  </a:rPr>
                  <a:t>10</a:t>
                </a:r>
              </a:p>
            </p:txBody>
          </p:sp>
          <p:sp>
            <p:nvSpPr>
              <p:cNvPr id="10269" name="Rectangle 85"/>
              <p:cNvSpPr>
                <a:spLocks noChangeArrowheads="1"/>
              </p:cNvSpPr>
              <p:nvPr/>
            </p:nvSpPr>
            <p:spPr bwMode="auto">
              <a:xfrm>
                <a:off x="2777" y="2874"/>
                <a:ext cx="579" cy="190"/>
              </a:xfrm>
              <a:prstGeom prst="rect">
                <a:avLst/>
              </a:prstGeom>
              <a:noFill/>
              <a:ln w="12700">
                <a:noFill/>
                <a:miter lim="800000"/>
                <a:headEnd/>
                <a:tailEnd/>
              </a:ln>
            </p:spPr>
            <p:txBody>
              <a:bodyPr wrap="none" lIns="90487" tIns="44450" rIns="90487" bIns="44450">
                <a:spAutoFit/>
              </a:bodyPr>
              <a:lstStyle/>
              <a:p>
                <a:pPr defTabSz="833399"/>
                <a:r>
                  <a:rPr lang="en-US" sz="1500" b="1" dirty="0">
                    <a:solidFill>
                      <a:srgbClr val="000000"/>
                    </a:solidFill>
                    <a:latin typeface="Arial" charset="0"/>
                  </a:rPr>
                  <a:t>25       35</a:t>
                </a:r>
              </a:p>
            </p:txBody>
          </p:sp>
          <p:sp>
            <p:nvSpPr>
              <p:cNvPr id="10270" name="Oval 86"/>
              <p:cNvSpPr>
                <a:spLocks noChangeArrowheads="1"/>
              </p:cNvSpPr>
              <p:nvPr/>
            </p:nvSpPr>
            <p:spPr bwMode="auto">
              <a:xfrm>
                <a:off x="2777" y="2767"/>
                <a:ext cx="553" cy="553"/>
              </a:xfrm>
              <a:prstGeom prst="ellipse">
                <a:avLst/>
              </a:prstGeom>
              <a:noFill/>
              <a:ln w="50800">
                <a:solidFill>
                  <a:srgbClr val="F05C3F"/>
                </a:solidFill>
                <a:round/>
                <a:headEnd/>
                <a:tailEnd/>
              </a:ln>
            </p:spPr>
            <p:txBody>
              <a:bodyPr wrap="none" anchor="ctr"/>
              <a:lstStyle/>
              <a:p>
                <a:pPr algn="ctr" defTabSz="833399"/>
                <a:endParaRPr lang="ar-SA" b="1" dirty="0">
                  <a:latin typeface="Arial" charset="0"/>
                </a:endParaRPr>
              </a:p>
            </p:txBody>
          </p:sp>
          <p:sp>
            <p:nvSpPr>
              <p:cNvPr id="10271" name="Rectangle 87"/>
              <p:cNvSpPr>
                <a:spLocks noChangeArrowheads="1"/>
              </p:cNvSpPr>
              <p:nvPr/>
            </p:nvSpPr>
            <p:spPr bwMode="auto">
              <a:xfrm>
                <a:off x="2777" y="3042"/>
                <a:ext cx="579" cy="190"/>
              </a:xfrm>
              <a:prstGeom prst="rect">
                <a:avLst/>
              </a:prstGeom>
              <a:noFill/>
              <a:ln w="12700">
                <a:noFill/>
                <a:miter lim="800000"/>
                <a:headEnd/>
                <a:tailEnd/>
              </a:ln>
            </p:spPr>
            <p:txBody>
              <a:bodyPr wrap="none" lIns="90487" tIns="44450" rIns="90487" bIns="44450">
                <a:spAutoFit/>
              </a:bodyPr>
              <a:lstStyle/>
              <a:p>
                <a:pPr defTabSz="833399"/>
                <a:r>
                  <a:rPr lang="en-US" sz="1500" b="1" dirty="0">
                    <a:solidFill>
                      <a:srgbClr val="000000"/>
                    </a:solidFill>
                    <a:latin typeface="Arial" charset="0"/>
                  </a:rPr>
                  <a:t>25       35</a:t>
                </a:r>
              </a:p>
            </p:txBody>
          </p:sp>
        </p:grpSp>
        <p:sp>
          <p:nvSpPr>
            <p:cNvPr id="10261" name="Line 88"/>
            <p:cNvSpPr>
              <a:spLocks noChangeShapeType="1"/>
            </p:cNvSpPr>
            <p:nvPr/>
          </p:nvSpPr>
          <p:spPr bwMode="auto">
            <a:xfrm flipV="1">
              <a:off x="4131" y="3005"/>
              <a:ext cx="379" cy="12"/>
            </a:xfrm>
            <a:prstGeom prst="line">
              <a:avLst/>
            </a:prstGeom>
            <a:noFill/>
            <a:ln w="50800">
              <a:solidFill>
                <a:srgbClr val="F05C3F"/>
              </a:solidFill>
              <a:round/>
              <a:headEnd/>
              <a:tailEnd type="triangle" w="med" len="med"/>
            </a:ln>
          </p:spPr>
          <p:txBody>
            <a:bodyPr wrap="none" anchor="ctr"/>
            <a:lstStyle/>
            <a:p>
              <a:endParaRPr lang="en-US"/>
            </a:p>
          </p:txBody>
        </p:sp>
      </p:gr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05154" y="1882690"/>
            <a:ext cx="8306152" cy="2308310"/>
          </a:xfrm>
          <a:prstGeom prst="rect">
            <a:avLst/>
          </a:prstGeom>
          <a:noFill/>
          <a:ln w="9525">
            <a:noFill/>
            <a:miter lim="800000"/>
            <a:headEnd/>
            <a:tailEnd/>
          </a:ln>
        </p:spPr>
        <p:txBody>
          <a:bodyPr lIns="91427" tIns="45713" rIns="91427" bIns="45713">
            <a:spAutoFit/>
          </a:bodyPr>
          <a:lstStyle/>
          <a:p>
            <a:pPr>
              <a:spcBef>
                <a:spcPct val="50000"/>
              </a:spcBef>
            </a:pPr>
            <a:r>
              <a:rPr lang="en-US" dirty="0"/>
              <a:t>A critical path of the project is a path comprising of critical activities of the project. </a:t>
            </a:r>
          </a:p>
          <a:p>
            <a:pPr>
              <a:spcBef>
                <a:spcPct val="50000"/>
              </a:spcBef>
            </a:pPr>
            <a:r>
              <a:rPr lang="en-US" dirty="0"/>
              <a:t>It is to be remembered that </a:t>
            </a:r>
          </a:p>
          <a:p>
            <a:pPr>
              <a:spcBef>
                <a:spcPct val="50000"/>
              </a:spcBef>
              <a:buFontTx/>
              <a:buChar char="•"/>
            </a:pPr>
            <a:r>
              <a:rPr lang="en-US" dirty="0"/>
              <a:t>  a project can have more than one critical path, </a:t>
            </a:r>
          </a:p>
          <a:p>
            <a:pPr>
              <a:spcBef>
                <a:spcPct val="50000"/>
              </a:spcBef>
              <a:buFontTx/>
              <a:buChar char="•"/>
            </a:pPr>
            <a:r>
              <a:rPr lang="en-US" dirty="0"/>
              <a:t>  Any critical path will start at node 1 and will end at node n and that </a:t>
            </a:r>
          </a:p>
          <a:p>
            <a:pPr>
              <a:spcBef>
                <a:spcPct val="50000"/>
              </a:spcBef>
              <a:buFontTx/>
              <a:buChar char="•"/>
            </a:pPr>
            <a:r>
              <a:rPr lang="en-US" dirty="0"/>
              <a:t>  The sum of the durations of the activities lying on a critical path is the duration of the project.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8914">
                                            <p:txEl>
                                              <p:pRg st="1" end="1"/>
                                            </p:txEl>
                                          </p:spTgt>
                                        </p:tgtEl>
                                        <p:attrNameLst>
                                          <p:attrName>style.visibility</p:attrName>
                                        </p:attrNameLst>
                                      </p:cBhvr>
                                      <p:to>
                                        <p:strVal val="visible"/>
                                      </p:to>
                                    </p:set>
                                    <p:animEffect transition="in" filter="checkerboard(across)">
                                      <p:cBhvr>
                                        <p:cTn id="7" dur="500"/>
                                        <p:tgtEl>
                                          <p:spTgt spid="389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8914">
                                            <p:txEl>
                                              <p:pRg st="2" end="2"/>
                                            </p:txEl>
                                          </p:spTgt>
                                        </p:tgtEl>
                                        <p:attrNameLst>
                                          <p:attrName>style.visibility</p:attrName>
                                        </p:attrNameLst>
                                      </p:cBhvr>
                                      <p:to>
                                        <p:strVal val="visible"/>
                                      </p:to>
                                    </p:set>
                                    <p:animEffect transition="in" filter="checkerboard(across)">
                                      <p:cBhvr>
                                        <p:cTn id="12" dur="500"/>
                                        <p:tgtEl>
                                          <p:spTgt spid="389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8914">
                                            <p:txEl>
                                              <p:pRg st="3" end="3"/>
                                            </p:txEl>
                                          </p:spTgt>
                                        </p:tgtEl>
                                        <p:attrNameLst>
                                          <p:attrName>style.visibility</p:attrName>
                                        </p:attrNameLst>
                                      </p:cBhvr>
                                      <p:to>
                                        <p:strVal val="visible"/>
                                      </p:to>
                                    </p:set>
                                    <p:animEffect transition="in" filter="dissolve">
                                      <p:cBhvr>
                                        <p:cTn id="17" dur="500"/>
                                        <p:tgtEl>
                                          <p:spTgt spid="389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38914">
                                            <p:txEl>
                                              <p:pRg st="4" end="4"/>
                                            </p:txEl>
                                          </p:spTgt>
                                        </p:tgtEl>
                                        <p:attrNameLst>
                                          <p:attrName>style.visibility</p:attrName>
                                        </p:attrNameLst>
                                      </p:cBhvr>
                                      <p:to>
                                        <p:strVal val="visible"/>
                                      </p:to>
                                    </p:set>
                                    <p:animEffect transition="in" filter="barn(inHorizontal)">
                                      <p:cBhvr>
                                        <p:cTn id="22" dur="500"/>
                                        <p:tgtEl>
                                          <p:spTgt spid="389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2"/>
          </p:nvPr>
        </p:nvSpPr>
        <p:spPr/>
        <p:txBody>
          <a:bodyPr/>
          <a:lstStyle/>
          <a:p>
            <a:fld id="{B1DABE9A-7965-41B9-935C-207FAFC95B8B}" type="slidenum">
              <a:rPr lang="en-US"/>
              <a:pPr/>
              <a:t>4</a:t>
            </a:fld>
            <a:endParaRPr lang="en-US"/>
          </a:p>
        </p:txBody>
      </p:sp>
      <p:sp>
        <p:nvSpPr>
          <p:cNvPr id="2050" name="Rectangle 2"/>
          <p:cNvSpPr>
            <a:spLocks noGrp="1" noChangeArrowheads="1"/>
          </p:cNvSpPr>
          <p:nvPr>
            <p:ph type="title"/>
          </p:nvPr>
        </p:nvSpPr>
        <p:spPr>
          <a:xfrm>
            <a:off x="685800" y="685800"/>
            <a:ext cx="7772400" cy="762000"/>
          </a:xfrm>
        </p:spPr>
        <p:txBody>
          <a:bodyPr/>
          <a:lstStyle/>
          <a:p>
            <a:pPr algn="ctr"/>
            <a:r>
              <a:rPr lang="en-US" sz="3200">
                <a:latin typeface="Book Antiqua" pitchFamily="18" charset="0"/>
              </a:rPr>
              <a:t>Network of Four Activities</a:t>
            </a:r>
          </a:p>
        </p:txBody>
      </p:sp>
      <p:sp>
        <p:nvSpPr>
          <p:cNvPr id="2051" name="Oval 3"/>
          <p:cNvSpPr>
            <a:spLocks noChangeArrowheads="1"/>
          </p:cNvSpPr>
          <p:nvPr/>
        </p:nvSpPr>
        <p:spPr bwMode="auto">
          <a:xfrm>
            <a:off x="1600200" y="2590800"/>
            <a:ext cx="381000" cy="381000"/>
          </a:xfrm>
          <a:prstGeom prst="ellipse">
            <a:avLst/>
          </a:prstGeom>
          <a:solidFill>
            <a:schemeClr val="accent1"/>
          </a:solidFill>
          <a:ln w="9525">
            <a:solidFill>
              <a:schemeClr val="tx1"/>
            </a:solidFill>
            <a:round/>
            <a:headEnd/>
            <a:tailEnd/>
          </a:ln>
          <a:effectLst/>
        </p:spPr>
        <p:txBody>
          <a:bodyPr wrap="none" anchor="ctr"/>
          <a:lstStyle/>
          <a:p>
            <a:r>
              <a:rPr lang="en-US"/>
              <a:t>1</a:t>
            </a:r>
          </a:p>
        </p:txBody>
      </p:sp>
      <p:sp>
        <p:nvSpPr>
          <p:cNvPr id="2052" name="Oval 4"/>
          <p:cNvSpPr>
            <a:spLocks noChangeArrowheads="1"/>
          </p:cNvSpPr>
          <p:nvPr/>
        </p:nvSpPr>
        <p:spPr bwMode="auto">
          <a:xfrm>
            <a:off x="4953000" y="2590800"/>
            <a:ext cx="381000" cy="381000"/>
          </a:xfrm>
          <a:prstGeom prst="ellipse">
            <a:avLst/>
          </a:prstGeom>
          <a:solidFill>
            <a:schemeClr val="accent1"/>
          </a:solidFill>
          <a:ln w="9525">
            <a:solidFill>
              <a:schemeClr val="tx1"/>
            </a:solidFill>
            <a:round/>
            <a:headEnd/>
            <a:tailEnd/>
          </a:ln>
          <a:effectLst/>
        </p:spPr>
        <p:txBody>
          <a:bodyPr wrap="none" anchor="ctr"/>
          <a:lstStyle/>
          <a:p>
            <a:r>
              <a:rPr lang="en-US"/>
              <a:t>3</a:t>
            </a:r>
          </a:p>
        </p:txBody>
      </p:sp>
      <p:sp>
        <p:nvSpPr>
          <p:cNvPr id="2053" name="Oval 5"/>
          <p:cNvSpPr>
            <a:spLocks noChangeArrowheads="1"/>
          </p:cNvSpPr>
          <p:nvPr/>
        </p:nvSpPr>
        <p:spPr bwMode="auto">
          <a:xfrm>
            <a:off x="7391400" y="2590800"/>
            <a:ext cx="381000" cy="381000"/>
          </a:xfrm>
          <a:prstGeom prst="ellipse">
            <a:avLst/>
          </a:prstGeom>
          <a:solidFill>
            <a:schemeClr val="accent1"/>
          </a:solidFill>
          <a:ln w="9525">
            <a:solidFill>
              <a:schemeClr val="tx1"/>
            </a:solidFill>
            <a:round/>
            <a:headEnd/>
            <a:tailEnd/>
          </a:ln>
          <a:effectLst/>
        </p:spPr>
        <p:txBody>
          <a:bodyPr wrap="none" anchor="ctr"/>
          <a:lstStyle/>
          <a:p>
            <a:r>
              <a:rPr lang="en-US"/>
              <a:t>4</a:t>
            </a:r>
          </a:p>
        </p:txBody>
      </p:sp>
      <p:sp>
        <p:nvSpPr>
          <p:cNvPr id="2054" name="Oval 6"/>
          <p:cNvSpPr>
            <a:spLocks noChangeArrowheads="1"/>
          </p:cNvSpPr>
          <p:nvPr/>
        </p:nvSpPr>
        <p:spPr bwMode="auto">
          <a:xfrm>
            <a:off x="3276600" y="3962400"/>
            <a:ext cx="381000" cy="381000"/>
          </a:xfrm>
          <a:prstGeom prst="ellipse">
            <a:avLst/>
          </a:prstGeom>
          <a:solidFill>
            <a:schemeClr val="accent1"/>
          </a:solidFill>
          <a:ln w="9525">
            <a:solidFill>
              <a:schemeClr val="tx1"/>
            </a:solidFill>
            <a:round/>
            <a:headEnd/>
            <a:tailEnd/>
          </a:ln>
          <a:effectLst/>
        </p:spPr>
        <p:txBody>
          <a:bodyPr wrap="none" anchor="ctr"/>
          <a:lstStyle/>
          <a:p>
            <a:r>
              <a:rPr lang="en-US"/>
              <a:t>2</a:t>
            </a:r>
          </a:p>
        </p:txBody>
      </p:sp>
      <p:sp>
        <p:nvSpPr>
          <p:cNvPr id="2057" name="Line 9"/>
          <p:cNvSpPr>
            <a:spLocks noChangeShapeType="1"/>
          </p:cNvSpPr>
          <p:nvPr/>
        </p:nvSpPr>
        <p:spPr bwMode="auto">
          <a:xfrm>
            <a:off x="5334000" y="2819400"/>
            <a:ext cx="2057400" cy="0"/>
          </a:xfrm>
          <a:prstGeom prst="line">
            <a:avLst/>
          </a:prstGeom>
          <a:noFill/>
          <a:ln w="12700">
            <a:solidFill>
              <a:schemeClr val="tx1"/>
            </a:solidFill>
            <a:round/>
            <a:headEnd/>
            <a:tailEnd type="triangle" w="med" len="med"/>
          </a:ln>
          <a:effectLst/>
        </p:spPr>
        <p:txBody>
          <a:bodyPr/>
          <a:lstStyle/>
          <a:p>
            <a:endParaRPr lang="en-US"/>
          </a:p>
        </p:txBody>
      </p:sp>
      <p:sp>
        <p:nvSpPr>
          <p:cNvPr id="2061" name="Line 13"/>
          <p:cNvSpPr>
            <a:spLocks noChangeShapeType="1"/>
          </p:cNvSpPr>
          <p:nvPr/>
        </p:nvSpPr>
        <p:spPr bwMode="auto">
          <a:xfrm>
            <a:off x="1981200" y="2819400"/>
            <a:ext cx="2971800" cy="0"/>
          </a:xfrm>
          <a:prstGeom prst="line">
            <a:avLst/>
          </a:prstGeom>
          <a:noFill/>
          <a:ln w="12700">
            <a:solidFill>
              <a:schemeClr val="tx1"/>
            </a:solidFill>
            <a:round/>
            <a:headEnd/>
            <a:tailEnd type="triangle" w="med" len="med"/>
          </a:ln>
          <a:effectLst/>
        </p:spPr>
        <p:txBody>
          <a:bodyPr/>
          <a:lstStyle/>
          <a:p>
            <a:endParaRPr lang="en-US"/>
          </a:p>
        </p:txBody>
      </p:sp>
      <p:cxnSp>
        <p:nvCxnSpPr>
          <p:cNvPr id="2065" name="AutoShape 17"/>
          <p:cNvCxnSpPr>
            <a:cxnSpLocks noChangeShapeType="1"/>
            <a:stCxn id="2051" idx="5"/>
            <a:endCxn id="2054" idx="1"/>
          </p:cNvCxnSpPr>
          <p:nvPr/>
        </p:nvCxnSpPr>
        <p:spPr bwMode="auto">
          <a:xfrm>
            <a:off x="1925638" y="2916238"/>
            <a:ext cx="1406525" cy="1101725"/>
          </a:xfrm>
          <a:prstGeom prst="straightConnector1">
            <a:avLst/>
          </a:prstGeom>
          <a:noFill/>
          <a:ln w="12700">
            <a:solidFill>
              <a:schemeClr val="tx1"/>
            </a:solidFill>
            <a:round/>
            <a:headEnd/>
            <a:tailEnd type="triangle" w="med" len="med"/>
          </a:ln>
          <a:effectLst/>
        </p:spPr>
      </p:cxnSp>
      <p:sp>
        <p:nvSpPr>
          <p:cNvPr id="2066" name="Text Box 18"/>
          <p:cNvSpPr txBox="1">
            <a:spLocks noChangeArrowheads="1"/>
          </p:cNvSpPr>
          <p:nvPr/>
        </p:nvSpPr>
        <p:spPr bwMode="auto">
          <a:xfrm>
            <a:off x="3276600" y="2438400"/>
            <a:ext cx="381000" cy="396875"/>
          </a:xfrm>
          <a:prstGeom prst="rect">
            <a:avLst/>
          </a:prstGeom>
          <a:noFill/>
          <a:ln w="9525">
            <a:noFill/>
            <a:miter lim="800000"/>
            <a:headEnd/>
            <a:tailEnd/>
          </a:ln>
          <a:effectLst/>
        </p:spPr>
        <p:txBody>
          <a:bodyPr>
            <a:spAutoFit/>
          </a:bodyPr>
          <a:lstStyle/>
          <a:p>
            <a:pPr algn="l">
              <a:spcBef>
                <a:spcPct val="50000"/>
              </a:spcBef>
            </a:pPr>
            <a:r>
              <a:rPr lang="en-US" sz="2000"/>
              <a:t>A</a:t>
            </a:r>
          </a:p>
        </p:txBody>
      </p:sp>
      <p:cxnSp>
        <p:nvCxnSpPr>
          <p:cNvPr id="2076" name="AutoShape 28"/>
          <p:cNvCxnSpPr>
            <a:cxnSpLocks noChangeShapeType="1"/>
            <a:stCxn id="2054" idx="7"/>
            <a:endCxn id="2052" idx="3"/>
          </p:cNvCxnSpPr>
          <p:nvPr/>
        </p:nvCxnSpPr>
        <p:spPr bwMode="auto">
          <a:xfrm flipV="1">
            <a:off x="3602038" y="2916238"/>
            <a:ext cx="1406525" cy="1101725"/>
          </a:xfrm>
          <a:prstGeom prst="straightConnector1">
            <a:avLst/>
          </a:prstGeom>
          <a:noFill/>
          <a:ln w="9525">
            <a:solidFill>
              <a:schemeClr val="tx1"/>
            </a:solidFill>
            <a:round/>
            <a:headEnd/>
            <a:tailEnd type="triangle" w="med" len="med"/>
          </a:ln>
          <a:effectLst/>
        </p:spPr>
      </p:cxnSp>
      <p:sp>
        <p:nvSpPr>
          <p:cNvPr id="2077" name="Text Box 29"/>
          <p:cNvSpPr txBox="1">
            <a:spLocks noChangeArrowheads="1"/>
          </p:cNvSpPr>
          <p:nvPr/>
        </p:nvSpPr>
        <p:spPr bwMode="auto">
          <a:xfrm>
            <a:off x="2743200" y="3276600"/>
            <a:ext cx="488950" cy="396875"/>
          </a:xfrm>
          <a:prstGeom prst="rect">
            <a:avLst/>
          </a:prstGeom>
          <a:noFill/>
          <a:ln w="9525">
            <a:noFill/>
            <a:miter lim="800000"/>
            <a:headEnd/>
            <a:tailEnd/>
          </a:ln>
          <a:effectLst/>
        </p:spPr>
        <p:txBody>
          <a:bodyPr>
            <a:spAutoFit/>
          </a:bodyPr>
          <a:lstStyle/>
          <a:p>
            <a:pPr algn="l">
              <a:spcBef>
                <a:spcPct val="50000"/>
              </a:spcBef>
            </a:pPr>
            <a:r>
              <a:rPr lang="en-US" sz="2000"/>
              <a:t>B</a:t>
            </a:r>
          </a:p>
        </p:txBody>
      </p:sp>
      <p:sp>
        <p:nvSpPr>
          <p:cNvPr id="2078" name="Text Box 30"/>
          <p:cNvSpPr txBox="1">
            <a:spLocks noChangeArrowheads="1"/>
          </p:cNvSpPr>
          <p:nvPr/>
        </p:nvSpPr>
        <p:spPr bwMode="auto">
          <a:xfrm>
            <a:off x="3946525" y="3200400"/>
            <a:ext cx="354013" cy="396875"/>
          </a:xfrm>
          <a:prstGeom prst="rect">
            <a:avLst/>
          </a:prstGeom>
          <a:noFill/>
          <a:ln w="9525">
            <a:noFill/>
            <a:miter lim="800000"/>
            <a:headEnd/>
            <a:tailEnd/>
          </a:ln>
          <a:effectLst/>
        </p:spPr>
        <p:txBody>
          <a:bodyPr wrap="none">
            <a:spAutoFit/>
          </a:bodyPr>
          <a:lstStyle/>
          <a:p>
            <a:pPr algn="l"/>
            <a:r>
              <a:rPr lang="en-US" sz="2000"/>
              <a:t>C</a:t>
            </a:r>
          </a:p>
        </p:txBody>
      </p:sp>
      <p:sp>
        <p:nvSpPr>
          <p:cNvPr id="2079" name="Text Box 31"/>
          <p:cNvSpPr txBox="1">
            <a:spLocks noChangeArrowheads="1"/>
          </p:cNvSpPr>
          <p:nvPr/>
        </p:nvSpPr>
        <p:spPr bwMode="auto">
          <a:xfrm>
            <a:off x="6184900" y="2452688"/>
            <a:ext cx="368300" cy="396875"/>
          </a:xfrm>
          <a:prstGeom prst="rect">
            <a:avLst/>
          </a:prstGeom>
          <a:noFill/>
          <a:ln w="9525">
            <a:noFill/>
            <a:miter lim="800000"/>
            <a:headEnd/>
            <a:tailEnd/>
          </a:ln>
          <a:effectLst/>
        </p:spPr>
        <p:txBody>
          <a:bodyPr wrap="none">
            <a:spAutoFit/>
          </a:bodyPr>
          <a:lstStyle/>
          <a:p>
            <a:pPr algn="l"/>
            <a:r>
              <a:rPr lang="en-US" sz="2000"/>
              <a:t>D</a:t>
            </a:r>
          </a:p>
        </p:txBody>
      </p:sp>
      <p:sp>
        <p:nvSpPr>
          <p:cNvPr id="2080" name="AutoShape 32"/>
          <p:cNvSpPr>
            <a:spLocks noChangeArrowheads="1"/>
          </p:cNvSpPr>
          <p:nvPr/>
        </p:nvSpPr>
        <p:spPr bwMode="auto">
          <a:xfrm>
            <a:off x="2362200" y="1752600"/>
            <a:ext cx="4114800" cy="381000"/>
          </a:xfrm>
          <a:prstGeom prst="wedgeRectCallout">
            <a:avLst>
              <a:gd name="adj1" fmla="val -22144"/>
              <a:gd name="adj2" fmla="val 147500"/>
            </a:avLst>
          </a:prstGeom>
          <a:solidFill>
            <a:schemeClr val="bg1"/>
          </a:solidFill>
          <a:ln w="9525">
            <a:solidFill>
              <a:schemeClr val="tx1"/>
            </a:solidFill>
            <a:miter lim="800000"/>
            <a:headEnd/>
            <a:tailEnd/>
          </a:ln>
          <a:effectLst/>
        </p:spPr>
        <p:txBody>
          <a:bodyPr/>
          <a:lstStyle/>
          <a:p>
            <a:r>
              <a:rPr lang="en-US" sz="2000">
                <a:latin typeface="Book Antiqua" pitchFamily="18" charset="0"/>
              </a:rPr>
              <a:t>Arcs indicate project activities</a:t>
            </a:r>
            <a:r>
              <a:rPr lang="en-US" sz="1600">
                <a:latin typeface="Book Antiqua" pitchFamily="18" charset="0"/>
              </a:rPr>
              <a:t> </a:t>
            </a:r>
          </a:p>
        </p:txBody>
      </p:sp>
      <p:sp>
        <p:nvSpPr>
          <p:cNvPr id="2082" name="AutoShape 34"/>
          <p:cNvSpPr>
            <a:spLocks noChangeArrowheads="1"/>
          </p:cNvSpPr>
          <p:nvPr/>
        </p:nvSpPr>
        <p:spPr bwMode="auto">
          <a:xfrm rot="-21600000">
            <a:off x="3200400" y="4876800"/>
            <a:ext cx="4343400" cy="609600"/>
          </a:xfrm>
          <a:prstGeom prst="wedgeRectCallout">
            <a:avLst>
              <a:gd name="adj1" fmla="val -38819"/>
              <a:gd name="adj2" fmla="val -154431"/>
            </a:avLst>
          </a:prstGeom>
          <a:solidFill>
            <a:schemeClr val="bg1"/>
          </a:solidFill>
          <a:ln w="9525">
            <a:solidFill>
              <a:schemeClr val="tx1"/>
            </a:solidFill>
            <a:miter lim="800000"/>
            <a:headEnd/>
            <a:tailEnd/>
          </a:ln>
          <a:effectLst/>
        </p:spPr>
        <p:txBody>
          <a:bodyPr/>
          <a:lstStyle/>
          <a:p>
            <a:pPr>
              <a:lnSpc>
                <a:spcPct val="85000"/>
              </a:lnSpc>
            </a:pPr>
            <a:r>
              <a:rPr lang="en-US" sz="2000">
                <a:latin typeface="Book Antiqua" pitchFamily="18" charset="0"/>
              </a:rPr>
              <a:t>Nodes correspond to the beginning and ending of activities</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7AE385A5-3EEE-4042-A093-8E9A66803596}" type="slidenum">
              <a:rPr lang="en-US"/>
              <a:pPr/>
              <a:t>5</a:t>
            </a:fld>
            <a:endParaRPr lang="en-US"/>
          </a:p>
        </p:txBody>
      </p:sp>
      <p:sp>
        <p:nvSpPr>
          <p:cNvPr id="22530" name="Rectangle 2"/>
          <p:cNvSpPr>
            <a:spLocks noGrp="1" noChangeArrowheads="1"/>
          </p:cNvSpPr>
          <p:nvPr>
            <p:ph type="title"/>
          </p:nvPr>
        </p:nvSpPr>
        <p:spPr>
          <a:xfrm>
            <a:off x="838200" y="609600"/>
            <a:ext cx="7772400" cy="685800"/>
          </a:xfrm>
        </p:spPr>
        <p:txBody>
          <a:bodyPr/>
          <a:lstStyle/>
          <a:p>
            <a:r>
              <a:rPr lang="en-US" sz="3600">
                <a:latin typeface="Book Antiqua" pitchFamily="18" charset="0"/>
              </a:rPr>
              <a:t>Example 2</a:t>
            </a:r>
          </a:p>
        </p:txBody>
      </p:sp>
      <p:sp>
        <p:nvSpPr>
          <p:cNvPr id="22531" name="Rectangle 3"/>
          <p:cNvSpPr>
            <a:spLocks noGrp="1" noChangeArrowheads="1"/>
          </p:cNvSpPr>
          <p:nvPr>
            <p:ph type="body" idx="1"/>
          </p:nvPr>
        </p:nvSpPr>
        <p:spPr>
          <a:xfrm>
            <a:off x="533400" y="1447800"/>
            <a:ext cx="8382000" cy="4876800"/>
          </a:xfrm>
        </p:spPr>
        <p:txBody>
          <a:bodyPr/>
          <a:lstStyle/>
          <a:p>
            <a:pPr>
              <a:lnSpc>
                <a:spcPct val="85000"/>
              </a:lnSpc>
              <a:buClr>
                <a:schemeClr val="tx1"/>
              </a:buClr>
              <a:buFont typeface="Wingdings" pitchFamily="2" charset="2"/>
              <a:buNone/>
            </a:pPr>
            <a:r>
              <a:rPr lang="en-US" sz="1800">
                <a:latin typeface="Book Antiqua" pitchFamily="18" charset="0"/>
              </a:rPr>
              <a:t>	</a:t>
            </a:r>
            <a:r>
              <a:rPr lang="en-US" sz="2000">
                <a:latin typeface="Book Antiqua" pitchFamily="18" charset="0"/>
              </a:rPr>
              <a:t>Develop the network for a project with following activities and immediate predecessors</a:t>
            </a:r>
            <a:r>
              <a:rPr lang="en-US" sz="1800">
                <a:latin typeface="Book Antiqua" pitchFamily="18" charset="0"/>
              </a:rPr>
              <a:t>:</a:t>
            </a:r>
          </a:p>
          <a:p>
            <a:pPr>
              <a:lnSpc>
                <a:spcPct val="85000"/>
              </a:lnSpc>
              <a:buClr>
                <a:schemeClr val="tx1"/>
              </a:buClr>
              <a:buFont typeface="Wingdings" pitchFamily="2" charset="2"/>
              <a:buNone/>
            </a:pPr>
            <a:endParaRPr lang="en-US" sz="1800" i="1">
              <a:latin typeface="Book Antiqua" pitchFamily="18" charset="0"/>
            </a:endParaRPr>
          </a:p>
        </p:txBody>
      </p:sp>
      <p:sp>
        <p:nvSpPr>
          <p:cNvPr id="22532" name="Text Box 4"/>
          <p:cNvSpPr txBox="1">
            <a:spLocks noChangeArrowheads="1"/>
          </p:cNvSpPr>
          <p:nvPr/>
        </p:nvSpPr>
        <p:spPr bwMode="auto">
          <a:xfrm>
            <a:off x="2514600" y="2209800"/>
            <a:ext cx="2895600" cy="3378200"/>
          </a:xfrm>
          <a:prstGeom prst="rect">
            <a:avLst/>
          </a:prstGeom>
          <a:noFill/>
          <a:ln w="9525">
            <a:noFill/>
            <a:miter lim="800000"/>
            <a:headEnd/>
            <a:tailEnd/>
          </a:ln>
          <a:effectLst/>
        </p:spPr>
        <p:txBody>
          <a:bodyPr>
            <a:spAutoFit/>
          </a:bodyPr>
          <a:lstStyle/>
          <a:p>
            <a:pPr algn="l">
              <a:lnSpc>
                <a:spcPct val="80000"/>
              </a:lnSpc>
            </a:pPr>
            <a:r>
              <a:rPr lang="en-US" sz="1800" b="1" u="sng">
                <a:latin typeface="Book Antiqua" pitchFamily="18" charset="0"/>
              </a:rPr>
              <a:t>Activity</a:t>
            </a:r>
            <a:r>
              <a:rPr lang="en-US" sz="1800">
                <a:latin typeface="Book Antiqua" pitchFamily="18" charset="0"/>
              </a:rPr>
              <a:t>	     </a:t>
            </a:r>
            <a:r>
              <a:rPr lang="en-US" sz="1800" b="1">
                <a:latin typeface="Book Antiqua" pitchFamily="18" charset="0"/>
              </a:rPr>
              <a:t>Immediate</a:t>
            </a:r>
          </a:p>
          <a:p>
            <a:pPr algn="l">
              <a:lnSpc>
                <a:spcPct val="80000"/>
              </a:lnSpc>
            </a:pPr>
            <a:r>
              <a:rPr lang="en-US" sz="1800">
                <a:latin typeface="Book Antiqua" pitchFamily="18" charset="0"/>
              </a:rPr>
              <a:t>	   </a:t>
            </a:r>
            <a:r>
              <a:rPr lang="en-US" sz="1800" b="1" u="sng">
                <a:latin typeface="Book Antiqua" pitchFamily="18" charset="0"/>
              </a:rPr>
              <a:t>predecessors</a:t>
            </a:r>
          </a:p>
          <a:p>
            <a:pPr algn="l">
              <a:lnSpc>
                <a:spcPct val="80000"/>
              </a:lnSpc>
            </a:pPr>
            <a:r>
              <a:rPr lang="en-US" sz="1800">
                <a:latin typeface="Book Antiqua" pitchFamily="18" charset="0"/>
              </a:rPr>
              <a:t>   A		-</a:t>
            </a:r>
          </a:p>
          <a:p>
            <a:pPr algn="l">
              <a:lnSpc>
                <a:spcPct val="80000"/>
              </a:lnSpc>
            </a:pPr>
            <a:endParaRPr lang="en-US" sz="1800">
              <a:latin typeface="Book Antiqua" pitchFamily="18" charset="0"/>
            </a:endParaRPr>
          </a:p>
          <a:p>
            <a:pPr algn="l">
              <a:lnSpc>
                <a:spcPct val="80000"/>
              </a:lnSpc>
            </a:pPr>
            <a:r>
              <a:rPr lang="en-US" sz="1800">
                <a:latin typeface="Book Antiqua" pitchFamily="18" charset="0"/>
              </a:rPr>
              <a:t>   B		-</a:t>
            </a:r>
          </a:p>
          <a:p>
            <a:pPr algn="l">
              <a:lnSpc>
                <a:spcPct val="80000"/>
              </a:lnSpc>
            </a:pPr>
            <a:endParaRPr lang="en-US" sz="1800">
              <a:latin typeface="Book Antiqua" pitchFamily="18" charset="0"/>
            </a:endParaRPr>
          </a:p>
          <a:p>
            <a:pPr algn="l">
              <a:lnSpc>
                <a:spcPct val="80000"/>
              </a:lnSpc>
            </a:pPr>
            <a:r>
              <a:rPr lang="en-US" sz="1800">
                <a:latin typeface="Book Antiqua" pitchFamily="18" charset="0"/>
              </a:rPr>
              <a:t>   C		B</a:t>
            </a:r>
          </a:p>
          <a:p>
            <a:pPr algn="l">
              <a:lnSpc>
                <a:spcPct val="80000"/>
              </a:lnSpc>
            </a:pPr>
            <a:endParaRPr lang="en-US" sz="1800">
              <a:latin typeface="Book Antiqua" pitchFamily="18" charset="0"/>
            </a:endParaRPr>
          </a:p>
          <a:p>
            <a:pPr algn="l">
              <a:lnSpc>
                <a:spcPct val="80000"/>
              </a:lnSpc>
            </a:pPr>
            <a:r>
              <a:rPr lang="en-US" sz="1800">
                <a:latin typeface="Book Antiqua" pitchFamily="18" charset="0"/>
              </a:rPr>
              <a:t>   D		A, C</a:t>
            </a:r>
          </a:p>
          <a:p>
            <a:pPr algn="l">
              <a:lnSpc>
                <a:spcPct val="80000"/>
              </a:lnSpc>
            </a:pPr>
            <a:endParaRPr lang="en-US" sz="1800">
              <a:latin typeface="Book Antiqua" pitchFamily="18" charset="0"/>
            </a:endParaRPr>
          </a:p>
          <a:p>
            <a:pPr algn="l">
              <a:lnSpc>
                <a:spcPct val="80000"/>
              </a:lnSpc>
            </a:pPr>
            <a:r>
              <a:rPr lang="en-US" sz="1800">
                <a:latin typeface="Book Antiqua" pitchFamily="18" charset="0"/>
              </a:rPr>
              <a:t>   E		C</a:t>
            </a:r>
          </a:p>
          <a:p>
            <a:pPr algn="l">
              <a:lnSpc>
                <a:spcPct val="80000"/>
              </a:lnSpc>
            </a:pPr>
            <a:endParaRPr lang="en-US" sz="1800">
              <a:latin typeface="Book Antiqua" pitchFamily="18" charset="0"/>
            </a:endParaRPr>
          </a:p>
          <a:p>
            <a:pPr algn="l">
              <a:lnSpc>
                <a:spcPct val="80000"/>
              </a:lnSpc>
            </a:pPr>
            <a:r>
              <a:rPr lang="en-US" sz="1800">
                <a:latin typeface="Book Antiqua" pitchFamily="18" charset="0"/>
              </a:rPr>
              <a:t>   F		C</a:t>
            </a:r>
          </a:p>
          <a:p>
            <a:pPr algn="l">
              <a:lnSpc>
                <a:spcPct val="80000"/>
              </a:lnSpc>
            </a:pPr>
            <a:endParaRPr lang="en-US" sz="1800">
              <a:latin typeface="Book Antiqua" pitchFamily="18" charset="0"/>
            </a:endParaRPr>
          </a:p>
          <a:p>
            <a:pPr algn="l">
              <a:lnSpc>
                <a:spcPct val="80000"/>
              </a:lnSpc>
            </a:pPr>
            <a:r>
              <a:rPr lang="en-US" sz="1800">
                <a:latin typeface="Book Antiqua" pitchFamily="18" charset="0"/>
              </a:rPr>
              <a:t>   G		D,E,F</a:t>
            </a:r>
          </a:p>
        </p:txBody>
      </p:sp>
      <p:sp>
        <p:nvSpPr>
          <p:cNvPr id="22534" name="Text Box 6"/>
          <p:cNvSpPr txBox="1">
            <a:spLocks noChangeArrowheads="1"/>
          </p:cNvSpPr>
          <p:nvPr/>
        </p:nvSpPr>
        <p:spPr bwMode="auto">
          <a:xfrm>
            <a:off x="1066800" y="5638800"/>
            <a:ext cx="6519863" cy="457200"/>
          </a:xfrm>
          <a:prstGeom prst="rect">
            <a:avLst/>
          </a:prstGeom>
          <a:noFill/>
          <a:ln w="9525">
            <a:noFill/>
            <a:miter lim="800000"/>
            <a:headEnd/>
            <a:tailEnd/>
          </a:ln>
          <a:effectLst/>
        </p:spPr>
        <p:txBody>
          <a:bodyPr wrap="none">
            <a:spAutoFit/>
          </a:bodyPr>
          <a:lstStyle/>
          <a:p>
            <a:pPr algn="l"/>
            <a:r>
              <a:rPr lang="en-US">
                <a:latin typeface="Book Antiqua" pitchFamily="18" charset="0"/>
              </a:rPr>
              <a:t>Try to do for the first five (A,B,C,D,E) activities</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4"/>
          <p:cNvSpPr>
            <a:spLocks noGrp="1"/>
          </p:cNvSpPr>
          <p:nvPr>
            <p:ph type="sldNum" sz="quarter" idx="12"/>
          </p:nvPr>
        </p:nvSpPr>
        <p:spPr/>
        <p:txBody>
          <a:bodyPr/>
          <a:lstStyle/>
          <a:p>
            <a:fld id="{18498644-E3BE-480C-897F-B2CEFCBEFBF6}" type="slidenum">
              <a:rPr lang="en-US"/>
              <a:pPr/>
              <a:t>6</a:t>
            </a:fld>
            <a:endParaRPr lang="en-US"/>
          </a:p>
        </p:txBody>
      </p:sp>
      <p:sp>
        <p:nvSpPr>
          <p:cNvPr id="3074" name="Rectangle 2"/>
          <p:cNvSpPr>
            <a:spLocks noGrp="1" noChangeArrowheads="1"/>
          </p:cNvSpPr>
          <p:nvPr>
            <p:ph type="title"/>
          </p:nvPr>
        </p:nvSpPr>
        <p:spPr>
          <a:xfrm>
            <a:off x="685800" y="762000"/>
            <a:ext cx="7772400" cy="762000"/>
          </a:xfrm>
        </p:spPr>
        <p:txBody>
          <a:bodyPr/>
          <a:lstStyle/>
          <a:p>
            <a:pPr algn="ctr"/>
            <a:r>
              <a:rPr lang="en-US" sz="3600">
                <a:latin typeface="Book Antiqua" pitchFamily="18" charset="0"/>
              </a:rPr>
              <a:t>Network of first five activities</a:t>
            </a:r>
          </a:p>
        </p:txBody>
      </p:sp>
      <p:sp>
        <p:nvSpPr>
          <p:cNvPr id="3075" name="Oval 3"/>
          <p:cNvSpPr>
            <a:spLocks noChangeArrowheads="1"/>
          </p:cNvSpPr>
          <p:nvPr/>
        </p:nvSpPr>
        <p:spPr bwMode="auto">
          <a:xfrm>
            <a:off x="1600200" y="2286000"/>
            <a:ext cx="381000" cy="381000"/>
          </a:xfrm>
          <a:prstGeom prst="ellipse">
            <a:avLst/>
          </a:prstGeom>
          <a:solidFill>
            <a:schemeClr val="accent1"/>
          </a:solidFill>
          <a:ln w="9525">
            <a:solidFill>
              <a:schemeClr val="tx1"/>
            </a:solidFill>
            <a:round/>
            <a:headEnd/>
            <a:tailEnd/>
          </a:ln>
          <a:effectLst/>
        </p:spPr>
        <p:txBody>
          <a:bodyPr wrap="none" anchor="ctr"/>
          <a:lstStyle/>
          <a:p>
            <a:r>
              <a:rPr lang="en-US"/>
              <a:t>1</a:t>
            </a:r>
          </a:p>
        </p:txBody>
      </p:sp>
      <p:sp>
        <p:nvSpPr>
          <p:cNvPr id="3076" name="Oval 4"/>
          <p:cNvSpPr>
            <a:spLocks noChangeArrowheads="1"/>
          </p:cNvSpPr>
          <p:nvPr/>
        </p:nvSpPr>
        <p:spPr bwMode="auto">
          <a:xfrm>
            <a:off x="4953000" y="2286000"/>
            <a:ext cx="381000" cy="381000"/>
          </a:xfrm>
          <a:prstGeom prst="ellipse">
            <a:avLst/>
          </a:prstGeom>
          <a:solidFill>
            <a:schemeClr val="accent1"/>
          </a:solidFill>
          <a:ln w="9525">
            <a:solidFill>
              <a:schemeClr val="tx1"/>
            </a:solidFill>
            <a:round/>
            <a:headEnd/>
            <a:tailEnd/>
          </a:ln>
          <a:effectLst/>
        </p:spPr>
        <p:txBody>
          <a:bodyPr wrap="none" anchor="ctr"/>
          <a:lstStyle/>
          <a:p>
            <a:r>
              <a:rPr lang="en-US"/>
              <a:t>3</a:t>
            </a:r>
          </a:p>
        </p:txBody>
      </p:sp>
      <p:sp>
        <p:nvSpPr>
          <p:cNvPr id="3077" name="Oval 5"/>
          <p:cNvSpPr>
            <a:spLocks noChangeArrowheads="1"/>
          </p:cNvSpPr>
          <p:nvPr/>
        </p:nvSpPr>
        <p:spPr bwMode="auto">
          <a:xfrm>
            <a:off x="7391400" y="2286000"/>
            <a:ext cx="381000" cy="381000"/>
          </a:xfrm>
          <a:prstGeom prst="ellipse">
            <a:avLst/>
          </a:prstGeom>
          <a:solidFill>
            <a:schemeClr val="accent1"/>
          </a:solidFill>
          <a:ln w="9525">
            <a:solidFill>
              <a:schemeClr val="tx1"/>
            </a:solidFill>
            <a:round/>
            <a:headEnd/>
            <a:tailEnd/>
          </a:ln>
          <a:effectLst/>
        </p:spPr>
        <p:txBody>
          <a:bodyPr wrap="none" anchor="ctr"/>
          <a:lstStyle/>
          <a:p>
            <a:r>
              <a:rPr lang="en-US"/>
              <a:t>4</a:t>
            </a:r>
          </a:p>
        </p:txBody>
      </p:sp>
      <p:sp>
        <p:nvSpPr>
          <p:cNvPr id="3078" name="Oval 6"/>
          <p:cNvSpPr>
            <a:spLocks noChangeArrowheads="1"/>
          </p:cNvSpPr>
          <p:nvPr/>
        </p:nvSpPr>
        <p:spPr bwMode="auto">
          <a:xfrm>
            <a:off x="2362200" y="4191000"/>
            <a:ext cx="381000" cy="381000"/>
          </a:xfrm>
          <a:prstGeom prst="ellipse">
            <a:avLst/>
          </a:prstGeom>
          <a:solidFill>
            <a:schemeClr val="accent1"/>
          </a:solidFill>
          <a:ln w="9525">
            <a:solidFill>
              <a:schemeClr val="tx1"/>
            </a:solidFill>
            <a:round/>
            <a:headEnd/>
            <a:tailEnd/>
          </a:ln>
          <a:effectLst/>
        </p:spPr>
        <p:txBody>
          <a:bodyPr wrap="none" anchor="ctr"/>
          <a:lstStyle/>
          <a:p>
            <a:r>
              <a:rPr lang="en-US"/>
              <a:t>2</a:t>
            </a:r>
          </a:p>
        </p:txBody>
      </p:sp>
      <p:sp>
        <p:nvSpPr>
          <p:cNvPr id="3079" name="Line 7"/>
          <p:cNvSpPr>
            <a:spLocks noChangeShapeType="1"/>
          </p:cNvSpPr>
          <p:nvPr/>
        </p:nvSpPr>
        <p:spPr bwMode="auto">
          <a:xfrm>
            <a:off x="5334000" y="2514600"/>
            <a:ext cx="2057400" cy="0"/>
          </a:xfrm>
          <a:prstGeom prst="line">
            <a:avLst/>
          </a:prstGeom>
          <a:noFill/>
          <a:ln w="12700">
            <a:solidFill>
              <a:schemeClr val="tx1"/>
            </a:solidFill>
            <a:round/>
            <a:headEnd/>
            <a:tailEnd type="triangle" w="med" len="med"/>
          </a:ln>
          <a:effectLst/>
        </p:spPr>
        <p:txBody>
          <a:bodyPr/>
          <a:lstStyle/>
          <a:p>
            <a:endParaRPr lang="en-US"/>
          </a:p>
        </p:txBody>
      </p:sp>
      <p:sp>
        <p:nvSpPr>
          <p:cNvPr id="3080" name="Line 8"/>
          <p:cNvSpPr>
            <a:spLocks noChangeShapeType="1"/>
          </p:cNvSpPr>
          <p:nvPr/>
        </p:nvSpPr>
        <p:spPr bwMode="auto">
          <a:xfrm>
            <a:off x="1981200" y="2514600"/>
            <a:ext cx="2971800" cy="0"/>
          </a:xfrm>
          <a:prstGeom prst="line">
            <a:avLst/>
          </a:prstGeom>
          <a:noFill/>
          <a:ln w="12700">
            <a:solidFill>
              <a:schemeClr val="tx1"/>
            </a:solidFill>
            <a:round/>
            <a:headEnd/>
            <a:tailEnd type="triangle" w="med" len="med"/>
          </a:ln>
          <a:effectLst/>
        </p:spPr>
        <p:txBody>
          <a:bodyPr/>
          <a:lstStyle/>
          <a:p>
            <a:endParaRPr lang="en-US"/>
          </a:p>
        </p:txBody>
      </p:sp>
      <p:cxnSp>
        <p:nvCxnSpPr>
          <p:cNvPr id="3081" name="AutoShape 9"/>
          <p:cNvCxnSpPr>
            <a:cxnSpLocks noChangeShapeType="1"/>
            <a:stCxn id="3075" idx="5"/>
            <a:endCxn id="3078" idx="1"/>
          </p:cNvCxnSpPr>
          <p:nvPr/>
        </p:nvCxnSpPr>
        <p:spPr bwMode="auto">
          <a:xfrm>
            <a:off x="1925638" y="2611438"/>
            <a:ext cx="492125" cy="1635125"/>
          </a:xfrm>
          <a:prstGeom prst="straightConnector1">
            <a:avLst/>
          </a:prstGeom>
          <a:noFill/>
          <a:ln w="12700">
            <a:solidFill>
              <a:schemeClr val="tx1"/>
            </a:solidFill>
            <a:round/>
            <a:headEnd/>
            <a:tailEnd type="triangle" w="med" len="med"/>
          </a:ln>
          <a:effectLst/>
        </p:spPr>
      </p:cxnSp>
      <p:sp>
        <p:nvSpPr>
          <p:cNvPr id="3082" name="Text Box 10"/>
          <p:cNvSpPr txBox="1">
            <a:spLocks noChangeArrowheads="1"/>
          </p:cNvSpPr>
          <p:nvPr/>
        </p:nvSpPr>
        <p:spPr bwMode="auto">
          <a:xfrm>
            <a:off x="3200400" y="2133600"/>
            <a:ext cx="381000" cy="396875"/>
          </a:xfrm>
          <a:prstGeom prst="rect">
            <a:avLst/>
          </a:prstGeom>
          <a:noFill/>
          <a:ln w="9525">
            <a:noFill/>
            <a:miter lim="800000"/>
            <a:headEnd/>
            <a:tailEnd/>
          </a:ln>
          <a:effectLst/>
        </p:spPr>
        <p:txBody>
          <a:bodyPr>
            <a:spAutoFit/>
          </a:bodyPr>
          <a:lstStyle/>
          <a:p>
            <a:pPr algn="l">
              <a:spcBef>
                <a:spcPct val="50000"/>
              </a:spcBef>
            </a:pPr>
            <a:r>
              <a:rPr lang="en-US" sz="2000"/>
              <a:t>A</a:t>
            </a:r>
          </a:p>
        </p:txBody>
      </p:sp>
      <p:cxnSp>
        <p:nvCxnSpPr>
          <p:cNvPr id="3083" name="AutoShape 11"/>
          <p:cNvCxnSpPr>
            <a:cxnSpLocks noChangeShapeType="1"/>
            <a:stCxn id="3078" idx="7"/>
            <a:endCxn id="3090" idx="2"/>
          </p:cNvCxnSpPr>
          <p:nvPr/>
        </p:nvCxnSpPr>
        <p:spPr bwMode="auto">
          <a:xfrm flipV="1">
            <a:off x="2687638" y="3924300"/>
            <a:ext cx="1884362" cy="322263"/>
          </a:xfrm>
          <a:prstGeom prst="straightConnector1">
            <a:avLst/>
          </a:prstGeom>
          <a:noFill/>
          <a:ln w="9525">
            <a:solidFill>
              <a:schemeClr val="tx1"/>
            </a:solidFill>
            <a:round/>
            <a:headEnd/>
            <a:tailEnd type="triangle" w="med" len="med"/>
          </a:ln>
          <a:effectLst/>
        </p:spPr>
      </p:cxnSp>
      <p:sp>
        <p:nvSpPr>
          <p:cNvPr id="3084" name="Text Box 12"/>
          <p:cNvSpPr txBox="1">
            <a:spLocks noChangeArrowheads="1"/>
          </p:cNvSpPr>
          <p:nvPr/>
        </p:nvSpPr>
        <p:spPr bwMode="auto">
          <a:xfrm>
            <a:off x="2133600" y="3124200"/>
            <a:ext cx="488950" cy="396875"/>
          </a:xfrm>
          <a:prstGeom prst="rect">
            <a:avLst/>
          </a:prstGeom>
          <a:noFill/>
          <a:ln w="9525">
            <a:noFill/>
            <a:miter lim="800000"/>
            <a:headEnd/>
            <a:tailEnd/>
          </a:ln>
          <a:effectLst/>
        </p:spPr>
        <p:txBody>
          <a:bodyPr>
            <a:spAutoFit/>
          </a:bodyPr>
          <a:lstStyle/>
          <a:p>
            <a:pPr algn="l">
              <a:spcBef>
                <a:spcPct val="50000"/>
              </a:spcBef>
            </a:pPr>
            <a:r>
              <a:rPr lang="en-US" sz="2000"/>
              <a:t>B</a:t>
            </a:r>
          </a:p>
        </p:txBody>
      </p:sp>
      <p:sp>
        <p:nvSpPr>
          <p:cNvPr id="3085" name="Text Box 13"/>
          <p:cNvSpPr txBox="1">
            <a:spLocks noChangeArrowheads="1"/>
          </p:cNvSpPr>
          <p:nvPr/>
        </p:nvSpPr>
        <p:spPr bwMode="auto">
          <a:xfrm>
            <a:off x="3429000" y="3733800"/>
            <a:ext cx="354013" cy="396875"/>
          </a:xfrm>
          <a:prstGeom prst="rect">
            <a:avLst/>
          </a:prstGeom>
          <a:noFill/>
          <a:ln w="9525">
            <a:noFill/>
            <a:miter lim="800000"/>
            <a:headEnd/>
            <a:tailEnd/>
          </a:ln>
          <a:effectLst/>
        </p:spPr>
        <p:txBody>
          <a:bodyPr wrap="none">
            <a:spAutoFit/>
          </a:bodyPr>
          <a:lstStyle/>
          <a:p>
            <a:pPr algn="l"/>
            <a:r>
              <a:rPr lang="en-US" sz="2000"/>
              <a:t>C</a:t>
            </a:r>
          </a:p>
        </p:txBody>
      </p:sp>
      <p:sp>
        <p:nvSpPr>
          <p:cNvPr id="3086" name="Text Box 14"/>
          <p:cNvSpPr txBox="1">
            <a:spLocks noChangeArrowheads="1"/>
          </p:cNvSpPr>
          <p:nvPr/>
        </p:nvSpPr>
        <p:spPr bwMode="auto">
          <a:xfrm>
            <a:off x="6184900" y="2147888"/>
            <a:ext cx="368300" cy="396875"/>
          </a:xfrm>
          <a:prstGeom prst="rect">
            <a:avLst/>
          </a:prstGeom>
          <a:noFill/>
          <a:ln w="9525">
            <a:noFill/>
            <a:miter lim="800000"/>
            <a:headEnd/>
            <a:tailEnd/>
          </a:ln>
          <a:effectLst/>
        </p:spPr>
        <p:txBody>
          <a:bodyPr wrap="none">
            <a:spAutoFit/>
          </a:bodyPr>
          <a:lstStyle/>
          <a:p>
            <a:pPr algn="l"/>
            <a:r>
              <a:rPr lang="en-US" sz="2000"/>
              <a:t>D</a:t>
            </a:r>
          </a:p>
        </p:txBody>
      </p:sp>
      <p:sp>
        <p:nvSpPr>
          <p:cNvPr id="3090" name="Oval 18"/>
          <p:cNvSpPr>
            <a:spLocks noChangeArrowheads="1"/>
          </p:cNvSpPr>
          <p:nvPr/>
        </p:nvSpPr>
        <p:spPr bwMode="auto">
          <a:xfrm>
            <a:off x="4572000" y="3733800"/>
            <a:ext cx="381000" cy="381000"/>
          </a:xfrm>
          <a:prstGeom prst="ellipse">
            <a:avLst/>
          </a:prstGeom>
          <a:solidFill>
            <a:schemeClr val="accent1"/>
          </a:solidFill>
          <a:ln w="9525">
            <a:solidFill>
              <a:schemeClr val="tx1"/>
            </a:solidFill>
            <a:round/>
            <a:headEnd/>
            <a:tailEnd/>
          </a:ln>
          <a:effectLst/>
        </p:spPr>
        <p:txBody>
          <a:bodyPr wrap="none" anchor="ctr"/>
          <a:lstStyle/>
          <a:p>
            <a:r>
              <a:rPr lang="en-US"/>
              <a:t>5</a:t>
            </a:r>
          </a:p>
        </p:txBody>
      </p:sp>
      <p:cxnSp>
        <p:nvCxnSpPr>
          <p:cNvPr id="3091" name="AutoShape 19"/>
          <p:cNvCxnSpPr>
            <a:cxnSpLocks noChangeShapeType="1"/>
            <a:stCxn id="3090" idx="0"/>
            <a:endCxn id="3076" idx="4"/>
          </p:cNvCxnSpPr>
          <p:nvPr/>
        </p:nvCxnSpPr>
        <p:spPr bwMode="auto">
          <a:xfrm flipV="1">
            <a:off x="4762500" y="2667000"/>
            <a:ext cx="381000" cy="1066800"/>
          </a:xfrm>
          <a:prstGeom prst="straightConnector1">
            <a:avLst/>
          </a:prstGeom>
          <a:noFill/>
          <a:ln w="9525">
            <a:solidFill>
              <a:schemeClr val="tx1"/>
            </a:solidFill>
            <a:prstDash val="dash"/>
            <a:round/>
            <a:headEnd/>
            <a:tailEnd type="triangle" w="med" len="med"/>
          </a:ln>
          <a:effectLst/>
        </p:spPr>
      </p:cxnSp>
      <p:cxnSp>
        <p:nvCxnSpPr>
          <p:cNvPr id="3092" name="AutoShape 20"/>
          <p:cNvCxnSpPr>
            <a:cxnSpLocks noChangeShapeType="1"/>
            <a:stCxn id="3090" idx="6"/>
          </p:cNvCxnSpPr>
          <p:nvPr/>
        </p:nvCxnSpPr>
        <p:spPr bwMode="auto">
          <a:xfrm flipV="1">
            <a:off x="4953000" y="2667000"/>
            <a:ext cx="2590800" cy="1257300"/>
          </a:xfrm>
          <a:prstGeom prst="straightConnector1">
            <a:avLst/>
          </a:prstGeom>
          <a:noFill/>
          <a:ln w="9525">
            <a:solidFill>
              <a:schemeClr val="tx1"/>
            </a:solidFill>
            <a:round/>
            <a:headEnd/>
            <a:tailEnd type="triangle" w="med" len="med"/>
          </a:ln>
          <a:effectLst/>
        </p:spPr>
      </p:cxnSp>
      <p:sp>
        <p:nvSpPr>
          <p:cNvPr id="3093" name="Text Box 21"/>
          <p:cNvSpPr txBox="1">
            <a:spLocks noChangeArrowheads="1"/>
          </p:cNvSpPr>
          <p:nvPr/>
        </p:nvSpPr>
        <p:spPr bwMode="auto">
          <a:xfrm>
            <a:off x="5927725" y="2971800"/>
            <a:ext cx="339725" cy="396875"/>
          </a:xfrm>
          <a:prstGeom prst="rect">
            <a:avLst/>
          </a:prstGeom>
          <a:noFill/>
          <a:ln w="9525">
            <a:noFill/>
            <a:miter lim="800000"/>
            <a:headEnd/>
            <a:tailEnd/>
          </a:ln>
          <a:effectLst/>
        </p:spPr>
        <p:txBody>
          <a:bodyPr wrap="none">
            <a:spAutoFit/>
          </a:bodyPr>
          <a:lstStyle/>
          <a:p>
            <a:pPr algn="l"/>
            <a:r>
              <a:rPr lang="en-US" sz="2000"/>
              <a:t>E</a:t>
            </a:r>
          </a:p>
        </p:txBody>
      </p:sp>
      <p:sp>
        <p:nvSpPr>
          <p:cNvPr id="3095" name="AutoShape 23"/>
          <p:cNvSpPr>
            <a:spLocks noChangeArrowheads="1"/>
          </p:cNvSpPr>
          <p:nvPr/>
        </p:nvSpPr>
        <p:spPr bwMode="auto">
          <a:xfrm>
            <a:off x="5562600" y="4419600"/>
            <a:ext cx="2667000" cy="609600"/>
          </a:xfrm>
          <a:prstGeom prst="wedgeRectCallout">
            <a:avLst>
              <a:gd name="adj1" fmla="val -71963"/>
              <a:gd name="adj2" fmla="val -246616"/>
            </a:avLst>
          </a:prstGeom>
          <a:solidFill>
            <a:schemeClr val="bg1"/>
          </a:solidFill>
          <a:ln w="9525">
            <a:solidFill>
              <a:schemeClr val="tx1"/>
            </a:solidFill>
            <a:miter lim="800000"/>
            <a:headEnd/>
            <a:tailEnd/>
          </a:ln>
          <a:effectLst/>
        </p:spPr>
        <p:txBody>
          <a:bodyPr/>
          <a:lstStyle/>
          <a:p>
            <a:pPr>
              <a:lnSpc>
                <a:spcPct val="80000"/>
              </a:lnSpc>
            </a:pPr>
            <a:r>
              <a:rPr lang="en-US" sz="2000">
                <a:latin typeface="Book Antiqua" pitchFamily="18" charset="0"/>
              </a:rPr>
              <a:t>We need to introduce a dummy activity</a:t>
            </a: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fld id="{3C758795-482D-4FE2-8906-5E8F0AC0B5FC}" type="slidenum">
              <a:rPr lang="en-US"/>
              <a:pPr/>
              <a:t>7</a:t>
            </a:fld>
            <a:endParaRPr lang="en-US"/>
          </a:p>
        </p:txBody>
      </p:sp>
      <p:sp>
        <p:nvSpPr>
          <p:cNvPr id="85020" name="Text Box 28"/>
          <p:cNvSpPr txBox="1">
            <a:spLocks noChangeArrowheads="1"/>
          </p:cNvSpPr>
          <p:nvPr/>
        </p:nvSpPr>
        <p:spPr bwMode="auto">
          <a:xfrm>
            <a:off x="533400" y="3733800"/>
            <a:ext cx="8153400" cy="2420938"/>
          </a:xfrm>
          <a:prstGeom prst="rect">
            <a:avLst/>
          </a:prstGeom>
          <a:noFill/>
          <a:ln w="9525">
            <a:noFill/>
            <a:miter lim="800000"/>
            <a:headEnd/>
            <a:tailEnd/>
          </a:ln>
          <a:effectLst/>
        </p:spPr>
        <p:txBody>
          <a:bodyPr>
            <a:spAutoFit/>
          </a:bodyPr>
          <a:lstStyle/>
          <a:p>
            <a:pPr marL="111125" indent="-111125" algn="l">
              <a:lnSpc>
                <a:spcPct val="85000"/>
              </a:lnSpc>
              <a:buFontTx/>
              <a:buChar char="•"/>
            </a:pPr>
            <a:r>
              <a:rPr lang="en-US" sz="2000">
                <a:latin typeface="Book Antiqua" pitchFamily="18" charset="0"/>
              </a:rPr>
              <a:t>Note how the network correctly identifies D, E, and F as the immediate predecessors for activity G.</a:t>
            </a:r>
          </a:p>
          <a:p>
            <a:pPr marL="111125" indent="-111125" algn="l">
              <a:lnSpc>
                <a:spcPct val="85000"/>
              </a:lnSpc>
              <a:buFontTx/>
              <a:buChar char="•"/>
            </a:pPr>
            <a:endParaRPr lang="en-US" sz="2000">
              <a:latin typeface="Book Antiqua" pitchFamily="18" charset="0"/>
            </a:endParaRPr>
          </a:p>
          <a:p>
            <a:pPr marL="111125" indent="-111125" algn="l">
              <a:lnSpc>
                <a:spcPct val="85000"/>
              </a:lnSpc>
              <a:buFontTx/>
              <a:buChar char="•"/>
            </a:pPr>
            <a:r>
              <a:rPr lang="en-US" sz="2000">
                <a:latin typeface="Book Antiqua" pitchFamily="18" charset="0"/>
              </a:rPr>
              <a:t>Dummy activities is used to identify precedence relationships correctly and  to eliminate possible confusion of two or more activities having the same starting and ending nodes</a:t>
            </a:r>
          </a:p>
          <a:p>
            <a:pPr marL="111125" indent="-111125" algn="l">
              <a:lnSpc>
                <a:spcPct val="85000"/>
              </a:lnSpc>
            </a:pPr>
            <a:endParaRPr lang="en-US" sz="2000">
              <a:latin typeface="Book Antiqua" pitchFamily="18" charset="0"/>
            </a:endParaRPr>
          </a:p>
          <a:p>
            <a:pPr marL="111125" indent="-111125" algn="l">
              <a:lnSpc>
                <a:spcPct val="85000"/>
              </a:lnSpc>
              <a:buFontTx/>
              <a:buChar char="•"/>
            </a:pPr>
            <a:r>
              <a:rPr lang="en-US" sz="2000">
                <a:latin typeface="Book Antiqua" pitchFamily="18" charset="0"/>
              </a:rPr>
              <a:t>Dummy activities have no resources (time, labor, machinery, etc) – purpose is to PRESERVE LOGIC of the network</a:t>
            </a:r>
          </a:p>
        </p:txBody>
      </p:sp>
      <p:sp>
        <p:nvSpPr>
          <p:cNvPr id="85021" name="Text Box 29"/>
          <p:cNvSpPr txBox="1">
            <a:spLocks noChangeArrowheads="1"/>
          </p:cNvSpPr>
          <p:nvPr/>
        </p:nvSpPr>
        <p:spPr bwMode="auto">
          <a:xfrm>
            <a:off x="1960563" y="873125"/>
            <a:ext cx="5249862" cy="579438"/>
          </a:xfrm>
          <a:prstGeom prst="rect">
            <a:avLst/>
          </a:prstGeom>
          <a:noFill/>
          <a:ln w="9525">
            <a:noFill/>
            <a:miter lim="800000"/>
            <a:headEnd/>
            <a:tailEnd/>
          </a:ln>
          <a:effectLst/>
        </p:spPr>
        <p:txBody>
          <a:bodyPr wrap="none">
            <a:spAutoFit/>
          </a:bodyPr>
          <a:lstStyle/>
          <a:p>
            <a:r>
              <a:rPr lang="en-US" sz="3200">
                <a:latin typeface="Book Antiqua" pitchFamily="18" charset="0"/>
              </a:rPr>
              <a:t>Network of Seven Activities</a:t>
            </a:r>
          </a:p>
        </p:txBody>
      </p:sp>
      <p:grpSp>
        <p:nvGrpSpPr>
          <p:cNvPr id="2" name="Group 33"/>
          <p:cNvGrpSpPr>
            <a:grpSpLocks/>
          </p:cNvGrpSpPr>
          <p:nvPr/>
        </p:nvGrpSpPr>
        <p:grpSpPr bwMode="auto">
          <a:xfrm>
            <a:off x="1371600" y="1524000"/>
            <a:ext cx="6858000" cy="2057400"/>
            <a:chOff x="864" y="960"/>
            <a:chExt cx="4320" cy="1296"/>
          </a:xfrm>
        </p:grpSpPr>
        <p:sp>
          <p:nvSpPr>
            <p:cNvPr id="84997" name="Oval 5"/>
            <p:cNvSpPr>
              <a:spLocks noChangeArrowheads="1"/>
            </p:cNvSpPr>
            <p:nvPr/>
          </p:nvSpPr>
          <p:spPr bwMode="auto">
            <a:xfrm>
              <a:off x="864" y="1041"/>
              <a:ext cx="216" cy="203"/>
            </a:xfrm>
            <a:prstGeom prst="ellipse">
              <a:avLst/>
            </a:prstGeom>
            <a:solidFill>
              <a:schemeClr val="accent1"/>
            </a:solidFill>
            <a:ln w="9525">
              <a:solidFill>
                <a:schemeClr val="tx1"/>
              </a:solidFill>
              <a:round/>
              <a:headEnd/>
              <a:tailEnd/>
            </a:ln>
            <a:effectLst/>
          </p:spPr>
          <p:txBody>
            <a:bodyPr wrap="none" anchor="ctr"/>
            <a:lstStyle/>
            <a:p>
              <a:r>
                <a:rPr lang="en-US"/>
                <a:t>1</a:t>
              </a:r>
            </a:p>
          </p:txBody>
        </p:sp>
        <p:sp>
          <p:nvSpPr>
            <p:cNvPr id="84998" name="Oval 6"/>
            <p:cNvSpPr>
              <a:spLocks noChangeArrowheads="1"/>
            </p:cNvSpPr>
            <p:nvPr/>
          </p:nvSpPr>
          <p:spPr bwMode="auto">
            <a:xfrm>
              <a:off x="2549" y="1041"/>
              <a:ext cx="216" cy="203"/>
            </a:xfrm>
            <a:prstGeom prst="ellipse">
              <a:avLst/>
            </a:prstGeom>
            <a:solidFill>
              <a:schemeClr val="accent1"/>
            </a:solidFill>
            <a:ln w="9525">
              <a:solidFill>
                <a:schemeClr val="tx1"/>
              </a:solidFill>
              <a:round/>
              <a:headEnd/>
              <a:tailEnd/>
            </a:ln>
            <a:effectLst/>
          </p:spPr>
          <p:txBody>
            <a:bodyPr wrap="none" anchor="ctr"/>
            <a:lstStyle/>
            <a:p>
              <a:r>
                <a:rPr lang="en-US"/>
                <a:t>3</a:t>
              </a:r>
            </a:p>
          </p:txBody>
        </p:sp>
        <p:sp>
          <p:nvSpPr>
            <p:cNvPr id="84999" name="Oval 7"/>
            <p:cNvSpPr>
              <a:spLocks noChangeArrowheads="1"/>
            </p:cNvSpPr>
            <p:nvPr/>
          </p:nvSpPr>
          <p:spPr bwMode="auto">
            <a:xfrm>
              <a:off x="3931" y="1041"/>
              <a:ext cx="216" cy="203"/>
            </a:xfrm>
            <a:prstGeom prst="ellipse">
              <a:avLst/>
            </a:prstGeom>
            <a:solidFill>
              <a:schemeClr val="accent1"/>
            </a:solidFill>
            <a:ln w="9525">
              <a:solidFill>
                <a:schemeClr val="tx1"/>
              </a:solidFill>
              <a:round/>
              <a:headEnd/>
              <a:tailEnd/>
            </a:ln>
            <a:effectLst/>
          </p:spPr>
          <p:txBody>
            <a:bodyPr wrap="none" anchor="ctr"/>
            <a:lstStyle/>
            <a:p>
              <a:r>
                <a:rPr lang="en-US"/>
                <a:t>4</a:t>
              </a:r>
            </a:p>
          </p:txBody>
        </p:sp>
        <p:sp>
          <p:nvSpPr>
            <p:cNvPr id="85000" name="Oval 8"/>
            <p:cNvSpPr>
              <a:spLocks noChangeArrowheads="1"/>
            </p:cNvSpPr>
            <p:nvPr/>
          </p:nvSpPr>
          <p:spPr bwMode="auto">
            <a:xfrm>
              <a:off x="1296" y="2054"/>
              <a:ext cx="216" cy="202"/>
            </a:xfrm>
            <a:prstGeom prst="ellipse">
              <a:avLst/>
            </a:prstGeom>
            <a:solidFill>
              <a:schemeClr val="accent1"/>
            </a:solidFill>
            <a:ln w="9525">
              <a:solidFill>
                <a:schemeClr val="tx1"/>
              </a:solidFill>
              <a:round/>
              <a:headEnd/>
              <a:tailEnd/>
            </a:ln>
            <a:effectLst/>
          </p:spPr>
          <p:txBody>
            <a:bodyPr wrap="none" anchor="ctr"/>
            <a:lstStyle/>
            <a:p>
              <a:r>
                <a:rPr lang="en-US"/>
                <a:t>2</a:t>
              </a:r>
            </a:p>
          </p:txBody>
        </p:sp>
        <p:sp>
          <p:nvSpPr>
            <p:cNvPr id="85001" name="Line 9"/>
            <p:cNvSpPr>
              <a:spLocks noChangeShapeType="1"/>
            </p:cNvSpPr>
            <p:nvPr/>
          </p:nvSpPr>
          <p:spPr bwMode="auto">
            <a:xfrm>
              <a:off x="2765" y="1163"/>
              <a:ext cx="1166" cy="0"/>
            </a:xfrm>
            <a:prstGeom prst="line">
              <a:avLst/>
            </a:prstGeom>
            <a:noFill/>
            <a:ln w="12700">
              <a:solidFill>
                <a:schemeClr val="tx1"/>
              </a:solidFill>
              <a:round/>
              <a:headEnd/>
              <a:tailEnd type="triangle" w="med" len="med"/>
            </a:ln>
            <a:effectLst/>
          </p:spPr>
          <p:txBody>
            <a:bodyPr/>
            <a:lstStyle/>
            <a:p>
              <a:endParaRPr lang="en-US"/>
            </a:p>
          </p:txBody>
        </p:sp>
        <p:cxnSp>
          <p:nvCxnSpPr>
            <p:cNvPr id="85002" name="AutoShape 10"/>
            <p:cNvCxnSpPr>
              <a:cxnSpLocks noChangeShapeType="1"/>
              <a:stCxn id="84997" idx="5"/>
              <a:endCxn id="85000" idx="1"/>
            </p:cNvCxnSpPr>
            <p:nvPr/>
          </p:nvCxnSpPr>
          <p:spPr bwMode="auto">
            <a:xfrm>
              <a:off x="1049" y="1214"/>
              <a:ext cx="279" cy="869"/>
            </a:xfrm>
            <a:prstGeom prst="straightConnector1">
              <a:avLst/>
            </a:prstGeom>
            <a:noFill/>
            <a:ln w="12700">
              <a:solidFill>
                <a:schemeClr val="tx1"/>
              </a:solidFill>
              <a:round/>
              <a:headEnd/>
              <a:tailEnd type="triangle" w="med" len="med"/>
            </a:ln>
            <a:effectLst/>
          </p:spPr>
        </p:cxnSp>
        <p:sp>
          <p:nvSpPr>
            <p:cNvPr id="85003" name="Text Box 11"/>
            <p:cNvSpPr txBox="1">
              <a:spLocks noChangeArrowheads="1"/>
            </p:cNvSpPr>
            <p:nvPr/>
          </p:nvSpPr>
          <p:spPr bwMode="auto">
            <a:xfrm>
              <a:off x="1685" y="960"/>
              <a:ext cx="216" cy="250"/>
            </a:xfrm>
            <a:prstGeom prst="rect">
              <a:avLst/>
            </a:prstGeom>
            <a:noFill/>
            <a:ln w="9525">
              <a:noFill/>
              <a:miter lim="800000"/>
              <a:headEnd/>
              <a:tailEnd/>
            </a:ln>
            <a:effectLst/>
          </p:spPr>
          <p:txBody>
            <a:bodyPr>
              <a:spAutoFit/>
            </a:bodyPr>
            <a:lstStyle/>
            <a:p>
              <a:pPr algn="l">
                <a:spcBef>
                  <a:spcPct val="50000"/>
                </a:spcBef>
              </a:pPr>
              <a:r>
                <a:rPr lang="en-US" sz="2000"/>
                <a:t>A</a:t>
              </a:r>
            </a:p>
          </p:txBody>
        </p:sp>
        <p:cxnSp>
          <p:nvCxnSpPr>
            <p:cNvPr id="85004" name="AutoShape 12"/>
            <p:cNvCxnSpPr>
              <a:cxnSpLocks noChangeShapeType="1"/>
              <a:stCxn id="85000" idx="7"/>
              <a:endCxn id="85008" idx="2"/>
            </p:cNvCxnSpPr>
            <p:nvPr/>
          </p:nvCxnSpPr>
          <p:spPr bwMode="auto">
            <a:xfrm flipV="1">
              <a:off x="1481" y="1912"/>
              <a:ext cx="1068" cy="171"/>
            </a:xfrm>
            <a:prstGeom prst="straightConnector1">
              <a:avLst/>
            </a:prstGeom>
            <a:noFill/>
            <a:ln w="9525">
              <a:solidFill>
                <a:schemeClr val="tx1"/>
              </a:solidFill>
              <a:round/>
              <a:headEnd/>
              <a:tailEnd type="triangle" w="med" len="med"/>
            </a:ln>
            <a:effectLst/>
          </p:spPr>
        </p:cxnSp>
        <p:sp>
          <p:nvSpPr>
            <p:cNvPr id="85005" name="Text Box 13"/>
            <p:cNvSpPr txBox="1">
              <a:spLocks noChangeArrowheads="1"/>
            </p:cNvSpPr>
            <p:nvPr/>
          </p:nvSpPr>
          <p:spPr bwMode="auto">
            <a:xfrm>
              <a:off x="1166" y="1519"/>
              <a:ext cx="278" cy="250"/>
            </a:xfrm>
            <a:prstGeom prst="rect">
              <a:avLst/>
            </a:prstGeom>
            <a:noFill/>
            <a:ln w="9525">
              <a:noFill/>
              <a:miter lim="800000"/>
              <a:headEnd/>
              <a:tailEnd/>
            </a:ln>
            <a:effectLst/>
          </p:spPr>
          <p:txBody>
            <a:bodyPr>
              <a:spAutoFit/>
            </a:bodyPr>
            <a:lstStyle/>
            <a:p>
              <a:pPr algn="l">
                <a:spcBef>
                  <a:spcPct val="50000"/>
                </a:spcBef>
              </a:pPr>
              <a:r>
                <a:rPr lang="en-US" sz="2000"/>
                <a:t>B</a:t>
              </a:r>
            </a:p>
          </p:txBody>
        </p:sp>
        <p:sp>
          <p:nvSpPr>
            <p:cNvPr id="85006" name="Text Box 14"/>
            <p:cNvSpPr txBox="1">
              <a:spLocks noChangeArrowheads="1"/>
            </p:cNvSpPr>
            <p:nvPr/>
          </p:nvSpPr>
          <p:spPr bwMode="auto">
            <a:xfrm>
              <a:off x="1901" y="1811"/>
              <a:ext cx="223" cy="250"/>
            </a:xfrm>
            <a:prstGeom prst="rect">
              <a:avLst/>
            </a:prstGeom>
            <a:noFill/>
            <a:ln w="9525">
              <a:noFill/>
              <a:miter lim="800000"/>
              <a:headEnd/>
              <a:tailEnd/>
            </a:ln>
            <a:effectLst/>
          </p:spPr>
          <p:txBody>
            <a:bodyPr wrap="none">
              <a:spAutoFit/>
            </a:bodyPr>
            <a:lstStyle/>
            <a:p>
              <a:pPr algn="l"/>
              <a:r>
                <a:rPr lang="en-US" sz="2000"/>
                <a:t>C</a:t>
              </a:r>
            </a:p>
          </p:txBody>
        </p:sp>
        <p:sp>
          <p:nvSpPr>
            <p:cNvPr id="85007" name="Text Box 15"/>
            <p:cNvSpPr txBox="1">
              <a:spLocks noChangeArrowheads="1"/>
            </p:cNvSpPr>
            <p:nvPr/>
          </p:nvSpPr>
          <p:spPr bwMode="auto">
            <a:xfrm>
              <a:off x="3204" y="992"/>
              <a:ext cx="232" cy="250"/>
            </a:xfrm>
            <a:prstGeom prst="rect">
              <a:avLst/>
            </a:prstGeom>
            <a:noFill/>
            <a:ln w="9525">
              <a:noFill/>
              <a:miter lim="800000"/>
              <a:headEnd/>
              <a:tailEnd/>
            </a:ln>
            <a:effectLst/>
          </p:spPr>
          <p:txBody>
            <a:bodyPr wrap="none">
              <a:spAutoFit/>
            </a:bodyPr>
            <a:lstStyle/>
            <a:p>
              <a:pPr algn="l"/>
              <a:r>
                <a:rPr lang="en-US" sz="2000"/>
                <a:t>D</a:t>
              </a:r>
            </a:p>
          </p:txBody>
        </p:sp>
        <p:sp>
          <p:nvSpPr>
            <p:cNvPr id="85008" name="Oval 16"/>
            <p:cNvSpPr>
              <a:spLocks noChangeArrowheads="1"/>
            </p:cNvSpPr>
            <p:nvPr/>
          </p:nvSpPr>
          <p:spPr bwMode="auto">
            <a:xfrm>
              <a:off x="2549" y="1811"/>
              <a:ext cx="216" cy="202"/>
            </a:xfrm>
            <a:prstGeom prst="ellipse">
              <a:avLst/>
            </a:prstGeom>
            <a:solidFill>
              <a:schemeClr val="accent1"/>
            </a:solidFill>
            <a:ln w="9525">
              <a:solidFill>
                <a:schemeClr val="tx1"/>
              </a:solidFill>
              <a:round/>
              <a:headEnd/>
              <a:tailEnd/>
            </a:ln>
            <a:effectLst/>
          </p:spPr>
          <p:txBody>
            <a:bodyPr wrap="none" anchor="ctr"/>
            <a:lstStyle/>
            <a:p>
              <a:r>
                <a:rPr lang="en-US"/>
                <a:t>5</a:t>
              </a:r>
            </a:p>
          </p:txBody>
        </p:sp>
        <p:cxnSp>
          <p:nvCxnSpPr>
            <p:cNvPr id="85009" name="AutoShape 17"/>
            <p:cNvCxnSpPr>
              <a:cxnSpLocks noChangeShapeType="1"/>
              <a:stCxn id="85008" idx="0"/>
              <a:endCxn id="84998" idx="4"/>
            </p:cNvCxnSpPr>
            <p:nvPr/>
          </p:nvCxnSpPr>
          <p:spPr bwMode="auto">
            <a:xfrm flipV="1">
              <a:off x="2657" y="1244"/>
              <a:ext cx="0" cy="567"/>
            </a:xfrm>
            <a:prstGeom prst="straightConnector1">
              <a:avLst/>
            </a:prstGeom>
            <a:noFill/>
            <a:ln w="9525">
              <a:solidFill>
                <a:schemeClr val="tx1"/>
              </a:solidFill>
              <a:prstDash val="dash"/>
              <a:round/>
              <a:headEnd/>
              <a:tailEnd type="triangle" w="med" len="med"/>
            </a:ln>
            <a:effectLst/>
          </p:spPr>
        </p:cxnSp>
        <p:cxnSp>
          <p:nvCxnSpPr>
            <p:cNvPr id="85010" name="AutoShape 18"/>
            <p:cNvCxnSpPr>
              <a:cxnSpLocks noChangeShapeType="1"/>
              <a:stCxn id="85008" idx="7"/>
              <a:endCxn id="84999" idx="3"/>
            </p:cNvCxnSpPr>
            <p:nvPr/>
          </p:nvCxnSpPr>
          <p:spPr bwMode="auto">
            <a:xfrm flipV="1">
              <a:off x="2733" y="1214"/>
              <a:ext cx="1230" cy="626"/>
            </a:xfrm>
            <a:prstGeom prst="straightConnector1">
              <a:avLst/>
            </a:prstGeom>
            <a:noFill/>
            <a:ln w="9525">
              <a:solidFill>
                <a:schemeClr val="tx1"/>
              </a:solidFill>
              <a:round/>
              <a:headEnd/>
              <a:tailEnd type="triangle" w="med" len="med"/>
            </a:ln>
            <a:effectLst/>
          </p:spPr>
        </p:cxnSp>
        <p:sp>
          <p:nvSpPr>
            <p:cNvPr id="85011" name="Text Box 19"/>
            <p:cNvSpPr txBox="1">
              <a:spLocks noChangeArrowheads="1"/>
            </p:cNvSpPr>
            <p:nvPr/>
          </p:nvSpPr>
          <p:spPr bwMode="auto">
            <a:xfrm>
              <a:off x="3134" y="1397"/>
              <a:ext cx="214" cy="250"/>
            </a:xfrm>
            <a:prstGeom prst="rect">
              <a:avLst/>
            </a:prstGeom>
            <a:noFill/>
            <a:ln w="9525">
              <a:noFill/>
              <a:miter lim="800000"/>
              <a:headEnd/>
              <a:tailEnd/>
            </a:ln>
            <a:effectLst/>
          </p:spPr>
          <p:txBody>
            <a:bodyPr wrap="none">
              <a:spAutoFit/>
            </a:bodyPr>
            <a:lstStyle/>
            <a:p>
              <a:pPr algn="l"/>
              <a:r>
                <a:rPr lang="en-US" sz="2000"/>
                <a:t>E</a:t>
              </a:r>
            </a:p>
          </p:txBody>
        </p:sp>
        <p:sp>
          <p:nvSpPr>
            <p:cNvPr id="85012" name="Oval 20"/>
            <p:cNvSpPr>
              <a:spLocks noChangeArrowheads="1"/>
            </p:cNvSpPr>
            <p:nvPr/>
          </p:nvSpPr>
          <p:spPr bwMode="auto">
            <a:xfrm>
              <a:off x="4968" y="1203"/>
              <a:ext cx="216" cy="203"/>
            </a:xfrm>
            <a:prstGeom prst="ellipse">
              <a:avLst/>
            </a:prstGeom>
            <a:solidFill>
              <a:schemeClr val="accent1"/>
            </a:solidFill>
            <a:ln w="9525">
              <a:solidFill>
                <a:schemeClr val="tx1"/>
              </a:solidFill>
              <a:round/>
              <a:headEnd/>
              <a:tailEnd/>
            </a:ln>
            <a:effectLst/>
          </p:spPr>
          <p:txBody>
            <a:bodyPr wrap="none" anchor="ctr"/>
            <a:lstStyle/>
            <a:p>
              <a:r>
                <a:rPr lang="en-US"/>
                <a:t>7</a:t>
              </a:r>
            </a:p>
          </p:txBody>
        </p:sp>
        <p:sp>
          <p:nvSpPr>
            <p:cNvPr id="85013" name="Oval 21"/>
            <p:cNvSpPr>
              <a:spLocks noChangeArrowheads="1"/>
            </p:cNvSpPr>
            <p:nvPr/>
          </p:nvSpPr>
          <p:spPr bwMode="auto">
            <a:xfrm>
              <a:off x="3715" y="2054"/>
              <a:ext cx="216" cy="202"/>
            </a:xfrm>
            <a:prstGeom prst="ellipse">
              <a:avLst/>
            </a:prstGeom>
            <a:solidFill>
              <a:schemeClr val="accent1"/>
            </a:solidFill>
            <a:ln w="9525">
              <a:solidFill>
                <a:schemeClr val="tx1"/>
              </a:solidFill>
              <a:round/>
              <a:headEnd/>
              <a:tailEnd/>
            </a:ln>
            <a:effectLst/>
          </p:spPr>
          <p:txBody>
            <a:bodyPr wrap="none" anchor="ctr"/>
            <a:lstStyle/>
            <a:p>
              <a:r>
                <a:rPr lang="en-US"/>
                <a:t>6</a:t>
              </a:r>
            </a:p>
          </p:txBody>
        </p:sp>
        <p:cxnSp>
          <p:nvCxnSpPr>
            <p:cNvPr id="85014" name="AutoShape 22"/>
            <p:cNvCxnSpPr>
              <a:cxnSpLocks noChangeShapeType="1"/>
            </p:cNvCxnSpPr>
            <p:nvPr/>
          </p:nvCxnSpPr>
          <p:spPr bwMode="auto">
            <a:xfrm>
              <a:off x="2765" y="1932"/>
              <a:ext cx="950" cy="243"/>
            </a:xfrm>
            <a:prstGeom prst="straightConnector1">
              <a:avLst/>
            </a:prstGeom>
            <a:noFill/>
            <a:ln w="9525">
              <a:solidFill>
                <a:schemeClr val="tx1"/>
              </a:solidFill>
              <a:round/>
              <a:headEnd/>
              <a:tailEnd type="triangle" w="med" len="med"/>
            </a:ln>
            <a:effectLst/>
          </p:spPr>
        </p:cxnSp>
        <p:cxnSp>
          <p:nvCxnSpPr>
            <p:cNvPr id="85015" name="AutoShape 23"/>
            <p:cNvCxnSpPr>
              <a:cxnSpLocks noChangeShapeType="1"/>
              <a:stCxn id="85013" idx="0"/>
              <a:endCxn id="84999" idx="4"/>
            </p:cNvCxnSpPr>
            <p:nvPr/>
          </p:nvCxnSpPr>
          <p:spPr bwMode="auto">
            <a:xfrm flipV="1">
              <a:off x="3823" y="1244"/>
              <a:ext cx="216" cy="810"/>
            </a:xfrm>
            <a:prstGeom prst="straightConnector1">
              <a:avLst/>
            </a:prstGeom>
            <a:noFill/>
            <a:ln w="9525">
              <a:solidFill>
                <a:schemeClr val="tx1"/>
              </a:solidFill>
              <a:round/>
              <a:headEnd/>
              <a:tailEnd type="triangle" w="med" len="med"/>
            </a:ln>
            <a:effectLst/>
          </p:spPr>
        </p:cxnSp>
        <p:cxnSp>
          <p:nvCxnSpPr>
            <p:cNvPr id="85016" name="AutoShape 24"/>
            <p:cNvCxnSpPr>
              <a:cxnSpLocks noChangeShapeType="1"/>
              <a:stCxn id="84999" idx="6"/>
              <a:endCxn id="85012" idx="2"/>
            </p:cNvCxnSpPr>
            <p:nvPr/>
          </p:nvCxnSpPr>
          <p:spPr bwMode="auto">
            <a:xfrm>
              <a:off x="4147" y="1142"/>
              <a:ext cx="821" cy="162"/>
            </a:xfrm>
            <a:prstGeom prst="straightConnector1">
              <a:avLst/>
            </a:prstGeom>
            <a:noFill/>
            <a:ln w="9525">
              <a:solidFill>
                <a:schemeClr val="tx1"/>
              </a:solidFill>
              <a:round/>
              <a:headEnd/>
              <a:tailEnd type="triangle" w="med" len="med"/>
            </a:ln>
            <a:effectLst/>
          </p:spPr>
        </p:cxnSp>
        <p:cxnSp>
          <p:nvCxnSpPr>
            <p:cNvPr id="85017" name="AutoShape 25"/>
            <p:cNvCxnSpPr>
              <a:cxnSpLocks noChangeShapeType="1"/>
              <a:stCxn id="84997" idx="6"/>
              <a:endCxn id="84998" idx="2"/>
            </p:cNvCxnSpPr>
            <p:nvPr/>
          </p:nvCxnSpPr>
          <p:spPr bwMode="auto">
            <a:xfrm>
              <a:off x="1080" y="1142"/>
              <a:ext cx="1469" cy="0"/>
            </a:xfrm>
            <a:prstGeom prst="straightConnector1">
              <a:avLst/>
            </a:prstGeom>
            <a:noFill/>
            <a:ln w="9525">
              <a:solidFill>
                <a:schemeClr val="tx1"/>
              </a:solidFill>
              <a:round/>
              <a:headEnd/>
              <a:tailEnd type="triangle" w="med" len="med"/>
            </a:ln>
            <a:effectLst/>
          </p:spPr>
        </p:cxnSp>
        <p:sp>
          <p:nvSpPr>
            <p:cNvPr id="85018" name="Text Box 26"/>
            <p:cNvSpPr txBox="1">
              <a:spLocks noChangeArrowheads="1"/>
            </p:cNvSpPr>
            <p:nvPr/>
          </p:nvSpPr>
          <p:spPr bwMode="auto">
            <a:xfrm>
              <a:off x="3142" y="1851"/>
              <a:ext cx="205" cy="250"/>
            </a:xfrm>
            <a:prstGeom prst="rect">
              <a:avLst/>
            </a:prstGeom>
            <a:noFill/>
            <a:ln w="9525">
              <a:noFill/>
              <a:miter lim="800000"/>
              <a:headEnd/>
              <a:tailEnd/>
            </a:ln>
            <a:effectLst/>
          </p:spPr>
          <p:txBody>
            <a:bodyPr wrap="none">
              <a:spAutoFit/>
            </a:bodyPr>
            <a:lstStyle/>
            <a:p>
              <a:pPr algn="l"/>
              <a:r>
                <a:rPr lang="en-US" sz="2000"/>
                <a:t>F</a:t>
              </a:r>
            </a:p>
          </p:txBody>
        </p:sp>
        <p:sp>
          <p:nvSpPr>
            <p:cNvPr id="85019" name="Text Box 27"/>
            <p:cNvSpPr txBox="1">
              <a:spLocks noChangeArrowheads="1"/>
            </p:cNvSpPr>
            <p:nvPr/>
          </p:nvSpPr>
          <p:spPr bwMode="auto">
            <a:xfrm>
              <a:off x="4493" y="1041"/>
              <a:ext cx="232" cy="250"/>
            </a:xfrm>
            <a:prstGeom prst="rect">
              <a:avLst/>
            </a:prstGeom>
            <a:noFill/>
            <a:ln w="9525">
              <a:noFill/>
              <a:miter lim="800000"/>
              <a:headEnd/>
              <a:tailEnd/>
            </a:ln>
            <a:effectLst/>
          </p:spPr>
          <p:txBody>
            <a:bodyPr wrap="none">
              <a:spAutoFit/>
            </a:bodyPr>
            <a:lstStyle/>
            <a:p>
              <a:pPr algn="l"/>
              <a:r>
                <a:rPr lang="en-US" sz="2000"/>
                <a:t>G</a:t>
              </a:r>
            </a:p>
          </p:txBody>
        </p:sp>
        <p:sp>
          <p:nvSpPr>
            <p:cNvPr id="85022" name="Text Box 30"/>
            <p:cNvSpPr txBox="1">
              <a:spLocks noChangeArrowheads="1"/>
            </p:cNvSpPr>
            <p:nvPr/>
          </p:nvSpPr>
          <p:spPr bwMode="auto">
            <a:xfrm>
              <a:off x="2150" y="1466"/>
              <a:ext cx="556" cy="231"/>
            </a:xfrm>
            <a:prstGeom prst="rect">
              <a:avLst/>
            </a:prstGeom>
            <a:noFill/>
            <a:ln w="9525">
              <a:noFill/>
              <a:miter lim="800000"/>
              <a:headEnd/>
              <a:tailEnd/>
            </a:ln>
            <a:effectLst/>
          </p:spPr>
          <p:txBody>
            <a:bodyPr wrap="none">
              <a:spAutoFit/>
            </a:bodyPr>
            <a:lstStyle/>
            <a:p>
              <a:r>
                <a:rPr lang="en-US" sz="1800"/>
                <a:t>dummy</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3"/>
          <p:cNvSpPr>
            <a:spLocks noGrp="1"/>
          </p:cNvSpPr>
          <p:nvPr>
            <p:ph type="sldNum" sz="quarter" idx="12"/>
          </p:nvPr>
        </p:nvSpPr>
        <p:spPr/>
        <p:txBody>
          <a:bodyPr/>
          <a:lstStyle/>
          <a:p>
            <a:fld id="{A23B6663-E38B-4883-A478-436F16B8585F}" type="slidenum">
              <a:rPr lang="en-US"/>
              <a:pPr/>
              <a:t>8</a:t>
            </a:fld>
            <a:endParaRPr lang="en-US"/>
          </a:p>
        </p:txBody>
      </p:sp>
      <p:sp>
        <p:nvSpPr>
          <p:cNvPr id="61489" name="Rectangle 49"/>
          <p:cNvSpPr>
            <a:spLocks noChangeArrowheads="1"/>
          </p:cNvSpPr>
          <p:nvPr/>
        </p:nvSpPr>
        <p:spPr bwMode="auto">
          <a:xfrm>
            <a:off x="990600" y="533400"/>
            <a:ext cx="6705600" cy="396875"/>
          </a:xfrm>
          <a:prstGeom prst="rect">
            <a:avLst/>
          </a:prstGeom>
          <a:noFill/>
          <a:ln w="9525">
            <a:noFill/>
            <a:miter lim="800000"/>
            <a:headEnd/>
            <a:tailEnd/>
          </a:ln>
          <a:effectLst/>
        </p:spPr>
        <p:txBody>
          <a:bodyPr>
            <a:spAutoFit/>
          </a:bodyPr>
          <a:lstStyle/>
          <a:p>
            <a:pPr indent="457200">
              <a:tabLst>
                <a:tab pos="457200" algn="r"/>
                <a:tab pos="5486400" algn="r"/>
              </a:tabLst>
            </a:pPr>
            <a:r>
              <a:rPr lang="en-US" sz="2000" b="1">
                <a:latin typeface="Arial" charset="0"/>
                <a:cs typeface="Arial" charset="0"/>
              </a:rPr>
              <a:t>EXAMPLES OF THE USE OF DUMMYACTIVITY</a:t>
            </a:r>
            <a:endParaRPr lang="en-US" sz="2000"/>
          </a:p>
        </p:txBody>
      </p:sp>
      <p:sp>
        <p:nvSpPr>
          <p:cNvPr id="61479" name="Line 39"/>
          <p:cNvSpPr>
            <a:spLocks noChangeShapeType="1"/>
          </p:cNvSpPr>
          <p:nvPr/>
        </p:nvSpPr>
        <p:spPr bwMode="auto">
          <a:xfrm>
            <a:off x="6381750" y="1641475"/>
            <a:ext cx="0" cy="0"/>
          </a:xfrm>
          <a:prstGeom prst="line">
            <a:avLst/>
          </a:prstGeom>
          <a:noFill/>
          <a:ln w="9525">
            <a:solidFill>
              <a:srgbClr val="000000"/>
            </a:solidFill>
            <a:round/>
            <a:headEnd/>
            <a:tailEnd/>
          </a:ln>
        </p:spPr>
        <p:txBody>
          <a:bodyPr/>
          <a:lstStyle/>
          <a:p>
            <a:endParaRPr lang="en-US"/>
          </a:p>
        </p:txBody>
      </p:sp>
      <p:sp>
        <p:nvSpPr>
          <p:cNvPr id="61462" name="Text Box 22"/>
          <p:cNvSpPr txBox="1">
            <a:spLocks noChangeArrowheads="1"/>
          </p:cNvSpPr>
          <p:nvPr/>
        </p:nvSpPr>
        <p:spPr bwMode="auto">
          <a:xfrm>
            <a:off x="4343400" y="1676400"/>
            <a:ext cx="857250" cy="381000"/>
          </a:xfrm>
          <a:prstGeom prst="rect">
            <a:avLst/>
          </a:prstGeom>
          <a:noFill/>
          <a:ln w="9525">
            <a:noFill/>
            <a:miter lim="800000"/>
            <a:headEnd/>
            <a:tailEnd/>
          </a:ln>
        </p:spPr>
        <p:txBody>
          <a:bodyPr/>
          <a:lstStyle/>
          <a:p>
            <a:pPr algn="l"/>
            <a:r>
              <a:rPr lang="en-US" sz="1400" b="1">
                <a:latin typeface="Arial" charset="0"/>
                <a:cs typeface="Arial" charset="0"/>
              </a:rPr>
              <a:t>Dummy</a:t>
            </a:r>
            <a:endParaRPr lang="en-US" sz="1200" b="1">
              <a:cs typeface="Times New Roman" pitchFamily="18" charset="0"/>
            </a:endParaRPr>
          </a:p>
          <a:p>
            <a:pPr algn="l" eaLnBrk="0" hangingPunct="0"/>
            <a:endParaRPr lang="en-US" b="1"/>
          </a:p>
        </p:txBody>
      </p:sp>
      <p:sp>
        <p:nvSpPr>
          <p:cNvPr id="61461" name="Text Box 21"/>
          <p:cNvSpPr txBox="1">
            <a:spLocks noChangeArrowheads="1"/>
          </p:cNvSpPr>
          <p:nvPr/>
        </p:nvSpPr>
        <p:spPr bwMode="auto">
          <a:xfrm>
            <a:off x="2971800" y="2362200"/>
            <a:ext cx="952500" cy="409575"/>
          </a:xfrm>
          <a:prstGeom prst="rect">
            <a:avLst/>
          </a:prstGeom>
          <a:noFill/>
          <a:ln w="9525">
            <a:noFill/>
            <a:miter lim="800000"/>
            <a:headEnd/>
            <a:tailEnd/>
          </a:ln>
        </p:spPr>
        <p:txBody>
          <a:bodyPr/>
          <a:lstStyle/>
          <a:p>
            <a:pPr algn="l"/>
            <a:r>
              <a:rPr lang="en-US" sz="1400" b="1">
                <a:latin typeface="Arial" charset="0"/>
                <a:cs typeface="Arial" charset="0"/>
              </a:rPr>
              <a:t>RIGHT </a:t>
            </a:r>
            <a:r>
              <a:rPr lang="en-US" sz="1400" b="1">
                <a:latin typeface="Arial" charset="0"/>
                <a:cs typeface="Arial" charset="0"/>
                <a:sym typeface="Wingdings" pitchFamily="2" charset="2"/>
              </a:rPr>
              <a:t></a:t>
            </a:r>
            <a:endParaRPr lang="en-US" sz="1200" b="1">
              <a:cs typeface="Times New Roman" pitchFamily="18" charset="0"/>
            </a:endParaRPr>
          </a:p>
          <a:p>
            <a:pPr algn="l" eaLnBrk="0" hangingPunct="0"/>
            <a:endParaRPr lang="en-US" b="1"/>
          </a:p>
        </p:txBody>
      </p:sp>
      <p:grpSp>
        <p:nvGrpSpPr>
          <p:cNvPr id="2" name="Group 82"/>
          <p:cNvGrpSpPr>
            <a:grpSpLocks/>
          </p:cNvGrpSpPr>
          <p:nvPr/>
        </p:nvGrpSpPr>
        <p:grpSpPr bwMode="auto">
          <a:xfrm>
            <a:off x="1143000" y="3276600"/>
            <a:ext cx="3409950" cy="2362200"/>
            <a:chOff x="1068" y="2160"/>
            <a:chExt cx="2724" cy="1656"/>
          </a:xfrm>
        </p:grpSpPr>
        <p:sp>
          <p:nvSpPr>
            <p:cNvPr id="61477" name="Line 37"/>
            <p:cNvSpPr>
              <a:spLocks noChangeShapeType="1"/>
            </p:cNvSpPr>
            <p:nvPr/>
          </p:nvSpPr>
          <p:spPr bwMode="auto">
            <a:xfrm>
              <a:off x="1140" y="2724"/>
              <a:ext cx="504" cy="216"/>
            </a:xfrm>
            <a:prstGeom prst="line">
              <a:avLst/>
            </a:prstGeom>
            <a:noFill/>
            <a:ln w="9525">
              <a:solidFill>
                <a:srgbClr val="000000"/>
              </a:solidFill>
              <a:round/>
              <a:headEnd/>
              <a:tailEnd type="triangle" w="med" len="med"/>
            </a:ln>
          </p:spPr>
          <p:txBody>
            <a:bodyPr/>
            <a:lstStyle/>
            <a:p>
              <a:endParaRPr lang="en-US"/>
            </a:p>
          </p:txBody>
        </p:sp>
        <p:sp>
          <p:nvSpPr>
            <p:cNvPr id="61476" name="Line 36"/>
            <p:cNvSpPr>
              <a:spLocks noChangeShapeType="1"/>
            </p:cNvSpPr>
            <p:nvPr/>
          </p:nvSpPr>
          <p:spPr bwMode="auto">
            <a:xfrm flipV="1">
              <a:off x="1140" y="3156"/>
              <a:ext cx="504" cy="288"/>
            </a:xfrm>
            <a:prstGeom prst="line">
              <a:avLst/>
            </a:prstGeom>
            <a:noFill/>
            <a:ln w="9525">
              <a:solidFill>
                <a:srgbClr val="000000"/>
              </a:solidFill>
              <a:round/>
              <a:headEnd/>
              <a:tailEnd type="triangle" w="med" len="med"/>
            </a:ln>
          </p:spPr>
          <p:txBody>
            <a:bodyPr/>
            <a:lstStyle/>
            <a:p>
              <a:endParaRPr lang="en-US"/>
            </a:p>
          </p:txBody>
        </p:sp>
        <p:sp>
          <p:nvSpPr>
            <p:cNvPr id="61475" name="Oval 35"/>
            <p:cNvSpPr>
              <a:spLocks noChangeArrowheads="1"/>
            </p:cNvSpPr>
            <p:nvPr/>
          </p:nvSpPr>
          <p:spPr bwMode="auto">
            <a:xfrm>
              <a:off x="1572" y="2940"/>
              <a:ext cx="216" cy="216"/>
            </a:xfrm>
            <a:prstGeom prst="ellipse">
              <a:avLst/>
            </a:prstGeom>
            <a:solidFill>
              <a:srgbClr val="FFFFFF"/>
            </a:solidFill>
            <a:ln w="9525">
              <a:solidFill>
                <a:srgbClr val="000000"/>
              </a:solidFill>
              <a:round/>
              <a:headEnd/>
              <a:tailEnd/>
            </a:ln>
          </p:spPr>
          <p:txBody>
            <a:bodyPr/>
            <a:lstStyle/>
            <a:p>
              <a:pPr algn="l"/>
              <a:r>
                <a:rPr lang="en-US" sz="1200">
                  <a:cs typeface="Times New Roman" pitchFamily="18" charset="0"/>
                </a:rPr>
                <a:t>1</a:t>
              </a:r>
            </a:p>
            <a:p>
              <a:pPr algn="l" eaLnBrk="0" hangingPunct="0"/>
              <a:endParaRPr lang="en-US"/>
            </a:p>
          </p:txBody>
        </p:sp>
        <p:sp>
          <p:nvSpPr>
            <p:cNvPr id="61474" name="Line 34"/>
            <p:cNvSpPr>
              <a:spLocks noChangeShapeType="1"/>
            </p:cNvSpPr>
            <p:nvPr/>
          </p:nvSpPr>
          <p:spPr bwMode="auto">
            <a:xfrm flipV="1">
              <a:off x="1788" y="2796"/>
              <a:ext cx="432" cy="216"/>
            </a:xfrm>
            <a:prstGeom prst="line">
              <a:avLst/>
            </a:prstGeom>
            <a:noFill/>
            <a:ln w="9525">
              <a:solidFill>
                <a:srgbClr val="000000"/>
              </a:solidFill>
              <a:round/>
              <a:headEnd/>
              <a:tailEnd type="triangle" w="med" len="med"/>
            </a:ln>
          </p:spPr>
          <p:txBody>
            <a:bodyPr/>
            <a:lstStyle/>
            <a:p>
              <a:endParaRPr lang="en-US"/>
            </a:p>
          </p:txBody>
        </p:sp>
        <p:sp>
          <p:nvSpPr>
            <p:cNvPr id="61473" name="Line 33"/>
            <p:cNvSpPr>
              <a:spLocks noChangeShapeType="1"/>
            </p:cNvSpPr>
            <p:nvPr/>
          </p:nvSpPr>
          <p:spPr bwMode="auto">
            <a:xfrm>
              <a:off x="1788" y="3084"/>
              <a:ext cx="432" cy="216"/>
            </a:xfrm>
            <a:prstGeom prst="line">
              <a:avLst/>
            </a:prstGeom>
            <a:noFill/>
            <a:ln w="9525">
              <a:solidFill>
                <a:srgbClr val="000000"/>
              </a:solidFill>
              <a:round/>
              <a:headEnd/>
              <a:tailEnd type="triangle" w="med" len="med"/>
            </a:ln>
          </p:spPr>
          <p:txBody>
            <a:bodyPr/>
            <a:lstStyle/>
            <a:p>
              <a:endParaRPr lang="en-US"/>
            </a:p>
          </p:txBody>
        </p:sp>
        <p:sp>
          <p:nvSpPr>
            <p:cNvPr id="61472" name="AutoShape 32"/>
            <p:cNvSpPr>
              <a:spLocks noChangeArrowheads="1"/>
            </p:cNvSpPr>
            <p:nvPr/>
          </p:nvSpPr>
          <p:spPr bwMode="auto">
            <a:xfrm>
              <a:off x="2928" y="2784"/>
              <a:ext cx="216" cy="216"/>
            </a:xfrm>
            <a:prstGeom prst="flowChartConnector">
              <a:avLst/>
            </a:prstGeom>
            <a:solidFill>
              <a:srgbClr val="FFFFFF"/>
            </a:solidFill>
            <a:ln w="9525">
              <a:solidFill>
                <a:srgbClr val="000000"/>
              </a:solidFill>
              <a:round/>
              <a:headEnd/>
              <a:tailEnd/>
            </a:ln>
          </p:spPr>
          <p:txBody>
            <a:bodyPr/>
            <a:lstStyle/>
            <a:p>
              <a:pPr algn="l"/>
              <a:r>
                <a:rPr lang="en-US" sz="1200">
                  <a:cs typeface="Times New Roman" pitchFamily="18" charset="0"/>
                </a:rPr>
                <a:t>1</a:t>
              </a:r>
            </a:p>
            <a:p>
              <a:pPr algn="l" eaLnBrk="0" hangingPunct="0"/>
              <a:endParaRPr lang="en-US"/>
            </a:p>
          </p:txBody>
        </p:sp>
        <p:sp>
          <p:nvSpPr>
            <p:cNvPr id="61471" name="AutoShape 31"/>
            <p:cNvSpPr>
              <a:spLocks noChangeArrowheads="1"/>
            </p:cNvSpPr>
            <p:nvPr/>
          </p:nvSpPr>
          <p:spPr bwMode="auto">
            <a:xfrm>
              <a:off x="2976" y="3264"/>
              <a:ext cx="216" cy="216"/>
            </a:xfrm>
            <a:prstGeom prst="flowChartConnector">
              <a:avLst/>
            </a:prstGeom>
            <a:solidFill>
              <a:srgbClr val="FFFFFF"/>
            </a:solidFill>
            <a:ln w="9525">
              <a:solidFill>
                <a:srgbClr val="000000"/>
              </a:solidFill>
              <a:round/>
              <a:headEnd/>
              <a:tailEnd/>
            </a:ln>
          </p:spPr>
          <p:txBody>
            <a:bodyPr/>
            <a:lstStyle/>
            <a:p>
              <a:pPr algn="l"/>
              <a:r>
                <a:rPr lang="en-US" sz="1200">
                  <a:cs typeface="Times New Roman" pitchFamily="18" charset="0"/>
                </a:rPr>
                <a:t>2</a:t>
              </a:r>
            </a:p>
            <a:p>
              <a:pPr algn="l" eaLnBrk="0" hangingPunct="0"/>
              <a:endParaRPr lang="en-US"/>
            </a:p>
          </p:txBody>
        </p:sp>
        <p:sp>
          <p:nvSpPr>
            <p:cNvPr id="61470" name="Line 30"/>
            <p:cNvSpPr>
              <a:spLocks noChangeShapeType="1"/>
            </p:cNvSpPr>
            <p:nvPr/>
          </p:nvSpPr>
          <p:spPr bwMode="auto">
            <a:xfrm>
              <a:off x="2400" y="2688"/>
              <a:ext cx="504" cy="144"/>
            </a:xfrm>
            <a:prstGeom prst="line">
              <a:avLst/>
            </a:prstGeom>
            <a:noFill/>
            <a:ln w="9525">
              <a:solidFill>
                <a:srgbClr val="000000"/>
              </a:solidFill>
              <a:round/>
              <a:headEnd/>
              <a:tailEnd type="triangle" w="med" len="med"/>
            </a:ln>
          </p:spPr>
          <p:txBody>
            <a:bodyPr/>
            <a:lstStyle/>
            <a:p>
              <a:endParaRPr lang="en-US"/>
            </a:p>
          </p:txBody>
        </p:sp>
        <p:sp>
          <p:nvSpPr>
            <p:cNvPr id="61469" name="Line 29"/>
            <p:cNvSpPr>
              <a:spLocks noChangeShapeType="1"/>
            </p:cNvSpPr>
            <p:nvPr/>
          </p:nvSpPr>
          <p:spPr bwMode="auto">
            <a:xfrm flipV="1">
              <a:off x="2400" y="2976"/>
              <a:ext cx="504" cy="288"/>
            </a:xfrm>
            <a:prstGeom prst="line">
              <a:avLst/>
            </a:prstGeom>
            <a:noFill/>
            <a:ln w="9525">
              <a:solidFill>
                <a:srgbClr val="000000"/>
              </a:solidFill>
              <a:round/>
              <a:headEnd/>
              <a:tailEnd type="triangle" w="med" len="med"/>
            </a:ln>
          </p:spPr>
          <p:txBody>
            <a:bodyPr/>
            <a:lstStyle/>
            <a:p>
              <a:endParaRPr lang="en-US"/>
            </a:p>
          </p:txBody>
        </p:sp>
        <p:sp>
          <p:nvSpPr>
            <p:cNvPr id="61468" name="Line 28"/>
            <p:cNvSpPr>
              <a:spLocks noChangeShapeType="1"/>
            </p:cNvSpPr>
            <p:nvPr/>
          </p:nvSpPr>
          <p:spPr bwMode="auto">
            <a:xfrm>
              <a:off x="2448" y="3360"/>
              <a:ext cx="504" cy="0"/>
            </a:xfrm>
            <a:prstGeom prst="line">
              <a:avLst/>
            </a:prstGeom>
            <a:noFill/>
            <a:ln w="9525">
              <a:solidFill>
                <a:srgbClr val="000000"/>
              </a:solidFill>
              <a:round/>
              <a:headEnd/>
              <a:tailEnd type="triangle" w="med" len="med"/>
            </a:ln>
          </p:spPr>
          <p:txBody>
            <a:bodyPr/>
            <a:lstStyle/>
            <a:p>
              <a:endParaRPr lang="en-US"/>
            </a:p>
          </p:txBody>
        </p:sp>
        <p:sp>
          <p:nvSpPr>
            <p:cNvPr id="61467" name="Line 27"/>
            <p:cNvSpPr>
              <a:spLocks noChangeShapeType="1"/>
            </p:cNvSpPr>
            <p:nvPr/>
          </p:nvSpPr>
          <p:spPr bwMode="auto">
            <a:xfrm>
              <a:off x="3072" y="3024"/>
              <a:ext cx="0" cy="244"/>
            </a:xfrm>
            <a:prstGeom prst="line">
              <a:avLst/>
            </a:prstGeom>
            <a:noFill/>
            <a:ln w="9525">
              <a:solidFill>
                <a:srgbClr val="000000"/>
              </a:solidFill>
              <a:prstDash val="dash"/>
              <a:round/>
              <a:headEnd/>
              <a:tailEnd type="triangle" w="med" len="med"/>
            </a:ln>
          </p:spPr>
          <p:txBody>
            <a:bodyPr/>
            <a:lstStyle/>
            <a:p>
              <a:endParaRPr lang="en-US"/>
            </a:p>
          </p:txBody>
        </p:sp>
        <p:sp>
          <p:nvSpPr>
            <p:cNvPr id="61466" name="Line 26"/>
            <p:cNvSpPr>
              <a:spLocks noChangeShapeType="1"/>
            </p:cNvSpPr>
            <p:nvPr/>
          </p:nvSpPr>
          <p:spPr bwMode="auto">
            <a:xfrm>
              <a:off x="3168" y="2880"/>
              <a:ext cx="576" cy="0"/>
            </a:xfrm>
            <a:prstGeom prst="line">
              <a:avLst/>
            </a:prstGeom>
            <a:noFill/>
            <a:ln w="9525">
              <a:solidFill>
                <a:srgbClr val="000000"/>
              </a:solidFill>
              <a:round/>
              <a:headEnd/>
              <a:tailEnd type="triangle" w="med" len="med"/>
            </a:ln>
          </p:spPr>
          <p:txBody>
            <a:bodyPr/>
            <a:lstStyle/>
            <a:p>
              <a:endParaRPr lang="en-US"/>
            </a:p>
          </p:txBody>
        </p:sp>
        <p:sp>
          <p:nvSpPr>
            <p:cNvPr id="61465" name="Line 25"/>
            <p:cNvSpPr>
              <a:spLocks noChangeShapeType="1"/>
            </p:cNvSpPr>
            <p:nvPr/>
          </p:nvSpPr>
          <p:spPr bwMode="auto">
            <a:xfrm>
              <a:off x="3216" y="3360"/>
              <a:ext cx="576" cy="0"/>
            </a:xfrm>
            <a:prstGeom prst="line">
              <a:avLst/>
            </a:prstGeom>
            <a:noFill/>
            <a:ln w="9525">
              <a:solidFill>
                <a:srgbClr val="000000"/>
              </a:solidFill>
              <a:round/>
              <a:headEnd/>
              <a:tailEnd type="triangle" w="med" len="med"/>
            </a:ln>
          </p:spPr>
          <p:txBody>
            <a:bodyPr/>
            <a:lstStyle/>
            <a:p>
              <a:endParaRPr lang="en-US"/>
            </a:p>
          </p:txBody>
        </p:sp>
        <p:sp>
          <p:nvSpPr>
            <p:cNvPr id="61464" name="Line 24"/>
            <p:cNvSpPr>
              <a:spLocks noChangeShapeType="1"/>
            </p:cNvSpPr>
            <p:nvPr/>
          </p:nvSpPr>
          <p:spPr bwMode="auto">
            <a:xfrm>
              <a:off x="1068" y="3081"/>
              <a:ext cx="504" cy="0"/>
            </a:xfrm>
            <a:prstGeom prst="line">
              <a:avLst/>
            </a:prstGeom>
            <a:noFill/>
            <a:ln w="9525">
              <a:solidFill>
                <a:srgbClr val="000000"/>
              </a:solidFill>
              <a:round/>
              <a:headEnd/>
              <a:tailEnd type="triangle" w="med" len="med"/>
            </a:ln>
          </p:spPr>
          <p:txBody>
            <a:bodyPr/>
            <a:lstStyle/>
            <a:p>
              <a:endParaRPr lang="en-US"/>
            </a:p>
          </p:txBody>
        </p:sp>
        <p:sp>
          <p:nvSpPr>
            <p:cNvPr id="61456" name="Text Box 16"/>
            <p:cNvSpPr txBox="1">
              <a:spLocks noChangeArrowheads="1"/>
            </p:cNvSpPr>
            <p:nvPr/>
          </p:nvSpPr>
          <p:spPr bwMode="auto">
            <a:xfrm>
              <a:off x="1584" y="2160"/>
              <a:ext cx="1668" cy="264"/>
            </a:xfrm>
            <a:prstGeom prst="rect">
              <a:avLst/>
            </a:prstGeom>
            <a:noFill/>
            <a:ln w="9525">
              <a:noFill/>
              <a:miter lim="800000"/>
              <a:headEnd/>
              <a:tailEnd/>
            </a:ln>
          </p:spPr>
          <p:txBody>
            <a:bodyPr/>
            <a:lstStyle/>
            <a:p>
              <a:pPr algn="l"/>
              <a:r>
                <a:rPr lang="en-US" sz="1400" b="1">
                  <a:latin typeface="Arial" charset="0"/>
                  <a:cs typeface="Arial" charset="0"/>
                </a:rPr>
                <a:t>Activity  c not required for e                                                                                              </a:t>
              </a:r>
              <a:r>
                <a:rPr lang="en-US" sz="1400">
                  <a:latin typeface="Arial" charset="0"/>
                  <a:cs typeface="Arial" charset="0"/>
                </a:rPr>
                <a:t>         </a:t>
              </a:r>
              <a:r>
                <a:rPr lang="en-US" sz="1200">
                  <a:latin typeface="Arial" charset="0"/>
                  <a:cs typeface="Arial" charset="0"/>
                </a:rPr>
                <a:t> </a:t>
              </a:r>
              <a:endParaRPr lang="en-US" sz="1200">
                <a:cs typeface="Times New Roman" pitchFamily="18" charset="0"/>
              </a:endParaRPr>
            </a:p>
            <a:p>
              <a:pPr algn="l" eaLnBrk="0" hangingPunct="0"/>
              <a:endParaRPr lang="en-US"/>
            </a:p>
          </p:txBody>
        </p:sp>
        <p:sp>
          <p:nvSpPr>
            <p:cNvPr id="61455" name="Text Box 15"/>
            <p:cNvSpPr txBox="1">
              <a:spLocks noChangeArrowheads="1"/>
            </p:cNvSpPr>
            <p:nvPr/>
          </p:nvSpPr>
          <p:spPr bwMode="auto">
            <a:xfrm>
              <a:off x="1200" y="2616"/>
              <a:ext cx="186" cy="192"/>
            </a:xfrm>
            <a:prstGeom prst="rect">
              <a:avLst/>
            </a:prstGeom>
            <a:noFill/>
            <a:ln w="9525">
              <a:noFill/>
              <a:miter lim="800000"/>
              <a:headEnd/>
              <a:tailEnd/>
            </a:ln>
          </p:spPr>
          <p:txBody>
            <a:bodyPr/>
            <a:lstStyle/>
            <a:p>
              <a:pPr algn="l"/>
              <a:r>
                <a:rPr lang="en-US" sz="1200">
                  <a:latin typeface="Arial" charset="0"/>
                  <a:cs typeface="Arial" charset="0"/>
                </a:rPr>
                <a:t>a</a:t>
              </a:r>
              <a:endParaRPr lang="en-US" sz="1200">
                <a:cs typeface="Times New Roman" pitchFamily="18" charset="0"/>
              </a:endParaRPr>
            </a:p>
            <a:p>
              <a:pPr algn="l" eaLnBrk="0" hangingPunct="0"/>
              <a:endParaRPr lang="en-US"/>
            </a:p>
          </p:txBody>
        </p:sp>
        <p:sp>
          <p:nvSpPr>
            <p:cNvPr id="61454" name="Text Box 14"/>
            <p:cNvSpPr txBox="1">
              <a:spLocks noChangeArrowheads="1"/>
            </p:cNvSpPr>
            <p:nvPr/>
          </p:nvSpPr>
          <p:spPr bwMode="auto">
            <a:xfrm>
              <a:off x="1080" y="2922"/>
              <a:ext cx="186" cy="192"/>
            </a:xfrm>
            <a:prstGeom prst="rect">
              <a:avLst/>
            </a:prstGeom>
            <a:noFill/>
            <a:ln w="9525">
              <a:noFill/>
              <a:miter lim="800000"/>
              <a:headEnd/>
              <a:tailEnd/>
            </a:ln>
          </p:spPr>
          <p:txBody>
            <a:bodyPr/>
            <a:lstStyle/>
            <a:p>
              <a:pPr algn="l"/>
              <a:r>
                <a:rPr lang="en-US" sz="1200">
                  <a:latin typeface="Arial" charset="0"/>
                  <a:cs typeface="Arial" charset="0"/>
                </a:rPr>
                <a:t>b</a:t>
              </a:r>
              <a:endParaRPr lang="en-US" sz="1200">
                <a:cs typeface="Times New Roman" pitchFamily="18" charset="0"/>
              </a:endParaRPr>
            </a:p>
            <a:p>
              <a:pPr algn="l" eaLnBrk="0" hangingPunct="0"/>
              <a:endParaRPr lang="en-US"/>
            </a:p>
          </p:txBody>
        </p:sp>
        <p:sp>
          <p:nvSpPr>
            <p:cNvPr id="61453" name="Text Box 13"/>
            <p:cNvSpPr txBox="1">
              <a:spLocks noChangeArrowheads="1"/>
            </p:cNvSpPr>
            <p:nvPr/>
          </p:nvSpPr>
          <p:spPr bwMode="auto">
            <a:xfrm>
              <a:off x="1146" y="3204"/>
              <a:ext cx="186" cy="192"/>
            </a:xfrm>
            <a:prstGeom prst="rect">
              <a:avLst/>
            </a:prstGeom>
            <a:noFill/>
            <a:ln w="9525">
              <a:noFill/>
              <a:miter lim="800000"/>
              <a:headEnd/>
              <a:tailEnd/>
            </a:ln>
          </p:spPr>
          <p:txBody>
            <a:bodyPr/>
            <a:lstStyle/>
            <a:p>
              <a:pPr algn="l"/>
              <a:r>
                <a:rPr lang="en-US" sz="1200">
                  <a:latin typeface="Arial" charset="0"/>
                  <a:cs typeface="Arial" charset="0"/>
                </a:rPr>
                <a:t>c</a:t>
              </a:r>
              <a:endParaRPr lang="en-US" sz="1200">
                <a:cs typeface="Times New Roman" pitchFamily="18" charset="0"/>
              </a:endParaRPr>
            </a:p>
            <a:p>
              <a:pPr algn="l" eaLnBrk="0" hangingPunct="0"/>
              <a:endParaRPr lang="en-US"/>
            </a:p>
          </p:txBody>
        </p:sp>
        <p:sp>
          <p:nvSpPr>
            <p:cNvPr id="61452" name="Text Box 12"/>
            <p:cNvSpPr txBox="1">
              <a:spLocks noChangeArrowheads="1"/>
            </p:cNvSpPr>
            <p:nvPr/>
          </p:nvSpPr>
          <p:spPr bwMode="auto">
            <a:xfrm>
              <a:off x="1956" y="2706"/>
              <a:ext cx="186" cy="192"/>
            </a:xfrm>
            <a:prstGeom prst="rect">
              <a:avLst/>
            </a:prstGeom>
            <a:noFill/>
            <a:ln w="9525">
              <a:noFill/>
              <a:miter lim="800000"/>
              <a:headEnd/>
              <a:tailEnd/>
            </a:ln>
          </p:spPr>
          <p:txBody>
            <a:bodyPr/>
            <a:lstStyle/>
            <a:p>
              <a:pPr algn="l"/>
              <a:r>
                <a:rPr lang="en-US" sz="1200">
                  <a:latin typeface="Arial" charset="0"/>
                  <a:cs typeface="Arial" charset="0"/>
                </a:rPr>
                <a:t>d</a:t>
              </a:r>
              <a:endParaRPr lang="en-US" sz="1200">
                <a:cs typeface="Times New Roman" pitchFamily="18" charset="0"/>
              </a:endParaRPr>
            </a:p>
            <a:p>
              <a:pPr algn="l" eaLnBrk="0" hangingPunct="0"/>
              <a:endParaRPr lang="en-US"/>
            </a:p>
          </p:txBody>
        </p:sp>
        <p:sp>
          <p:nvSpPr>
            <p:cNvPr id="61451" name="Text Box 11"/>
            <p:cNvSpPr txBox="1">
              <a:spLocks noChangeArrowheads="1"/>
            </p:cNvSpPr>
            <p:nvPr/>
          </p:nvSpPr>
          <p:spPr bwMode="auto">
            <a:xfrm>
              <a:off x="1842" y="2976"/>
              <a:ext cx="186" cy="192"/>
            </a:xfrm>
            <a:prstGeom prst="rect">
              <a:avLst/>
            </a:prstGeom>
            <a:noFill/>
            <a:ln w="9525">
              <a:noFill/>
              <a:miter lim="800000"/>
              <a:headEnd/>
              <a:tailEnd/>
            </a:ln>
          </p:spPr>
          <p:txBody>
            <a:bodyPr/>
            <a:lstStyle/>
            <a:p>
              <a:pPr algn="l"/>
              <a:r>
                <a:rPr lang="en-US" sz="1200">
                  <a:latin typeface="Arial" charset="0"/>
                  <a:cs typeface="Arial" charset="0"/>
                </a:rPr>
                <a:t>e</a:t>
              </a:r>
              <a:endParaRPr lang="en-US" sz="1200">
                <a:cs typeface="Times New Roman" pitchFamily="18" charset="0"/>
              </a:endParaRPr>
            </a:p>
            <a:p>
              <a:pPr algn="l" eaLnBrk="0" hangingPunct="0"/>
              <a:endParaRPr lang="en-US"/>
            </a:p>
          </p:txBody>
        </p:sp>
        <p:sp>
          <p:nvSpPr>
            <p:cNvPr id="61450" name="Text Box 10"/>
            <p:cNvSpPr txBox="1">
              <a:spLocks noChangeArrowheads="1"/>
            </p:cNvSpPr>
            <p:nvPr/>
          </p:nvSpPr>
          <p:spPr bwMode="auto">
            <a:xfrm>
              <a:off x="2592" y="2496"/>
              <a:ext cx="186" cy="192"/>
            </a:xfrm>
            <a:prstGeom prst="rect">
              <a:avLst/>
            </a:prstGeom>
            <a:noFill/>
            <a:ln w="9525">
              <a:noFill/>
              <a:miter lim="800000"/>
              <a:headEnd/>
              <a:tailEnd/>
            </a:ln>
          </p:spPr>
          <p:txBody>
            <a:bodyPr/>
            <a:lstStyle/>
            <a:p>
              <a:pPr algn="l"/>
              <a:r>
                <a:rPr lang="en-US" sz="1200">
                  <a:latin typeface="Arial" charset="0"/>
                  <a:cs typeface="Arial" charset="0"/>
                </a:rPr>
                <a:t>a</a:t>
              </a:r>
              <a:endParaRPr lang="en-US" sz="1200">
                <a:cs typeface="Times New Roman" pitchFamily="18" charset="0"/>
              </a:endParaRPr>
            </a:p>
            <a:p>
              <a:pPr algn="l" eaLnBrk="0" hangingPunct="0"/>
              <a:endParaRPr lang="en-US"/>
            </a:p>
          </p:txBody>
        </p:sp>
        <p:sp>
          <p:nvSpPr>
            <p:cNvPr id="61449" name="Text Box 9"/>
            <p:cNvSpPr txBox="1">
              <a:spLocks noChangeArrowheads="1"/>
            </p:cNvSpPr>
            <p:nvPr/>
          </p:nvSpPr>
          <p:spPr bwMode="auto">
            <a:xfrm>
              <a:off x="2400" y="2928"/>
              <a:ext cx="186" cy="192"/>
            </a:xfrm>
            <a:prstGeom prst="rect">
              <a:avLst/>
            </a:prstGeom>
            <a:noFill/>
            <a:ln w="9525">
              <a:noFill/>
              <a:miter lim="800000"/>
              <a:headEnd/>
              <a:tailEnd/>
            </a:ln>
          </p:spPr>
          <p:txBody>
            <a:bodyPr/>
            <a:lstStyle/>
            <a:p>
              <a:pPr algn="l"/>
              <a:r>
                <a:rPr lang="en-US" sz="1200">
                  <a:latin typeface="Arial" charset="0"/>
                  <a:cs typeface="Arial" charset="0"/>
                </a:rPr>
                <a:t>b</a:t>
              </a:r>
              <a:endParaRPr lang="en-US" sz="1200">
                <a:cs typeface="Times New Roman" pitchFamily="18" charset="0"/>
              </a:endParaRPr>
            </a:p>
            <a:p>
              <a:pPr algn="l" eaLnBrk="0" hangingPunct="0"/>
              <a:endParaRPr lang="en-US"/>
            </a:p>
          </p:txBody>
        </p:sp>
        <p:sp>
          <p:nvSpPr>
            <p:cNvPr id="61448" name="Text Box 8"/>
            <p:cNvSpPr txBox="1">
              <a:spLocks noChangeArrowheads="1"/>
            </p:cNvSpPr>
            <p:nvPr/>
          </p:nvSpPr>
          <p:spPr bwMode="auto">
            <a:xfrm>
              <a:off x="2640" y="3408"/>
              <a:ext cx="186" cy="192"/>
            </a:xfrm>
            <a:prstGeom prst="rect">
              <a:avLst/>
            </a:prstGeom>
            <a:noFill/>
            <a:ln w="9525">
              <a:noFill/>
              <a:miter lim="800000"/>
              <a:headEnd/>
              <a:tailEnd/>
            </a:ln>
          </p:spPr>
          <p:txBody>
            <a:bodyPr/>
            <a:lstStyle/>
            <a:p>
              <a:pPr algn="l"/>
              <a:r>
                <a:rPr lang="en-US" sz="1200">
                  <a:latin typeface="Arial" charset="0"/>
                  <a:cs typeface="Arial" charset="0"/>
                </a:rPr>
                <a:t>c</a:t>
              </a:r>
              <a:endParaRPr lang="en-US" sz="1200">
                <a:cs typeface="Times New Roman" pitchFamily="18" charset="0"/>
              </a:endParaRPr>
            </a:p>
            <a:p>
              <a:pPr algn="l" eaLnBrk="0" hangingPunct="0"/>
              <a:endParaRPr lang="en-US"/>
            </a:p>
          </p:txBody>
        </p:sp>
        <p:sp>
          <p:nvSpPr>
            <p:cNvPr id="61447" name="Text Box 7"/>
            <p:cNvSpPr txBox="1">
              <a:spLocks noChangeArrowheads="1"/>
            </p:cNvSpPr>
            <p:nvPr/>
          </p:nvSpPr>
          <p:spPr bwMode="auto">
            <a:xfrm>
              <a:off x="3360" y="3120"/>
              <a:ext cx="186" cy="144"/>
            </a:xfrm>
            <a:prstGeom prst="rect">
              <a:avLst/>
            </a:prstGeom>
            <a:noFill/>
            <a:ln w="9525">
              <a:noFill/>
              <a:miter lim="800000"/>
              <a:headEnd/>
              <a:tailEnd/>
            </a:ln>
          </p:spPr>
          <p:txBody>
            <a:bodyPr/>
            <a:lstStyle/>
            <a:p>
              <a:pPr algn="l"/>
              <a:r>
                <a:rPr lang="en-US" sz="1200">
                  <a:latin typeface="Arial" charset="0"/>
                  <a:cs typeface="Arial" charset="0"/>
                </a:rPr>
                <a:t>d</a:t>
              </a:r>
              <a:endParaRPr lang="en-US" sz="1200">
                <a:cs typeface="Times New Roman" pitchFamily="18" charset="0"/>
              </a:endParaRPr>
            </a:p>
            <a:p>
              <a:pPr algn="l" eaLnBrk="0" hangingPunct="0"/>
              <a:endParaRPr lang="en-US"/>
            </a:p>
          </p:txBody>
        </p:sp>
        <p:sp>
          <p:nvSpPr>
            <p:cNvPr id="61446" name="Text Box 6"/>
            <p:cNvSpPr txBox="1">
              <a:spLocks noChangeArrowheads="1"/>
            </p:cNvSpPr>
            <p:nvPr/>
          </p:nvSpPr>
          <p:spPr bwMode="auto">
            <a:xfrm>
              <a:off x="3312" y="2640"/>
              <a:ext cx="186" cy="192"/>
            </a:xfrm>
            <a:prstGeom prst="rect">
              <a:avLst/>
            </a:prstGeom>
            <a:noFill/>
            <a:ln w="9525">
              <a:noFill/>
              <a:miter lim="800000"/>
              <a:headEnd/>
              <a:tailEnd/>
            </a:ln>
          </p:spPr>
          <p:txBody>
            <a:bodyPr/>
            <a:lstStyle/>
            <a:p>
              <a:pPr algn="l"/>
              <a:r>
                <a:rPr lang="en-US" sz="1200">
                  <a:latin typeface="Arial" charset="0"/>
                  <a:cs typeface="Arial" charset="0"/>
                </a:rPr>
                <a:t>e</a:t>
              </a:r>
              <a:endParaRPr lang="en-US" sz="1200">
                <a:cs typeface="Times New Roman" pitchFamily="18" charset="0"/>
              </a:endParaRPr>
            </a:p>
            <a:p>
              <a:pPr algn="l" eaLnBrk="0" hangingPunct="0"/>
              <a:endParaRPr lang="en-US"/>
            </a:p>
          </p:txBody>
        </p:sp>
        <p:sp>
          <p:nvSpPr>
            <p:cNvPr id="61445" name="Text Box 5"/>
            <p:cNvSpPr txBox="1">
              <a:spLocks noChangeArrowheads="1"/>
            </p:cNvSpPr>
            <p:nvPr/>
          </p:nvSpPr>
          <p:spPr bwMode="auto">
            <a:xfrm>
              <a:off x="1236" y="3534"/>
              <a:ext cx="708" cy="222"/>
            </a:xfrm>
            <a:prstGeom prst="rect">
              <a:avLst/>
            </a:prstGeom>
            <a:noFill/>
            <a:ln w="9525">
              <a:noFill/>
              <a:miter lim="800000"/>
              <a:headEnd/>
              <a:tailEnd/>
            </a:ln>
          </p:spPr>
          <p:txBody>
            <a:bodyPr/>
            <a:lstStyle/>
            <a:p>
              <a:pPr algn="l"/>
              <a:r>
                <a:rPr lang="en-US" sz="1400" b="1">
                  <a:latin typeface="Arial" charset="0"/>
                  <a:cs typeface="Arial" charset="0"/>
                </a:rPr>
                <a:t>WRONG!!!</a:t>
              </a:r>
              <a:endParaRPr lang="en-US" sz="1200" b="1">
                <a:cs typeface="Times New Roman" pitchFamily="18" charset="0"/>
              </a:endParaRPr>
            </a:p>
            <a:p>
              <a:pPr algn="l" eaLnBrk="0" hangingPunct="0"/>
              <a:endParaRPr lang="en-US" b="1"/>
            </a:p>
          </p:txBody>
        </p:sp>
        <p:sp>
          <p:nvSpPr>
            <p:cNvPr id="61444" name="Text Box 4"/>
            <p:cNvSpPr txBox="1">
              <a:spLocks noChangeArrowheads="1"/>
            </p:cNvSpPr>
            <p:nvPr/>
          </p:nvSpPr>
          <p:spPr bwMode="auto">
            <a:xfrm>
              <a:off x="2736" y="3600"/>
              <a:ext cx="654" cy="216"/>
            </a:xfrm>
            <a:prstGeom prst="rect">
              <a:avLst/>
            </a:prstGeom>
            <a:noFill/>
            <a:ln w="9525">
              <a:noFill/>
              <a:miter lim="800000"/>
              <a:headEnd/>
              <a:tailEnd/>
            </a:ln>
          </p:spPr>
          <p:txBody>
            <a:bodyPr/>
            <a:lstStyle/>
            <a:p>
              <a:pPr algn="l"/>
              <a:r>
                <a:rPr lang="en-US" sz="1400" b="1">
                  <a:latin typeface="Arial" charset="0"/>
                  <a:cs typeface="Arial" charset="0"/>
                </a:rPr>
                <a:t>RIGHT </a:t>
              </a:r>
              <a:r>
                <a:rPr lang="en-US" sz="1400" b="1">
                  <a:latin typeface="Arial" charset="0"/>
                  <a:cs typeface="Arial" charset="0"/>
                  <a:sym typeface="Wingdings" pitchFamily="2" charset="2"/>
                </a:rPr>
                <a:t></a:t>
              </a:r>
              <a:endParaRPr lang="en-US"/>
            </a:p>
          </p:txBody>
        </p:sp>
      </p:grpSp>
      <p:sp>
        <p:nvSpPr>
          <p:cNvPr id="61519" name="Rectangle 79"/>
          <p:cNvSpPr>
            <a:spLocks noChangeArrowheads="1"/>
          </p:cNvSpPr>
          <p:nvPr/>
        </p:nvSpPr>
        <p:spPr bwMode="auto">
          <a:xfrm>
            <a:off x="0" y="-334963"/>
            <a:ext cx="9144000" cy="669926"/>
          </a:xfrm>
          <a:prstGeom prst="rect">
            <a:avLst/>
          </a:prstGeom>
          <a:noFill/>
          <a:ln w="9525">
            <a:noFill/>
            <a:miter lim="800000"/>
            <a:headEnd/>
            <a:tailEnd/>
          </a:ln>
          <a:effectLst/>
        </p:spPr>
        <p:txBody>
          <a:bodyPr>
            <a:spAutoFit/>
          </a:bodyPr>
          <a:lstStyle/>
          <a:p>
            <a:pPr algn="l"/>
            <a:r>
              <a:rPr lang="en-US" sz="1400" b="1">
                <a:latin typeface="Arial" charset="0"/>
                <a:cs typeface="Arial" charset="0"/>
              </a:rPr>
              <a:t> </a:t>
            </a:r>
            <a:endParaRPr lang="en-US" sz="1200">
              <a:cs typeface="Times New Roman" pitchFamily="18" charset="0"/>
            </a:endParaRPr>
          </a:p>
          <a:p>
            <a:pPr algn="l" eaLnBrk="0" hangingPunct="0"/>
            <a:endParaRPr lang="en-US"/>
          </a:p>
        </p:txBody>
      </p:sp>
      <p:pic>
        <p:nvPicPr>
          <p:cNvPr id="61521" name="Picture 81" descr="C:\Documents and Settings\shari\Application Data\Microsoft\Media Catalog\network logic2.bmp"/>
          <p:cNvPicPr>
            <a:picLocks noChangeAspect="1" noChangeArrowheads="1"/>
          </p:cNvPicPr>
          <p:nvPr/>
        </p:nvPicPr>
        <p:blipFill>
          <a:blip r:embed="rId2" cstate="print"/>
          <a:srcRect/>
          <a:stretch>
            <a:fillRect/>
          </a:stretch>
        </p:blipFill>
        <p:spPr bwMode="auto">
          <a:xfrm>
            <a:off x="5410200" y="1371600"/>
            <a:ext cx="2947988" cy="4267200"/>
          </a:xfrm>
          <a:prstGeom prst="rect">
            <a:avLst/>
          </a:prstGeom>
          <a:noFill/>
        </p:spPr>
      </p:pic>
      <p:sp>
        <p:nvSpPr>
          <p:cNvPr id="61523" name="Rectangle 83"/>
          <p:cNvSpPr>
            <a:spLocks noChangeArrowheads="1"/>
          </p:cNvSpPr>
          <p:nvPr/>
        </p:nvSpPr>
        <p:spPr bwMode="auto">
          <a:xfrm>
            <a:off x="990600" y="3200400"/>
            <a:ext cx="4191000" cy="2971800"/>
          </a:xfrm>
          <a:prstGeom prst="rect">
            <a:avLst/>
          </a:prstGeom>
          <a:noFill/>
          <a:ln w="9525">
            <a:solidFill>
              <a:schemeClr val="tx1"/>
            </a:solidFill>
            <a:miter lim="800000"/>
            <a:headEnd/>
            <a:tailEnd/>
          </a:ln>
          <a:effectLst/>
        </p:spPr>
        <p:txBody>
          <a:bodyPr wrap="none" anchor="ctr"/>
          <a:lstStyle/>
          <a:p>
            <a:endParaRPr lang="en-US"/>
          </a:p>
        </p:txBody>
      </p:sp>
      <p:grpSp>
        <p:nvGrpSpPr>
          <p:cNvPr id="3" name="Group 87"/>
          <p:cNvGrpSpPr>
            <a:grpSpLocks/>
          </p:cNvGrpSpPr>
          <p:nvPr/>
        </p:nvGrpSpPr>
        <p:grpSpPr bwMode="auto">
          <a:xfrm>
            <a:off x="1219200" y="1066800"/>
            <a:ext cx="3429000" cy="1524000"/>
            <a:chOff x="768" y="672"/>
            <a:chExt cx="2208" cy="939"/>
          </a:xfrm>
        </p:grpSpPr>
        <p:sp>
          <p:nvSpPr>
            <p:cNvPr id="61443" name="Text Box 3"/>
            <p:cNvSpPr txBox="1">
              <a:spLocks noChangeArrowheads="1"/>
            </p:cNvSpPr>
            <p:nvPr/>
          </p:nvSpPr>
          <p:spPr bwMode="auto">
            <a:xfrm>
              <a:off x="864" y="672"/>
              <a:ext cx="2112" cy="96"/>
            </a:xfrm>
            <a:prstGeom prst="rect">
              <a:avLst/>
            </a:prstGeom>
            <a:noFill/>
            <a:ln w="9525">
              <a:noFill/>
              <a:miter lim="800000"/>
              <a:headEnd/>
              <a:tailEnd/>
            </a:ln>
          </p:spPr>
          <p:txBody>
            <a:bodyPr/>
            <a:lstStyle/>
            <a:p>
              <a:pPr algn="l"/>
              <a:r>
                <a:rPr lang="en-US" sz="1400" b="1">
                  <a:latin typeface="Arial" charset="0"/>
                  <a:cs typeface="Arial" charset="0"/>
                </a:rPr>
                <a:t>Network concurrent activities</a:t>
              </a:r>
              <a:r>
                <a:rPr lang="en-US" sz="1400">
                  <a:latin typeface="Arial" charset="0"/>
                  <a:cs typeface="Arial" charset="0"/>
                </a:rPr>
                <a:t>            </a:t>
              </a:r>
              <a:endParaRPr lang="en-US" sz="1200">
                <a:cs typeface="Times New Roman" pitchFamily="18" charset="0"/>
              </a:endParaRPr>
            </a:p>
            <a:p>
              <a:pPr algn="l" eaLnBrk="0" hangingPunct="0"/>
              <a:endParaRPr lang="en-US"/>
            </a:p>
          </p:txBody>
        </p:sp>
        <p:grpSp>
          <p:nvGrpSpPr>
            <p:cNvPr id="4" name="Group 86"/>
            <p:cNvGrpSpPr>
              <a:grpSpLocks/>
            </p:cNvGrpSpPr>
            <p:nvPr/>
          </p:nvGrpSpPr>
          <p:grpSpPr bwMode="auto">
            <a:xfrm>
              <a:off x="768" y="816"/>
              <a:ext cx="1992" cy="795"/>
              <a:chOff x="768" y="816"/>
              <a:chExt cx="1992" cy="795"/>
            </a:xfrm>
          </p:grpSpPr>
          <p:sp>
            <p:nvSpPr>
              <p:cNvPr id="61488" name="AutoShape 48"/>
              <p:cNvSpPr>
                <a:spLocks noChangeArrowheads="1"/>
              </p:cNvSpPr>
              <p:nvPr/>
            </p:nvSpPr>
            <p:spPr bwMode="auto">
              <a:xfrm>
                <a:off x="768" y="1056"/>
                <a:ext cx="216" cy="216"/>
              </a:xfrm>
              <a:prstGeom prst="flowChartConnector">
                <a:avLst/>
              </a:prstGeom>
              <a:solidFill>
                <a:srgbClr val="FFFFFF"/>
              </a:solidFill>
              <a:ln w="9525">
                <a:solidFill>
                  <a:srgbClr val="000000"/>
                </a:solidFill>
                <a:round/>
                <a:headEnd/>
                <a:tailEnd/>
              </a:ln>
            </p:spPr>
            <p:txBody>
              <a:bodyPr/>
              <a:lstStyle/>
              <a:p>
                <a:pPr algn="l"/>
                <a:r>
                  <a:rPr lang="en-US" sz="1200">
                    <a:cs typeface="Times New Roman" pitchFamily="18" charset="0"/>
                  </a:rPr>
                  <a:t>1</a:t>
                </a:r>
              </a:p>
              <a:p>
                <a:pPr algn="l" eaLnBrk="0" hangingPunct="0"/>
                <a:endParaRPr lang="en-US"/>
              </a:p>
            </p:txBody>
          </p:sp>
          <p:sp>
            <p:nvSpPr>
              <p:cNvPr id="61487" name="AutoShape 47"/>
              <p:cNvSpPr>
                <a:spLocks noChangeArrowheads="1"/>
              </p:cNvSpPr>
              <p:nvPr/>
            </p:nvSpPr>
            <p:spPr bwMode="auto">
              <a:xfrm>
                <a:off x="1392" y="1056"/>
                <a:ext cx="216" cy="168"/>
              </a:xfrm>
              <a:prstGeom prst="flowChartConnector">
                <a:avLst/>
              </a:prstGeom>
              <a:solidFill>
                <a:srgbClr val="FFFFFF"/>
              </a:solidFill>
              <a:ln w="9525">
                <a:solidFill>
                  <a:srgbClr val="000000"/>
                </a:solidFill>
                <a:round/>
                <a:headEnd/>
                <a:tailEnd/>
              </a:ln>
            </p:spPr>
            <p:txBody>
              <a:bodyPr/>
              <a:lstStyle/>
              <a:p>
                <a:pPr algn="l"/>
                <a:r>
                  <a:rPr lang="en-US" sz="1200">
                    <a:cs typeface="Times New Roman" pitchFamily="18" charset="0"/>
                  </a:rPr>
                  <a:t>2</a:t>
                </a:r>
              </a:p>
              <a:p>
                <a:pPr algn="l" eaLnBrk="0" hangingPunct="0"/>
                <a:endParaRPr lang="en-US"/>
              </a:p>
            </p:txBody>
          </p:sp>
          <p:sp>
            <p:nvSpPr>
              <p:cNvPr id="61486" name="Line 46"/>
              <p:cNvSpPr>
                <a:spLocks noChangeShapeType="1"/>
              </p:cNvSpPr>
              <p:nvPr/>
            </p:nvSpPr>
            <p:spPr bwMode="auto">
              <a:xfrm>
                <a:off x="864" y="1056"/>
                <a:ext cx="624" cy="0"/>
              </a:xfrm>
              <a:prstGeom prst="line">
                <a:avLst/>
              </a:prstGeom>
              <a:noFill/>
              <a:ln w="9525">
                <a:solidFill>
                  <a:srgbClr val="000000"/>
                </a:solidFill>
                <a:round/>
                <a:headEnd/>
                <a:tailEnd type="triangle" w="med" len="med"/>
              </a:ln>
            </p:spPr>
            <p:txBody>
              <a:bodyPr/>
              <a:lstStyle/>
              <a:p>
                <a:endParaRPr lang="en-US"/>
              </a:p>
            </p:txBody>
          </p:sp>
          <p:sp>
            <p:nvSpPr>
              <p:cNvPr id="61485" name="Line 45"/>
              <p:cNvSpPr>
                <a:spLocks noChangeShapeType="1"/>
              </p:cNvSpPr>
              <p:nvPr/>
            </p:nvSpPr>
            <p:spPr bwMode="auto">
              <a:xfrm>
                <a:off x="960" y="1248"/>
                <a:ext cx="528" cy="0"/>
              </a:xfrm>
              <a:prstGeom prst="line">
                <a:avLst/>
              </a:prstGeom>
              <a:noFill/>
              <a:ln w="9525">
                <a:solidFill>
                  <a:srgbClr val="000000"/>
                </a:solidFill>
                <a:round/>
                <a:headEnd/>
                <a:tailEnd type="triangle" w="med" len="med"/>
              </a:ln>
            </p:spPr>
            <p:txBody>
              <a:bodyPr/>
              <a:lstStyle/>
              <a:p>
                <a:endParaRPr lang="en-US"/>
              </a:p>
            </p:txBody>
          </p:sp>
          <p:sp>
            <p:nvSpPr>
              <p:cNvPr id="61484" name="AutoShape 44"/>
              <p:cNvSpPr>
                <a:spLocks noChangeArrowheads="1"/>
              </p:cNvSpPr>
              <p:nvPr/>
            </p:nvSpPr>
            <p:spPr bwMode="auto">
              <a:xfrm>
                <a:off x="1920" y="1056"/>
                <a:ext cx="216" cy="216"/>
              </a:xfrm>
              <a:prstGeom prst="flowChartConnector">
                <a:avLst/>
              </a:prstGeom>
              <a:solidFill>
                <a:srgbClr val="FFFFFF"/>
              </a:solidFill>
              <a:ln w="9525">
                <a:solidFill>
                  <a:srgbClr val="000000"/>
                </a:solidFill>
                <a:round/>
                <a:headEnd/>
                <a:tailEnd/>
              </a:ln>
            </p:spPr>
            <p:txBody>
              <a:bodyPr/>
              <a:lstStyle/>
              <a:p>
                <a:pPr algn="l"/>
                <a:r>
                  <a:rPr lang="en-US" sz="1200">
                    <a:cs typeface="Times New Roman" pitchFamily="18" charset="0"/>
                  </a:rPr>
                  <a:t>1</a:t>
                </a:r>
              </a:p>
              <a:p>
                <a:pPr algn="l" eaLnBrk="0" hangingPunct="0"/>
                <a:endParaRPr lang="en-US"/>
              </a:p>
            </p:txBody>
          </p:sp>
          <p:sp>
            <p:nvSpPr>
              <p:cNvPr id="61483" name="AutoShape 43"/>
              <p:cNvSpPr>
                <a:spLocks noChangeArrowheads="1"/>
              </p:cNvSpPr>
              <p:nvPr/>
            </p:nvSpPr>
            <p:spPr bwMode="auto">
              <a:xfrm>
                <a:off x="2544" y="864"/>
                <a:ext cx="216" cy="216"/>
              </a:xfrm>
              <a:prstGeom prst="flowChartConnector">
                <a:avLst/>
              </a:prstGeom>
              <a:solidFill>
                <a:srgbClr val="FFFFFF"/>
              </a:solidFill>
              <a:ln w="9525">
                <a:solidFill>
                  <a:srgbClr val="000000"/>
                </a:solidFill>
                <a:round/>
                <a:headEnd/>
                <a:tailEnd/>
              </a:ln>
            </p:spPr>
            <p:txBody>
              <a:bodyPr/>
              <a:lstStyle/>
              <a:p>
                <a:pPr algn="l"/>
                <a:r>
                  <a:rPr lang="en-US" sz="1200">
                    <a:cs typeface="Times New Roman" pitchFamily="18" charset="0"/>
                  </a:rPr>
                  <a:t>2</a:t>
                </a:r>
              </a:p>
              <a:p>
                <a:pPr algn="l" eaLnBrk="0" hangingPunct="0"/>
                <a:endParaRPr lang="en-US"/>
              </a:p>
            </p:txBody>
          </p:sp>
          <p:sp>
            <p:nvSpPr>
              <p:cNvPr id="61482" name="AutoShape 42"/>
              <p:cNvSpPr>
                <a:spLocks noChangeArrowheads="1"/>
              </p:cNvSpPr>
              <p:nvPr/>
            </p:nvSpPr>
            <p:spPr bwMode="auto">
              <a:xfrm>
                <a:off x="2496" y="1296"/>
                <a:ext cx="216" cy="216"/>
              </a:xfrm>
              <a:prstGeom prst="flowChartConnector">
                <a:avLst/>
              </a:prstGeom>
              <a:solidFill>
                <a:srgbClr val="FFFFFF"/>
              </a:solidFill>
              <a:ln w="9525">
                <a:solidFill>
                  <a:srgbClr val="000000"/>
                </a:solidFill>
                <a:round/>
                <a:headEnd/>
                <a:tailEnd/>
              </a:ln>
            </p:spPr>
            <p:txBody>
              <a:bodyPr/>
              <a:lstStyle/>
              <a:p>
                <a:pPr algn="l"/>
                <a:r>
                  <a:rPr lang="en-US" sz="1200">
                    <a:cs typeface="Times New Roman" pitchFamily="18" charset="0"/>
                  </a:rPr>
                  <a:t>3</a:t>
                </a:r>
              </a:p>
              <a:p>
                <a:pPr algn="l" eaLnBrk="0" hangingPunct="0"/>
                <a:endParaRPr lang="en-US"/>
              </a:p>
            </p:txBody>
          </p:sp>
          <p:sp>
            <p:nvSpPr>
              <p:cNvPr id="61481" name="Line 41"/>
              <p:cNvSpPr>
                <a:spLocks noChangeShapeType="1"/>
              </p:cNvSpPr>
              <p:nvPr/>
            </p:nvSpPr>
            <p:spPr bwMode="auto">
              <a:xfrm flipV="1">
                <a:off x="2064" y="960"/>
                <a:ext cx="480" cy="120"/>
              </a:xfrm>
              <a:prstGeom prst="line">
                <a:avLst/>
              </a:prstGeom>
              <a:noFill/>
              <a:ln w="9525">
                <a:solidFill>
                  <a:srgbClr val="000000"/>
                </a:solidFill>
                <a:round/>
                <a:headEnd/>
                <a:tailEnd type="triangle" w="med" len="med"/>
              </a:ln>
            </p:spPr>
            <p:txBody>
              <a:bodyPr/>
              <a:lstStyle/>
              <a:p>
                <a:endParaRPr lang="en-US"/>
              </a:p>
            </p:txBody>
          </p:sp>
          <p:sp>
            <p:nvSpPr>
              <p:cNvPr id="61480" name="Line 40"/>
              <p:cNvSpPr>
                <a:spLocks noChangeShapeType="1"/>
              </p:cNvSpPr>
              <p:nvPr/>
            </p:nvSpPr>
            <p:spPr bwMode="auto">
              <a:xfrm>
                <a:off x="2112" y="1248"/>
                <a:ext cx="384" cy="96"/>
              </a:xfrm>
              <a:prstGeom prst="line">
                <a:avLst/>
              </a:prstGeom>
              <a:noFill/>
              <a:ln w="9525">
                <a:solidFill>
                  <a:srgbClr val="000000"/>
                </a:solidFill>
                <a:round/>
                <a:headEnd/>
                <a:tailEnd type="triangle" w="med" len="med"/>
              </a:ln>
            </p:spPr>
            <p:txBody>
              <a:bodyPr/>
              <a:lstStyle/>
              <a:p>
                <a:endParaRPr lang="en-US"/>
              </a:p>
            </p:txBody>
          </p:sp>
          <p:sp>
            <p:nvSpPr>
              <p:cNvPr id="61478" name="Line 38"/>
              <p:cNvSpPr>
                <a:spLocks noChangeShapeType="1"/>
              </p:cNvSpPr>
              <p:nvPr/>
            </p:nvSpPr>
            <p:spPr bwMode="auto">
              <a:xfrm>
                <a:off x="2640" y="1104"/>
                <a:ext cx="0" cy="192"/>
              </a:xfrm>
              <a:prstGeom prst="line">
                <a:avLst/>
              </a:prstGeom>
              <a:noFill/>
              <a:ln w="9525">
                <a:solidFill>
                  <a:srgbClr val="000000"/>
                </a:solidFill>
                <a:prstDash val="dash"/>
                <a:round/>
                <a:headEnd/>
                <a:tailEnd type="triangle" w="med" len="med"/>
              </a:ln>
            </p:spPr>
            <p:txBody>
              <a:bodyPr/>
              <a:lstStyle/>
              <a:p>
                <a:endParaRPr lang="en-US"/>
              </a:p>
            </p:txBody>
          </p:sp>
          <p:sp>
            <p:nvSpPr>
              <p:cNvPr id="61463" name="Text Box 23"/>
              <p:cNvSpPr txBox="1">
                <a:spLocks noChangeArrowheads="1"/>
              </p:cNvSpPr>
              <p:nvPr/>
            </p:nvSpPr>
            <p:spPr bwMode="auto">
              <a:xfrm>
                <a:off x="2160" y="816"/>
                <a:ext cx="234" cy="204"/>
              </a:xfrm>
              <a:prstGeom prst="rect">
                <a:avLst/>
              </a:prstGeom>
              <a:noFill/>
              <a:ln w="9525">
                <a:noFill/>
                <a:miter lim="800000"/>
                <a:headEnd/>
                <a:tailEnd/>
              </a:ln>
            </p:spPr>
            <p:txBody>
              <a:bodyPr/>
              <a:lstStyle/>
              <a:p>
                <a:pPr algn="l">
                  <a:tabLst>
                    <a:tab pos="0" algn="r"/>
                    <a:tab pos="5486400" algn="r"/>
                  </a:tabLst>
                </a:pPr>
                <a:r>
                  <a:rPr lang="en-US" sz="1200">
                    <a:latin typeface="Tahoma" pitchFamily="34" charset="0"/>
                    <a:cs typeface="Tahoma" pitchFamily="34" charset="0"/>
                  </a:rPr>
                  <a:t>a</a:t>
                </a:r>
                <a:endParaRPr lang="en-US" sz="1200">
                  <a:cs typeface="Times New Roman" pitchFamily="18" charset="0"/>
                </a:endParaRPr>
              </a:p>
              <a:p>
                <a:pPr algn="l" eaLnBrk="0" hangingPunct="0">
                  <a:tabLst>
                    <a:tab pos="0" algn="r"/>
                    <a:tab pos="5486400" algn="r"/>
                  </a:tabLst>
                </a:pPr>
                <a:endParaRPr lang="en-US"/>
              </a:p>
            </p:txBody>
          </p:sp>
          <p:sp>
            <p:nvSpPr>
              <p:cNvPr id="61460" name="Text Box 20"/>
              <p:cNvSpPr txBox="1">
                <a:spLocks noChangeArrowheads="1"/>
              </p:cNvSpPr>
              <p:nvPr/>
            </p:nvSpPr>
            <p:spPr bwMode="auto">
              <a:xfrm>
                <a:off x="768" y="1440"/>
                <a:ext cx="756" cy="171"/>
              </a:xfrm>
              <a:prstGeom prst="rect">
                <a:avLst/>
              </a:prstGeom>
              <a:noFill/>
              <a:ln w="9525">
                <a:noFill/>
                <a:miter lim="800000"/>
                <a:headEnd/>
                <a:tailEnd/>
              </a:ln>
            </p:spPr>
            <p:txBody>
              <a:bodyPr/>
              <a:lstStyle/>
              <a:p>
                <a:pPr algn="l"/>
                <a:r>
                  <a:rPr lang="en-US" sz="1400" b="1">
                    <a:latin typeface="Arial" charset="0"/>
                    <a:cs typeface="Arial" charset="0"/>
                  </a:rPr>
                  <a:t>WRONG!!!</a:t>
                </a:r>
                <a:endParaRPr lang="en-US" b="1"/>
              </a:p>
            </p:txBody>
          </p:sp>
          <p:sp>
            <p:nvSpPr>
              <p:cNvPr id="61459" name="Text Box 19"/>
              <p:cNvSpPr txBox="1">
                <a:spLocks noChangeArrowheads="1"/>
              </p:cNvSpPr>
              <p:nvPr/>
            </p:nvSpPr>
            <p:spPr bwMode="auto">
              <a:xfrm>
                <a:off x="1104" y="864"/>
                <a:ext cx="192" cy="228"/>
              </a:xfrm>
              <a:prstGeom prst="rect">
                <a:avLst/>
              </a:prstGeom>
              <a:noFill/>
              <a:ln w="9525">
                <a:noFill/>
                <a:miter lim="800000"/>
                <a:headEnd/>
                <a:tailEnd/>
              </a:ln>
            </p:spPr>
            <p:txBody>
              <a:bodyPr/>
              <a:lstStyle/>
              <a:p>
                <a:pPr algn="l"/>
                <a:r>
                  <a:rPr lang="en-US" sz="1200">
                    <a:latin typeface="Arial" charset="0"/>
                    <a:cs typeface="Arial" charset="0"/>
                  </a:rPr>
                  <a:t>a</a:t>
                </a:r>
                <a:endParaRPr lang="en-US" sz="1200">
                  <a:cs typeface="Times New Roman" pitchFamily="18" charset="0"/>
                </a:endParaRPr>
              </a:p>
              <a:p>
                <a:pPr algn="l" eaLnBrk="0" hangingPunct="0"/>
                <a:endParaRPr lang="en-US"/>
              </a:p>
            </p:txBody>
          </p:sp>
          <p:sp>
            <p:nvSpPr>
              <p:cNvPr id="61458" name="Text Box 18"/>
              <p:cNvSpPr txBox="1">
                <a:spLocks noChangeArrowheads="1"/>
              </p:cNvSpPr>
              <p:nvPr/>
            </p:nvSpPr>
            <p:spPr bwMode="auto">
              <a:xfrm>
                <a:off x="1152" y="1296"/>
                <a:ext cx="186" cy="210"/>
              </a:xfrm>
              <a:prstGeom prst="rect">
                <a:avLst/>
              </a:prstGeom>
              <a:noFill/>
              <a:ln w="9525">
                <a:noFill/>
                <a:miter lim="800000"/>
                <a:headEnd/>
                <a:tailEnd/>
              </a:ln>
            </p:spPr>
            <p:txBody>
              <a:bodyPr/>
              <a:lstStyle/>
              <a:p>
                <a:pPr algn="l"/>
                <a:r>
                  <a:rPr lang="en-US" sz="1200">
                    <a:latin typeface="Arial" charset="0"/>
                    <a:cs typeface="Arial" charset="0"/>
                  </a:rPr>
                  <a:t>b</a:t>
                </a:r>
                <a:endParaRPr lang="en-US" sz="1200">
                  <a:cs typeface="Times New Roman" pitchFamily="18" charset="0"/>
                </a:endParaRPr>
              </a:p>
              <a:p>
                <a:pPr algn="l" eaLnBrk="0" hangingPunct="0"/>
                <a:endParaRPr lang="en-US"/>
              </a:p>
            </p:txBody>
          </p:sp>
          <p:sp>
            <p:nvSpPr>
              <p:cNvPr id="61457" name="Text Box 17"/>
              <p:cNvSpPr txBox="1">
                <a:spLocks noChangeArrowheads="1"/>
              </p:cNvSpPr>
              <p:nvPr/>
            </p:nvSpPr>
            <p:spPr bwMode="auto">
              <a:xfrm>
                <a:off x="2160" y="1344"/>
                <a:ext cx="186" cy="210"/>
              </a:xfrm>
              <a:prstGeom prst="rect">
                <a:avLst/>
              </a:prstGeom>
              <a:noFill/>
              <a:ln w="9525">
                <a:noFill/>
                <a:miter lim="800000"/>
                <a:headEnd/>
                <a:tailEnd/>
              </a:ln>
            </p:spPr>
            <p:txBody>
              <a:bodyPr/>
              <a:lstStyle/>
              <a:p>
                <a:pPr algn="l"/>
                <a:r>
                  <a:rPr lang="en-US" sz="1200">
                    <a:latin typeface="Arial" charset="0"/>
                    <a:cs typeface="Arial" charset="0"/>
                  </a:rPr>
                  <a:t>b</a:t>
                </a:r>
                <a:endParaRPr lang="en-US" sz="1200">
                  <a:cs typeface="Times New Roman" pitchFamily="18" charset="0"/>
                </a:endParaRPr>
              </a:p>
              <a:p>
                <a:pPr algn="l" eaLnBrk="0" hangingPunct="0"/>
                <a:endParaRPr lang="en-US"/>
              </a:p>
            </p:txBody>
          </p:sp>
          <p:sp>
            <p:nvSpPr>
              <p:cNvPr id="61525" name="Line 85"/>
              <p:cNvSpPr>
                <a:spLocks noChangeShapeType="1"/>
              </p:cNvSpPr>
              <p:nvPr/>
            </p:nvSpPr>
            <p:spPr bwMode="auto">
              <a:xfrm flipH="1">
                <a:off x="2688" y="1152"/>
                <a:ext cx="48" cy="0"/>
              </a:xfrm>
              <a:prstGeom prst="line">
                <a:avLst/>
              </a:prstGeom>
              <a:noFill/>
              <a:ln w="28575">
                <a:solidFill>
                  <a:schemeClr val="tx1"/>
                </a:solidFill>
                <a:miter lim="800000"/>
                <a:headEnd/>
                <a:tailEnd type="triangle" w="med" len="med"/>
              </a:ln>
              <a:effectLst/>
            </p:spPr>
            <p:txBody>
              <a:bodyPr wrap="none"/>
              <a:lstStyle/>
              <a:p>
                <a:endParaRPr lang="en-US"/>
              </a:p>
            </p:txBody>
          </p:sp>
        </p:grpSp>
      </p:grpSp>
      <p:sp>
        <p:nvSpPr>
          <p:cNvPr id="61528" name="Rectangle 88"/>
          <p:cNvSpPr>
            <a:spLocks noChangeArrowheads="1"/>
          </p:cNvSpPr>
          <p:nvPr/>
        </p:nvSpPr>
        <p:spPr bwMode="auto">
          <a:xfrm>
            <a:off x="990600" y="1066800"/>
            <a:ext cx="4191000" cy="2133600"/>
          </a:xfrm>
          <a:prstGeom prst="rect">
            <a:avLst/>
          </a:prstGeom>
          <a:noFill/>
          <a:ln w="9525">
            <a:solidFill>
              <a:schemeClr val="tx1"/>
            </a:solidFill>
            <a:miter lim="800000"/>
            <a:headEnd/>
            <a:tailEnd/>
          </a:ln>
          <a:effectLst/>
        </p:spPr>
        <p:txBody>
          <a:bodyPr wrap="none" anchor="ctr"/>
          <a:lstStyle/>
          <a:p>
            <a:endParaRPr lang="en-US"/>
          </a:p>
        </p:txBody>
      </p:sp>
      <p:sp>
        <p:nvSpPr>
          <p:cNvPr id="61529" name="Rectangle 89"/>
          <p:cNvSpPr>
            <a:spLocks noChangeArrowheads="1"/>
          </p:cNvSpPr>
          <p:nvPr/>
        </p:nvSpPr>
        <p:spPr bwMode="auto">
          <a:xfrm>
            <a:off x="5181600" y="1066800"/>
            <a:ext cx="3581400" cy="5105400"/>
          </a:xfrm>
          <a:prstGeom prst="rect">
            <a:avLst/>
          </a:prstGeom>
          <a:noFill/>
          <a:ln w="9525">
            <a:solidFill>
              <a:schemeClr val="tx1"/>
            </a:solidFill>
            <a:miter lim="800000"/>
            <a:headEnd/>
            <a:tailEnd/>
          </a:ln>
          <a:effectLst/>
        </p:spPr>
        <p:txBody>
          <a:bodyPr wrap="none" anchor="ctr"/>
          <a:lstStyle/>
          <a:p>
            <a:endParaRPr lang="en-US"/>
          </a:p>
        </p:txBody>
      </p:sp>
      <p:sp>
        <p:nvSpPr>
          <p:cNvPr id="61530" name="Text Box 90"/>
          <p:cNvSpPr txBox="1">
            <a:spLocks noChangeArrowheads="1"/>
          </p:cNvSpPr>
          <p:nvPr/>
        </p:nvSpPr>
        <p:spPr bwMode="auto">
          <a:xfrm>
            <a:off x="6019800" y="3276600"/>
            <a:ext cx="1828800" cy="366713"/>
          </a:xfrm>
          <a:prstGeom prst="rect">
            <a:avLst/>
          </a:prstGeom>
          <a:noFill/>
          <a:ln w="9525">
            <a:noFill/>
            <a:miter lim="800000"/>
            <a:headEnd/>
            <a:tailEnd/>
          </a:ln>
          <a:effectLst/>
        </p:spPr>
        <p:txBody>
          <a:bodyPr>
            <a:spAutoFit/>
          </a:bodyPr>
          <a:lstStyle/>
          <a:p>
            <a:pPr>
              <a:spcBef>
                <a:spcPct val="50000"/>
              </a:spcBef>
            </a:pPr>
            <a:r>
              <a:rPr lang="en-US" sz="1800" b="1"/>
              <a:t>WRONG !</a:t>
            </a:r>
          </a:p>
        </p:txBody>
      </p:sp>
      <p:sp>
        <p:nvSpPr>
          <p:cNvPr id="61531" name="Text Box 91"/>
          <p:cNvSpPr txBox="1">
            <a:spLocks noChangeArrowheads="1"/>
          </p:cNvSpPr>
          <p:nvPr/>
        </p:nvSpPr>
        <p:spPr bwMode="auto">
          <a:xfrm>
            <a:off x="6019800" y="5562600"/>
            <a:ext cx="1905000" cy="396875"/>
          </a:xfrm>
          <a:prstGeom prst="rect">
            <a:avLst/>
          </a:prstGeom>
          <a:noFill/>
          <a:ln w="9525">
            <a:noFill/>
            <a:miter lim="800000"/>
            <a:headEnd/>
            <a:tailEnd/>
          </a:ln>
          <a:effectLst/>
        </p:spPr>
        <p:txBody>
          <a:bodyPr>
            <a:spAutoFit/>
          </a:bodyPr>
          <a:lstStyle/>
          <a:p>
            <a:pPr>
              <a:spcBef>
                <a:spcPct val="50000"/>
              </a:spcBef>
            </a:pPr>
            <a:r>
              <a:rPr lang="en-US" sz="2000" b="1"/>
              <a:t>RIGHT </a:t>
            </a:r>
            <a:r>
              <a:rPr lang="en-US" sz="2000" b="1">
                <a:sym typeface="Wingdings" pitchFamily="2" charset="2"/>
              </a:rPr>
              <a:t></a:t>
            </a:r>
            <a:endParaRPr lang="en-US" sz="2000" b="1"/>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3"/>
          <p:cNvSpPr>
            <a:spLocks noGrp="1"/>
          </p:cNvSpPr>
          <p:nvPr>
            <p:ph type="sldNum" sz="quarter" idx="12"/>
          </p:nvPr>
        </p:nvSpPr>
        <p:spPr/>
        <p:txBody>
          <a:bodyPr/>
          <a:lstStyle/>
          <a:p>
            <a:fld id="{8EFFABE8-33EE-4938-8669-8497E3715E65}" type="slidenum">
              <a:rPr lang="en-US"/>
              <a:pPr/>
              <a:t>9</a:t>
            </a:fld>
            <a:endParaRPr lang="en-US"/>
          </a:p>
        </p:txBody>
      </p:sp>
      <p:grpSp>
        <p:nvGrpSpPr>
          <p:cNvPr id="2" name="Group 2"/>
          <p:cNvGrpSpPr>
            <a:grpSpLocks/>
          </p:cNvGrpSpPr>
          <p:nvPr/>
        </p:nvGrpSpPr>
        <p:grpSpPr bwMode="auto">
          <a:xfrm>
            <a:off x="990600" y="990600"/>
            <a:ext cx="6781800" cy="4191000"/>
            <a:chOff x="3645" y="1605"/>
            <a:chExt cx="10605" cy="7635"/>
          </a:xfrm>
        </p:grpSpPr>
        <p:sp>
          <p:nvSpPr>
            <p:cNvPr id="62467" name="Oval 3"/>
            <p:cNvSpPr>
              <a:spLocks noChangeArrowheads="1"/>
            </p:cNvSpPr>
            <p:nvPr/>
          </p:nvSpPr>
          <p:spPr bwMode="auto">
            <a:xfrm>
              <a:off x="5175" y="2651"/>
              <a:ext cx="840" cy="855"/>
            </a:xfrm>
            <a:prstGeom prst="ellipse">
              <a:avLst/>
            </a:prstGeom>
            <a:noFill/>
            <a:ln w="19050">
              <a:solidFill>
                <a:srgbClr val="000000"/>
              </a:solidFill>
              <a:round/>
              <a:headEnd/>
              <a:tailEnd/>
            </a:ln>
          </p:spPr>
          <p:txBody>
            <a:bodyPr/>
            <a:lstStyle/>
            <a:p>
              <a:endParaRPr lang="en-US"/>
            </a:p>
          </p:txBody>
        </p:sp>
        <p:sp>
          <p:nvSpPr>
            <p:cNvPr id="62468" name="Text Box 4"/>
            <p:cNvSpPr txBox="1">
              <a:spLocks noChangeArrowheads="1"/>
            </p:cNvSpPr>
            <p:nvPr/>
          </p:nvSpPr>
          <p:spPr bwMode="auto">
            <a:xfrm>
              <a:off x="5145" y="2756"/>
              <a:ext cx="885" cy="825"/>
            </a:xfrm>
            <a:prstGeom prst="rect">
              <a:avLst/>
            </a:prstGeom>
            <a:noFill/>
            <a:ln w="9525">
              <a:noFill/>
              <a:miter lim="800000"/>
              <a:headEnd/>
              <a:tailEnd/>
            </a:ln>
          </p:spPr>
          <p:txBody>
            <a:bodyPr/>
            <a:lstStyle/>
            <a:p>
              <a:pPr eaLnBrk="0" hangingPunct="0"/>
              <a:r>
                <a:rPr lang="en-US" sz="1800">
                  <a:latin typeface="AvantGarde" pitchFamily="34" charset="0"/>
                </a:rPr>
                <a:t>1</a:t>
              </a:r>
            </a:p>
          </p:txBody>
        </p:sp>
        <p:sp>
          <p:nvSpPr>
            <p:cNvPr id="62469" name="Oval 5"/>
            <p:cNvSpPr>
              <a:spLocks noChangeArrowheads="1"/>
            </p:cNvSpPr>
            <p:nvPr/>
          </p:nvSpPr>
          <p:spPr bwMode="auto">
            <a:xfrm>
              <a:off x="10095" y="2576"/>
              <a:ext cx="840" cy="855"/>
            </a:xfrm>
            <a:prstGeom prst="ellipse">
              <a:avLst/>
            </a:prstGeom>
            <a:noFill/>
            <a:ln w="19050">
              <a:solidFill>
                <a:srgbClr val="000000"/>
              </a:solidFill>
              <a:round/>
              <a:headEnd/>
              <a:tailEnd/>
            </a:ln>
          </p:spPr>
          <p:txBody>
            <a:bodyPr/>
            <a:lstStyle/>
            <a:p>
              <a:endParaRPr lang="en-US"/>
            </a:p>
          </p:txBody>
        </p:sp>
        <p:sp>
          <p:nvSpPr>
            <p:cNvPr id="62470" name="Text Box 6"/>
            <p:cNvSpPr txBox="1">
              <a:spLocks noChangeArrowheads="1"/>
            </p:cNvSpPr>
            <p:nvPr/>
          </p:nvSpPr>
          <p:spPr bwMode="auto">
            <a:xfrm>
              <a:off x="10065" y="2681"/>
              <a:ext cx="885" cy="825"/>
            </a:xfrm>
            <a:prstGeom prst="rect">
              <a:avLst/>
            </a:prstGeom>
            <a:noFill/>
            <a:ln w="9525">
              <a:noFill/>
              <a:miter lim="800000"/>
              <a:headEnd/>
              <a:tailEnd/>
            </a:ln>
          </p:spPr>
          <p:txBody>
            <a:bodyPr/>
            <a:lstStyle/>
            <a:p>
              <a:pPr eaLnBrk="0" hangingPunct="0"/>
              <a:r>
                <a:rPr lang="en-US" sz="1800">
                  <a:latin typeface="AvantGarde" pitchFamily="34" charset="0"/>
                </a:rPr>
                <a:t>1</a:t>
              </a:r>
            </a:p>
          </p:txBody>
        </p:sp>
        <p:sp>
          <p:nvSpPr>
            <p:cNvPr id="62471" name="Oval 7"/>
            <p:cNvSpPr>
              <a:spLocks noChangeArrowheads="1"/>
            </p:cNvSpPr>
            <p:nvPr/>
          </p:nvSpPr>
          <p:spPr bwMode="auto">
            <a:xfrm>
              <a:off x="5115" y="4811"/>
              <a:ext cx="840" cy="855"/>
            </a:xfrm>
            <a:prstGeom prst="ellipse">
              <a:avLst/>
            </a:prstGeom>
            <a:noFill/>
            <a:ln w="19050">
              <a:solidFill>
                <a:srgbClr val="000000"/>
              </a:solidFill>
              <a:round/>
              <a:headEnd/>
              <a:tailEnd/>
            </a:ln>
          </p:spPr>
          <p:txBody>
            <a:bodyPr/>
            <a:lstStyle/>
            <a:p>
              <a:endParaRPr lang="en-US"/>
            </a:p>
          </p:txBody>
        </p:sp>
        <p:sp>
          <p:nvSpPr>
            <p:cNvPr id="62472" name="Text Box 8"/>
            <p:cNvSpPr txBox="1">
              <a:spLocks noChangeArrowheads="1"/>
            </p:cNvSpPr>
            <p:nvPr/>
          </p:nvSpPr>
          <p:spPr bwMode="auto">
            <a:xfrm>
              <a:off x="5085" y="4916"/>
              <a:ext cx="885" cy="825"/>
            </a:xfrm>
            <a:prstGeom prst="rect">
              <a:avLst/>
            </a:prstGeom>
            <a:noFill/>
            <a:ln w="9525">
              <a:noFill/>
              <a:miter lim="800000"/>
              <a:headEnd/>
              <a:tailEnd/>
            </a:ln>
          </p:spPr>
          <p:txBody>
            <a:bodyPr/>
            <a:lstStyle/>
            <a:p>
              <a:pPr eaLnBrk="0" hangingPunct="0"/>
              <a:r>
                <a:rPr lang="en-US" sz="1800">
                  <a:latin typeface="AvantGarde" pitchFamily="34" charset="0"/>
                </a:rPr>
                <a:t>2</a:t>
              </a:r>
            </a:p>
          </p:txBody>
        </p:sp>
        <p:sp>
          <p:nvSpPr>
            <p:cNvPr id="62473" name="Oval 9"/>
            <p:cNvSpPr>
              <a:spLocks noChangeArrowheads="1"/>
            </p:cNvSpPr>
            <p:nvPr/>
          </p:nvSpPr>
          <p:spPr bwMode="auto">
            <a:xfrm>
              <a:off x="10035" y="4736"/>
              <a:ext cx="840" cy="855"/>
            </a:xfrm>
            <a:prstGeom prst="ellipse">
              <a:avLst/>
            </a:prstGeom>
            <a:noFill/>
            <a:ln w="19050">
              <a:solidFill>
                <a:srgbClr val="000000"/>
              </a:solidFill>
              <a:round/>
              <a:headEnd/>
              <a:tailEnd/>
            </a:ln>
          </p:spPr>
          <p:txBody>
            <a:bodyPr/>
            <a:lstStyle/>
            <a:p>
              <a:endParaRPr lang="en-US"/>
            </a:p>
          </p:txBody>
        </p:sp>
        <p:sp>
          <p:nvSpPr>
            <p:cNvPr id="62474" name="Text Box 10"/>
            <p:cNvSpPr txBox="1">
              <a:spLocks noChangeArrowheads="1"/>
            </p:cNvSpPr>
            <p:nvPr/>
          </p:nvSpPr>
          <p:spPr bwMode="auto">
            <a:xfrm>
              <a:off x="10005" y="4841"/>
              <a:ext cx="885" cy="825"/>
            </a:xfrm>
            <a:prstGeom prst="rect">
              <a:avLst/>
            </a:prstGeom>
            <a:noFill/>
            <a:ln w="9525">
              <a:noFill/>
              <a:miter lim="800000"/>
              <a:headEnd/>
              <a:tailEnd/>
            </a:ln>
          </p:spPr>
          <p:txBody>
            <a:bodyPr/>
            <a:lstStyle/>
            <a:p>
              <a:pPr eaLnBrk="0" hangingPunct="0"/>
              <a:r>
                <a:rPr lang="en-US" sz="1800">
                  <a:latin typeface="AvantGarde" pitchFamily="34" charset="0"/>
                </a:rPr>
                <a:t>2</a:t>
              </a:r>
            </a:p>
          </p:txBody>
        </p:sp>
        <p:sp>
          <p:nvSpPr>
            <p:cNvPr id="62475" name="Oval 11"/>
            <p:cNvSpPr>
              <a:spLocks noChangeArrowheads="1"/>
            </p:cNvSpPr>
            <p:nvPr/>
          </p:nvSpPr>
          <p:spPr bwMode="auto">
            <a:xfrm>
              <a:off x="5085" y="7046"/>
              <a:ext cx="840" cy="855"/>
            </a:xfrm>
            <a:prstGeom prst="ellipse">
              <a:avLst/>
            </a:prstGeom>
            <a:noFill/>
            <a:ln w="19050">
              <a:solidFill>
                <a:srgbClr val="000000"/>
              </a:solidFill>
              <a:round/>
              <a:headEnd/>
              <a:tailEnd/>
            </a:ln>
          </p:spPr>
          <p:txBody>
            <a:bodyPr/>
            <a:lstStyle/>
            <a:p>
              <a:endParaRPr lang="en-US"/>
            </a:p>
          </p:txBody>
        </p:sp>
        <p:sp>
          <p:nvSpPr>
            <p:cNvPr id="62476" name="Text Box 12"/>
            <p:cNvSpPr txBox="1">
              <a:spLocks noChangeArrowheads="1"/>
            </p:cNvSpPr>
            <p:nvPr/>
          </p:nvSpPr>
          <p:spPr bwMode="auto">
            <a:xfrm>
              <a:off x="5055" y="7151"/>
              <a:ext cx="885" cy="825"/>
            </a:xfrm>
            <a:prstGeom prst="rect">
              <a:avLst/>
            </a:prstGeom>
            <a:noFill/>
            <a:ln w="9525">
              <a:noFill/>
              <a:miter lim="800000"/>
              <a:headEnd/>
              <a:tailEnd/>
            </a:ln>
          </p:spPr>
          <p:txBody>
            <a:bodyPr/>
            <a:lstStyle/>
            <a:p>
              <a:pPr eaLnBrk="0" hangingPunct="0"/>
              <a:r>
                <a:rPr lang="en-US" sz="1800">
                  <a:latin typeface="AvantGarde" pitchFamily="34" charset="0"/>
                </a:rPr>
                <a:t>3</a:t>
              </a:r>
            </a:p>
          </p:txBody>
        </p:sp>
        <p:sp>
          <p:nvSpPr>
            <p:cNvPr id="62477" name="Oval 13"/>
            <p:cNvSpPr>
              <a:spLocks noChangeArrowheads="1"/>
            </p:cNvSpPr>
            <p:nvPr/>
          </p:nvSpPr>
          <p:spPr bwMode="auto">
            <a:xfrm>
              <a:off x="10005" y="6971"/>
              <a:ext cx="840" cy="855"/>
            </a:xfrm>
            <a:prstGeom prst="ellipse">
              <a:avLst/>
            </a:prstGeom>
            <a:noFill/>
            <a:ln w="19050">
              <a:solidFill>
                <a:srgbClr val="000000"/>
              </a:solidFill>
              <a:round/>
              <a:headEnd/>
              <a:tailEnd/>
            </a:ln>
          </p:spPr>
          <p:txBody>
            <a:bodyPr/>
            <a:lstStyle/>
            <a:p>
              <a:endParaRPr lang="en-US"/>
            </a:p>
          </p:txBody>
        </p:sp>
        <p:sp>
          <p:nvSpPr>
            <p:cNvPr id="62478" name="Text Box 14"/>
            <p:cNvSpPr txBox="1">
              <a:spLocks noChangeArrowheads="1"/>
            </p:cNvSpPr>
            <p:nvPr/>
          </p:nvSpPr>
          <p:spPr bwMode="auto">
            <a:xfrm>
              <a:off x="9975" y="7076"/>
              <a:ext cx="885" cy="825"/>
            </a:xfrm>
            <a:prstGeom prst="rect">
              <a:avLst/>
            </a:prstGeom>
            <a:noFill/>
            <a:ln w="9525">
              <a:noFill/>
              <a:miter lim="800000"/>
              <a:headEnd/>
              <a:tailEnd/>
            </a:ln>
          </p:spPr>
          <p:txBody>
            <a:bodyPr/>
            <a:lstStyle/>
            <a:p>
              <a:pPr eaLnBrk="0" hangingPunct="0"/>
              <a:r>
                <a:rPr lang="en-US" sz="1800">
                  <a:latin typeface="AvantGarde" pitchFamily="34" charset="0"/>
                </a:rPr>
                <a:t>3</a:t>
              </a:r>
            </a:p>
          </p:txBody>
        </p:sp>
        <p:sp>
          <p:nvSpPr>
            <p:cNvPr id="62479" name="Oval 15"/>
            <p:cNvSpPr>
              <a:spLocks noChangeArrowheads="1"/>
            </p:cNvSpPr>
            <p:nvPr/>
          </p:nvSpPr>
          <p:spPr bwMode="auto">
            <a:xfrm>
              <a:off x="12375" y="4826"/>
              <a:ext cx="840" cy="855"/>
            </a:xfrm>
            <a:prstGeom prst="ellipse">
              <a:avLst/>
            </a:prstGeom>
            <a:noFill/>
            <a:ln w="19050">
              <a:solidFill>
                <a:srgbClr val="000000"/>
              </a:solidFill>
              <a:round/>
              <a:headEnd/>
              <a:tailEnd/>
            </a:ln>
          </p:spPr>
          <p:txBody>
            <a:bodyPr/>
            <a:lstStyle/>
            <a:p>
              <a:endParaRPr lang="en-US"/>
            </a:p>
          </p:txBody>
        </p:sp>
        <p:sp>
          <p:nvSpPr>
            <p:cNvPr id="62480" name="Text Box 16"/>
            <p:cNvSpPr txBox="1">
              <a:spLocks noChangeArrowheads="1"/>
            </p:cNvSpPr>
            <p:nvPr/>
          </p:nvSpPr>
          <p:spPr bwMode="auto">
            <a:xfrm>
              <a:off x="12345" y="4931"/>
              <a:ext cx="885" cy="825"/>
            </a:xfrm>
            <a:prstGeom prst="rect">
              <a:avLst/>
            </a:prstGeom>
            <a:noFill/>
            <a:ln w="9525">
              <a:noFill/>
              <a:miter lim="800000"/>
              <a:headEnd/>
              <a:tailEnd/>
            </a:ln>
          </p:spPr>
          <p:txBody>
            <a:bodyPr/>
            <a:lstStyle/>
            <a:p>
              <a:pPr eaLnBrk="0" hangingPunct="0"/>
              <a:r>
                <a:rPr lang="en-US" sz="1800">
                  <a:latin typeface="AvantGarde" pitchFamily="34" charset="0"/>
                </a:rPr>
                <a:t>4</a:t>
              </a:r>
            </a:p>
          </p:txBody>
        </p:sp>
        <p:sp>
          <p:nvSpPr>
            <p:cNvPr id="62481" name="Line 17"/>
            <p:cNvSpPr>
              <a:spLocks noChangeShapeType="1"/>
            </p:cNvSpPr>
            <p:nvPr/>
          </p:nvSpPr>
          <p:spPr bwMode="auto">
            <a:xfrm flipV="1">
              <a:off x="4140" y="3045"/>
              <a:ext cx="1020" cy="0"/>
            </a:xfrm>
            <a:prstGeom prst="line">
              <a:avLst/>
            </a:prstGeom>
            <a:noFill/>
            <a:ln w="19050">
              <a:solidFill>
                <a:srgbClr val="000000"/>
              </a:solidFill>
              <a:round/>
              <a:headEnd/>
              <a:tailEnd type="triangle" w="sm" len="sm"/>
            </a:ln>
          </p:spPr>
          <p:txBody>
            <a:bodyPr/>
            <a:lstStyle/>
            <a:p>
              <a:endParaRPr lang="en-US"/>
            </a:p>
          </p:txBody>
        </p:sp>
        <p:sp>
          <p:nvSpPr>
            <p:cNvPr id="62482" name="Line 18"/>
            <p:cNvSpPr>
              <a:spLocks noChangeShapeType="1"/>
            </p:cNvSpPr>
            <p:nvPr/>
          </p:nvSpPr>
          <p:spPr bwMode="auto">
            <a:xfrm flipV="1">
              <a:off x="6030" y="3060"/>
              <a:ext cx="1020" cy="0"/>
            </a:xfrm>
            <a:prstGeom prst="line">
              <a:avLst/>
            </a:prstGeom>
            <a:noFill/>
            <a:ln w="19050">
              <a:solidFill>
                <a:srgbClr val="000000"/>
              </a:solidFill>
              <a:round/>
              <a:headEnd/>
              <a:tailEnd type="triangle" w="sm" len="sm"/>
            </a:ln>
          </p:spPr>
          <p:txBody>
            <a:bodyPr/>
            <a:lstStyle/>
            <a:p>
              <a:endParaRPr lang="en-US"/>
            </a:p>
          </p:txBody>
        </p:sp>
        <p:sp>
          <p:nvSpPr>
            <p:cNvPr id="62483" name="Line 19"/>
            <p:cNvSpPr>
              <a:spLocks noChangeShapeType="1"/>
            </p:cNvSpPr>
            <p:nvPr/>
          </p:nvSpPr>
          <p:spPr bwMode="auto">
            <a:xfrm flipV="1">
              <a:off x="9045" y="3060"/>
              <a:ext cx="1020" cy="0"/>
            </a:xfrm>
            <a:prstGeom prst="line">
              <a:avLst/>
            </a:prstGeom>
            <a:noFill/>
            <a:ln w="19050">
              <a:solidFill>
                <a:srgbClr val="000000"/>
              </a:solidFill>
              <a:round/>
              <a:headEnd/>
              <a:tailEnd type="triangle" w="sm" len="sm"/>
            </a:ln>
          </p:spPr>
          <p:txBody>
            <a:bodyPr/>
            <a:lstStyle/>
            <a:p>
              <a:endParaRPr lang="en-US"/>
            </a:p>
          </p:txBody>
        </p:sp>
        <p:sp>
          <p:nvSpPr>
            <p:cNvPr id="62484" name="Line 20"/>
            <p:cNvSpPr>
              <a:spLocks noChangeShapeType="1"/>
            </p:cNvSpPr>
            <p:nvPr/>
          </p:nvSpPr>
          <p:spPr bwMode="auto">
            <a:xfrm flipV="1">
              <a:off x="10950" y="3060"/>
              <a:ext cx="3090" cy="0"/>
            </a:xfrm>
            <a:prstGeom prst="line">
              <a:avLst/>
            </a:prstGeom>
            <a:noFill/>
            <a:ln w="19050">
              <a:solidFill>
                <a:srgbClr val="000000"/>
              </a:solidFill>
              <a:round/>
              <a:headEnd/>
              <a:tailEnd type="triangle" w="sm" len="sm"/>
            </a:ln>
          </p:spPr>
          <p:txBody>
            <a:bodyPr/>
            <a:lstStyle/>
            <a:p>
              <a:endParaRPr lang="en-US"/>
            </a:p>
          </p:txBody>
        </p:sp>
        <p:sp>
          <p:nvSpPr>
            <p:cNvPr id="62485" name="Line 21"/>
            <p:cNvSpPr>
              <a:spLocks noChangeShapeType="1"/>
            </p:cNvSpPr>
            <p:nvPr/>
          </p:nvSpPr>
          <p:spPr bwMode="auto">
            <a:xfrm flipV="1">
              <a:off x="13230" y="5220"/>
              <a:ext cx="1020" cy="0"/>
            </a:xfrm>
            <a:prstGeom prst="line">
              <a:avLst/>
            </a:prstGeom>
            <a:noFill/>
            <a:ln w="19050">
              <a:solidFill>
                <a:srgbClr val="000000"/>
              </a:solidFill>
              <a:round/>
              <a:headEnd/>
              <a:tailEnd type="triangle" w="sm" len="sm"/>
            </a:ln>
          </p:spPr>
          <p:txBody>
            <a:bodyPr/>
            <a:lstStyle/>
            <a:p>
              <a:endParaRPr lang="en-US"/>
            </a:p>
          </p:txBody>
        </p:sp>
        <p:sp>
          <p:nvSpPr>
            <p:cNvPr id="62486" name="Line 22"/>
            <p:cNvSpPr>
              <a:spLocks noChangeShapeType="1"/>
            </p:cNvSpPr>
            <p:nvPr/>
          </p:nvSpPr>
          <p:spPr bwMode="auto">
            <a:xfrm flipV="1">
              <a:off x="4065" y="5220"/>
              <a:ext cx="1020" cy="0"/>
            </a:xfrm>
            <a:prstGeom prst="line">
              <a:avLst/>
            </a:prstGeom>
            <a:noFill/>
            <a:ln w="19050">
              <a:solidFill>
                <a:srgbClr val="000000"/>
              </a:solidFill>
              <a:round/>
              <a:headEnd/>
              <a:tailEnd type="triangle" w="sm" len="sm"/>
            </a:ln>
          </p:spPr>
          <p:txBody>
            <a:bodyPr/>
            <a:lstStyle/>
            <a:p>
              <a:endParaRPr lang="en-US"/>
            </a:p>
          </p:txBody>
        </p:sp>
        <p:sp>
          <p:nvSpPr>
            <p:cNvPr id="62487" name="Line 23"/>
            <p:cNvSpPr>
              <a:spLocks noChangeShapeType="1"/>
            </p:cNvSpPr>
            <p:nvPr/>
          </p:nvSpPr>
          <p:spPr bwMode="auto">
            <a:xfrm flipV="1">
              <a:off x="5955" y="5235"/>
              <a:ext cx="1020" cy="0"/>
            </a:xfrm>
            <a:prstGeom prst="line">
              <a:avLst/>
            </a:prstGeom>
            <a:noFill/>
            <a:ln w="19050">
              <a:solidFill>
                <a:srgbClr val="000000"/>
              </a:solidFill>
              <a:round/>
              <a:headEnd/>
              <a:tailEnd type="triangle" w="sm" len="sm"/>
            </a:ln>
          </p:spPr>
          <p:txBody>
            <a:bodyPr/>
            <a:lstStyle/>
            <a:p>
              <a:endParaRPr lang="en-US"/>
            </a:p>
          </p:txBody>
        </p:sp>
        <p:sp>
          <p:nvSpPr>
            <p:cNvPr id="62488" name="Line 24"/>
            <p:cNvSpPr>
              <a:spLocks noChangeShapeType="1"/>
            </p:cNvSpPr>
            <p:nvPr/>
          </p:nvSpPr>
          <p:spPr bwMode="auto">
            <a:xfrm rot="5400000">
              <a:off x="5010" y="4245"/>
              <a:ext cx="1080" cy="0"/>
            </a:xfrm>
            <a:prstGeom prst="line">
              <a:avLst/>
            </a:prstGeom>
            <a:noFill/>
            <a:ln w="19050">
              <a:solidFill>
                <a:srgbClr val="000000"/>
              </a:solidFill>
              <a:prstDash val="lgDash"/>
              <a:round/>
              <a:headEnd/>
              <a:tailEnd type="triangle" w="sm" len="sm"/>
            </a:ln>
          </p:spPr>
          <p:txBody>
            <a:bodyPr/>
            <a:lstStyle/>
            <a:p>
              <a:endParaRPr lang="en-US"/>
            </a:p>
          </p:txBody>
        </p:sp>
        <p:sp>
          <p:nvSpPr>
            <p:cNvPr id="62489" name="Line 25"/>
            <p:cNvSpPr>
              <a:spLocks noChangeShapeType="1"/>
            </p:cNvSpPr>
            <p:nvPr/>
          </p:nvSpPr>
          <p:spPr bwMode="auto">
            <a:xfrm rot="5400000">
              <a:off x="4905" y="6435"/>
              <a:ext cx="1170" cy="0"/>
            </a:xfrm>
            <a:prstGeom prst="line">
              <a:avLst/>
            </a:prstGeom>
            <a:noFill/>
            <a:ln w="19050">
              <a:solidFill>
                <a:srgbClr val="000000"/>
              </a:solidFill>
              <a:prstDash val="lgDash"/>
              <a:round/>
              <a:headEnd/>
              <a:tailEnd type="triangle" w="sm" len="sm"/>
            </a:ln>
          </p:spPr>
          <p:txBody>
            <a:bodyPr/>
            <a:lstStyle/>
            <a:p>
              <a:endParaRPr lang="en-US"/>
            </a:p>
          </p:txBody>
        </p:sp>
        <p:sp>
          <p:nvSpPr>
            <p:cNvPr id="62490" name="Line 26"/>
            <p:cNvSpPr>
              <a:spLocks noChangeShapeType="1"/>
            </p:cNvSpPr>
            <p:nvPr/>
          </p:nvSpPr>
          <p:spPr bwMode="auto">
            <a:xfrm flipV="1">
              <a:off x="4065" y="7440"/>
              <a:ext cx="1020" cy="0"/>
            </a:xfrm>
            <a:prstGeom prst="line">
              <a:avLst/>
            </a:prstGeom>
            <a:noFill/>
            <a:ln w="19050">
              <a:solidFill>
                <a:srgbClr val="000000"/>
              </a:solidFill>
              <a:round/>
              <a:headEnd/>
              <a:tailEnd type="triangle" w="sm" len="sm"/>
            </a:ln>
          </p:spPr>
          <p:txBody>
            <a:bodyPr/>
            <a:lstStyle/>
            <a:p>
              <a:endParaRPr lang="en-US"/>
            </a:p>
          </p:txBody>
        </p:sp>
        <p:sp>
          <p:nvSpPr>
            <p:cNvPr id="62491" name="Line 27"/>
            <p:cNvSpPr>
              <a:spLocks noChangeShapeType="1"/>
            </p:cNvSpPr>
            <p:nvPr/>
          </p:nvSpPr>
          <p:spPr bwMode="auto">
            <a:xfrm flipV="1">
              <a:off x="5925" y="7455"/>
              <a:ext cx="1020" cy="0"/>
            </a:xfrm>
            <a:prstGeom prst="line">
              <a:avLst/>
            </a:prstGeom>
            <a:noFill/>
            <a:ln w="19050">
              <a:solidFill>
                <a:srgbClr val="000000"/>
              </a:solidFill>
              <a:round/>
              <a:headEnd/>
              <a:tailEnd type="triangle" w="sm" len="sm"/>
            </a:ln>
          </p:spPr>
          <p:txBody>
            <a:bodyPr/>
            <a:lstStyle/>
            <a:p>
              <a:endParaRPr lang="en-US"/>
            </a:p>
          </p:txBody>
        </p:sp>
        <p:sp>
          <p:nvSpPr>
            <p:cNvPr id="62492" name="Line 28"/>
            <p:cNvSpPr>
              <a:spLocks noChangeShapeType="1"/>
            </p:cNvSpPr>
            <p:nvPr/>
          </p:nvSpPr>
          <p:spPr bwMode="auto">
            <a:xfrm flipV="1">
              <a:off x="8955" y="7425"/>
              <a:ext cx="1020" cy="0"/>
            </a:xfrm>
            <a:prstGeom prst="line">
              <a:avLst/>
            </a:prstGeom>
            <a:noFill/>
            <a:ln w="19050">
              <a:solidFill>
                <a:srgbClr val="000000"/>
              </a:solidFill>
              <a:round/>
              <a:headEnd/>
              <a:tailEnd type="triangle" w="sm" len="sm"/>
            </a:ln>
          </p:spPr>
          <p:txBody>
            <a:bodyPr/>
            <a:lstStyle/>
            <a:p>
              <a:endParaRPr lang="en-US"/>
            </a:p>
          </p:txBody>
        </p:sp>
        <p:sp>
          <p:nvSpPr>
            <p:cNvPr id="62493" name="Line 29"/>
            <p:cNvSpPr>
              <a:spLocks noChangeShapeType="1"/>
            </p:cNvSpPr>
            <p:nvPr/>
          </p:nvSpPr>
          <p:spPr bwMode="auto">
            <a:xfrm flipV="1">
              <a:off x="10860" y="7425"/>
              <a:ext cx="3090" cy="0"/>
            </a:xfrm>
            <a:prstGeom prst="line">
              <a:avLst/>
            </a:prstGeom>
            <a:noFill/>
            <a:ln w="19050">
              <a:solidFill>
                <a:srgbClr val="000000"/>
              </a:solidFill>
              <a:round/>
              <a:headEnd/>
              <a:tailEnd type="triangle" w="sm" len="sm"/>
            </a:ln>
          </p:spPr>
          <p:txBody>
            <a:bodyPr/>
            <a:lstStyle/>
            <a:p>
              <a:endParaRPr lang="en-US"/>
            </a:p>
          </p:txBody>
        </p:sp>
        <p:sp>
          <p:nvSpPr>
            <p:cNvPr id="62494" name="Line 30"/>
            <p:cNvSpPr>
              <a:spLocks noChangeShapeType="1"/>
            </p:cNvSpPr>
            <p:nvPr/>
          </p:nvSpPr>
          <p:spPr bwMode="auto">
            <a:xfrm flipV="1">
              <a:off x="8985" y="5175"/>
              <a:ext cx="1020" cy="0"/>
            </a:xfrm>
            <a:prstGeom prst="line">
              <a:avLst/>
            </a:prstGeom>
            <a:noFill/>
            <a:ln w="19050">
              <a:solidFill>
                <a:srgbClr val="000000"/>
              </a:solidFill>
              <a:round/>
              <a:headEnd/>
              <a:tailEnd type="triangle" w="sm" len="sm"/>
            </a:ln>
          </p:spPr>
          <p:txBody>
            <a:bodyPr/>
            <a:lstStyle/>
            <a:p>
              <a:endParaRPr lang="en-US"/>
            </a:p>
          </p:txBody>
        </p:sp>
        <p:sp>
          <p:nvSpPr>
            <p:cNvPr id="62495" name="Line 31"/>
            <p:cNvSpPr>
              <a:spLocks noChangeShapeType="1"/>
            </p:cNvSpPr>
            <p:nvPr/>
          </p:nvSpPr>
          <p:spPr bwMode="auto">
            <a:xfrm>
              <a:off x="10905" y="5160"/>
              <a:ext cx="1455" cy="15"/>
            </a:xfrm>
            <a:prstGeom prst="line">
              <a:avLst/>
            </a:prstGeom>
            <a:noFill/>
            <a:ln w="19050">
              <a:solidFill>
                <a:srgbClr val="000000"/>
              </a:solidFill>
              <a:prstDash val="lgDash"/>
              <a:round/>
              <a:headEnd/>
              <a:tailEnd type="triangle" w="sm" len="sm"/>
            </a:ln>
          </p:spPr>
          <p:txBody>
            <a:bodyPr/>
            <a:lstStyle/>
            <a:p>
              <a:endParaRPr lang="en-US"/>
            </a:p>
          </p:txBody>
        </p:sp>
        <p:sp>
          <p:nvSpPr>
            <p:cNvPr id="62496" name="Line 32"/>
            <p:cNvSpPr>
              <a:spLocks noChangeShapeType="1"/>
            </p:cNvSpPr>
            <p:nvPr/>
          </p:nvSpPr>
          <p:spPr bwMode="auto">
            <a:xfrm rot="5400000">
              <a:off x="9840" y="6375"/>
              <a:ext cx="1170" cy="0"/>
            </a:xfrm>
            <a:prstGeom prst="line">
              <a:avLst/>
            </a:prstGeom>
            <a:noFill/>
            <a:ln w="19050">
              <a:solidFill>
                <a:srgbClr val="000000"/>
              </a:solidFill>
              <a:prstDash val="lgDash"/>
              <a:round/>
              <a:headEnd/>
              <a:tailEnd type="triangle" w="sm" len="sm"/>
            </a:ln>
          </p:spPr>
          <p:txBody>
            <a:bodyPr/>
            <a:lstStyle/>
            <a:p>
              <a:endParaRPr lang="en-US"/>
            </a:p>
          </p:txBody>
        </p:sp>
        <p:sp>
          <p:nvSpPr>
            <p:cNvPr id="62497" name="Line 33"/>
            <p:cNvSpPr>
              <a:spLocks noChangeShapeType="1"/>
            </p:cNvSpPr>
            <p:nvPr/>
          </p:nvSpPr>
          <p:spPr bwMode="auto">
            <a:xfrm>
              <a:off x="10830" y="3360"/>
              <a:ext cx="1755" cy="1500"/>
            </a:xfrm>
            <a:prstGeom prst="line">
              <a:avLst/>
            </a:prstGeom>
            <a:noFill/>
            <a:ln w="19050">
              <a:solidFill>
                <a:srgbClr val="000000"/>
              </a:solidFill>
              <a:prstDash val="lgDash"/>
              <a:round/>
              <a:headEnd/>
              <a:tailEnd type="triangle" w="sm" len="sm"/>
            </a:ln>
          </p:spPr>
          <p:txBody>
            <a:bodyPr/>
            <a:lstStyle/>
            <a:p>
              <a:endParaRPr lang="en-US"/>
            </a:p>
          </p:txBody>
        </p:sp>
        <p:sp>
          <p:nvSpPr>
            <p:cNvPr id="62498" name="Text Box 34"/>
            <p:cNvSpPr txBox="1">
              <a:spLocks noChangeArrowheads="1"/>
            </p:cNvSpPr>
            <p:nvPr/>
          </p:nvSpPr>
          <p:spPr bwMode="auto">
            <a:xfrm>
              <a:off x="4275" y="2415"/>
              <a:ext cx="705" cy="765"/>
            </a:xfrm>
            <a:prstGeom prst="rect">
              <a:avLst/>
            </a:prstGeom>
            <a:noFill/>
            <a:ln w="9525">
              <a:noFill/>
              <a:miter lim="800000"/>
              <a:headEnd/>
              <a:tailEnd/>
            </a:ln>
          </p:spPr>
          <p:txBody>
            <a:bodyPr/>
            <a:lstStyle/>
            <a:p>
              <a:pPr algn="l" eaLnBrk="0" hangingPunct="0"/>
              <a:r>
                <a:rPr lang="en-US" sz="1800" b="1">
                  <a:latin typeface="Arial" charset="0"/>
                </a:rPr>
                <a:t>a</a:t>
              </a:r>
            </a:p>
          </p:txBody>
        </p:sp>
        <p:sp>
          <p:nvSpPr>
            <p:cNvPr id="62499" name="Text Box 35"/>
            <p:cNvSpPr txBox="1">
              <a:spLocks noChangeArrowheads="1"/>
            </p:cNvSpPr>
            <p:nvPr/>
          </p:nvSpPr>
          <p:spPr bwMode="auto">
            <a:xfrm>
              <a:off x="6270" y="2415"/>
              <a:ext cx="705" cy="765"/>
            </a:xfrm>
            <a:prstGeom prst="rect">
              <a:avLst/>
            </a:prstGeom>
            <a:noFill/>
            <a:ln w="9525">
              <a:noFill/>
              <a:miter lim="800000"/>
              <a:headEnd/>
              <a:tailEnd/>
            </a:ln>
          </p:spPr>
          <p:txBody>
            <a:bodyPr/>
            <a:lstStyle/>
            <a:p>
              <a:pPr algn="l" eaLnBrk="0" hangingPunct="0"/>
              <a:r>
                <a:rPr lang="en-US" sz="1800" b="1">
                  <a:latin typeface="Arial" charset="0"/>
                </a:rPr>
                <a:t>d</a:t>
              </a:r>
            </a:p>
          </p:txBody>
        </p:sp>
        <p:sp>
          <p:nvSpPr>
            <p:cNvPr id="62500" name="Text Box 36"/>
            <p:cNvSpPr txBox="1">
              <a:spLocks noChangeArrowheads="1"/>
            </p:cNvSpPr>
            <p:nvPr/>
          </p:nvSpPr>
          <p:spPr bwMode="auto">
            <a:xfrm>
              <a:off x="4185" y="4635"/>
              <a:ext cx="705" cy="765"/>
            </a:xfrm>
            <a:prstGeom prst="rect">
              <a:avLst/>
            </a:prstGeom>
            <a:noFill/>
            <a:ln w="9525">
              <a:noFill/>
              <a:miter lim="800000"/>
              <a:headEnd/>
              <a:tailEnd/>
            </a:ln>
          </p:spPr>
          <p:txBody>
            <a:bodyPr/>
            <a:lstStyle/>
            <a:p>
              <a:pPr algn="l" eaLnBrk="0" hangingPunct="0"/>
              <a:r>
                <a:rPr lang="en-US" sz="1800" b="1">
                  <a:latin typeface="Arial" charset="0"/>
                </a:rPr>
                <a:t>b</a:t>
              </a:r>
            </a:p>
          </p:txBody>
        </p:sp>
        <p:sp>
          <p:nvSpPr>
            <p:cNvPr id="62501" name="Text Box 37"/>
            <p:cNvSpPr txBox="1">
              <a:spLocks noChangeArrowheads="1"/>
            </p:cNvSpPr>
            <p:nvPr/>
          </p:nvSpPr>
          <p:spPr bwMode="auto">
            <a:xfrm>
              <a:off x="6150" y="4620"/>
              <a:ext cx="705" cy="765"/>
            </a:xfrm>
            <a:prstGeom prst="rect">
              <a:avLst/>
            </a:prstGeom>
            <a:noFill/>
            <a:ln w="9525">
              <a:noFill/>
              <a:miter lim="800000"/>
              <a:headEnd/>
              <a:tailEnd/>
            </a:ln>
          </p:spPr>
          <p:txBody>
            <a:bodyPr/>
            <a:lstStyle/>
            <a:p>
              <a:pPr algn="l" eaLnBrk="0" hangingPunct="0"/>
              <a:r>
                <a:rPr lang="en-US" sz="1800" b="1">
                  <a:latin typeface="Arial" charset="0"/>
                </a:rPr>
                <a:t>e</a:t>
              </a:r>
            </a:p>
          </p:txBody>
        </p:sp>
        <p:sp>
          <p:nvSpPr>
            <p:cNvPr id="62502" name="Text Box 38"/>
            <p:cNvSpPr txBox="1">
              <a:spLocks noChangeArrowheads="1"/>
            </p:cNvSpPr>
            <p:nvPr/>
          </p:nvSpPr>
          <p:spPr bwMode="auto">
            <a:xfrm>
              <a:off x="4185" y="6900"/>
              <a:ext cx="705" cy="765"/>
            </a:xfrm>
            <a:prstGeom prst="rect">
              <a:avLst/>
            </a:prstGeom>
            <a:noFill/>
            <a:ln w="9525">
              <a:noFill/>
              <a:miter lim="800000"/>
              <a:headEnd/>
              <a:tailEnd/>
            </a:ln>
          </p:spPr>
          <p:txBody>
            <a:bodyPr/>
            <a:lstStyle/>
            <a:p>
              <a:pPr algn="l" eaLnBrk="0" hangingPunct="0"/>
              <a:r>
                <a:rPr lang="en-US" sz="1800" b="1">
                  <a:latin typeface="Arial" charset="0"/>
                </a:rPr>
                <a:t>c</a:t>
              </a:r>
            </a:p>
          </p:txBody>
        </p:sp>
        <p:sp>
          <p:nvSpPr>
            <p:cNvPr id="62503" name="Text Box 39"/>
            <p:cNvSpPr txBox="1">
              <a:spLocks noChangeArrowheads="1"/>
            </p:cNvSpPr>
            <p:nvPr/>
          </p:nvSpPr>
          <p:spPr bwMode="auto">
            <a:xfrm>
              <a:off x="6060" y="6885"/>
              <a:ext cx="705" cy="765"/>
            </a:xfrm>
            <a:prstGeom prst="rect">
              <a:avLst/>
            </a:prstGeom>
            <a:noFill/>
            <a:ln w="9525">
              <a:noFill/>
              <a:miter lim="800000"/>
              <a:headEnd/>
              <a:tailEnd/>
            </a:ln>
          </p:spPr>
          <p:txBody>
            <a:bodyPr/>
            <a:lstStyle/>
            <a:p>
              <a:pPr algn="l" eaLnBrk="0" hangingPunct="0"/>
              <a:r>
                <a:rPr lang="en-US" sz="1800" b="1">
                  <a:latin typeface="Arial" charset="0"/>
                </a:rPr>
                <a:t>f</a:t>
              </a:r>
            </a:p>
          </p:txBody>
        </p:sp>
        <p:sp>
          <p:nvSpPr>
            <p:cNvPr id="62504" name="Text Box 40"/>
            <p:cNvSpPr txBox="1">
              <a:spLocks noChangeArrowheads="1"/>
            </p:cNvSpPr>
            <p:nvPr/>
          </p:nvSpPr>
          <p:spPr bwMode="auto">
            <a:xfrm>
              <a:off x="9255" y="2475"/>
              <a:ext cx="705" cy="765"/>
            </a:xfrm>
            <a:prstGeom prst="rect">
              <a:avLst/>
            </a:prstGeom>
            <a:noFill/>
            <a:ln w="9525">
              <a:noFill/>
              <a:miter lim="800000"/>
              <a:headEnd/>
              <a:tailEnd/>
            </a:ln>
          </p:spPr>
          <p:txBody>
            <a:bodyPr/>
            <a:lstStyle/>
            <a:p>
              <a:pPr algn="l" eaLnBrk="0" hangingPunct="0"/>
              <a:r>
                <a:rPr lang="en-US" sz="1800" b="1">
                  <a:latin typeface="Arial" charset="0"/>
                </a:rPr>
                <a:t>a</a:t>
              </a:r>
            </a:p>
          </p:txBody>
        </p:sp>
        <p:sp>
          <p:nvSpPr>
            <p:cNvPr id="62505" name="Text Box 41"/>
            <p:cNvSpPr txBox="1">
              <a:spLocks noChangeArrowheads="1"/>
            </p:cNvSpPr>
            <p:nvPr/>
          </p:nvSpPr>
          <p:spPr bwMode="auto">
            <a:xfrm>
              <a:off x="13095" y="2475"/>
              <a:ext cx="705" cy="765"/>
            </a:xfrm>
            <a:prstGeom prst="rect">
              <a:avLst/>
            </a:prstGeom>
            <a:noFill/>
            <a:ln w="9525">
              <a:noFill/>
              <a:miter lim="800000"/>
              <a:headEnd/>
              <a:tailEnd/>
            </a:ln>
          </p:spPr>
          <p:txBody>
            <a:bodyPr/>
            <a:lstStyle/>
            <a:p>
              <a:pPr algn="l" eaLnBrk="0" hangingPunct="0"/>
              <a:r>
                <a:rPr lang="en-US" sz="1800" b="1">
                  <a:latin typeface="Arial" charset="0"/>
                </a:rPr>
                <a:t>d</a:t>
              </a:r>
            </a:p>
          </p:txBody>
        </p:sp>
        <p:sp>
          <p:nvSpPr>
            <p:cNvPr id="62506" name="Text Box 42"/>
            <p:cNvSpPr txBox="1">
              <a:spLocks noChangeArrowheads="1"/>
            </p:cNvSpPr>
            <p:nvPr/>
          </p:nvSpPr>
          <p:spPr bwMode="auto">
            <a:xfrm>
              <a:off x="9240" y="4590"/>
              <a:ext cx="705" cy="765"/>
            </a:xfrm>
            <a:prstGeom prst="rect">
              <a:avLst/>
            </a:prstGeom>
            <a:noFill/>
            <a:ln w="9525">
              <a:noFill/>
              <a:miter lim="800000"/>
              <a:headEnd/>
              <a:tailEnd/>
            </a:ln>
          </p:spPr>
          <p:txBody>
            <a:bodyPr/>
            <a:lstStyle/>
            <a:p>
              <a:pPr algn="l" eaLnBrk="0" hangingPunct="0"/>
              <a:r>
                <a:rPr lang="en-US" sz="1800" b="1">
                  <a:latin typeface="Arial" charset="0"/>
                </a:rPr>
                <a:t>b</a:t>
              </a:r>
            </a:p>
          </p:txBody>
        </p:sp>
        <p:sp>
          <p:nvSpPr>
            <p:cNvPr id="62507" name="Text Box 43"/>
            <p:cNvSpPr txBox="1">
              <a:spLocks noChangeArrowheads="1"/>
            </p:cNvSpPr>
            <p:nvPr/>
          </p:nvSpPr>
          <p:spPr bwMode="auto">
            <a:xfrm>
              <a:off x="13260" y="5175"/>
              <a:ext cx="705" cy="765"/>
            </a:xfrm>
            <a:prstGeom prst="rect">
              <a:avLst/>
            </a:prstGeom>
            <a:noFill/>
            <a:ln w="9525">
              <a:noFill/>
              <a:miter lim="800000"/>
              <a:headEnd/>
              <a:tailEnd/>
            </a:ln>
          </p:spPr>
          <p:txBody>
            <a:bodyPr/>
            <a:lstStyle/>
            <a:p>
              <a:pPr algn="l" eaLnBrk="0" hangingPunct="0"/>
              <a:r>
                <a:rPr lang="en-US" sz="1800" b="1">
                  <a:latin typeface="Arial" charset="0"/>
                </a:rPr>
                <a:t>e</a:t>
              </a:r>
            </a:p>
          </p:txBody>
        </p:sp>
        <p:sp>
          <p:nvSpPr>
            <p:cNvPr id="62508" name="Text Box 44"/>
            <p:cNvSpPr txBox="1">
              <a:spLocks noChangeArrowheads="1"/>
            </p:cNvSpPr>
            <p:nvPr/>
          </p:nvSpPr>
          <p:spPr bwMode="auto">
            <a:xfrm>
              <a:off x="12555" y="6840"/>
              <a:ext cx="705" cy="765"/>
            </a:xfrm>
            <a:prstGeom prst="rect">
              <a:avLst/>
            </a:prstGeom>
            <a:noFill/>
            <a:ln w="9525">
              <a:noFill/>
              <a:miter lim="800000"/>
              <a:headEnd/>
              <a:tailEnd/>
            </a:ln>
          </p:spPr>
          <p:txBody>
            <a:bodyPr/>
            <a:lstStyle/>
            <a:p>
              <a:pPr algn="l" eaLnBrk="0" hangingPunct="0"/>
              <a:r>
                <a:rPr lang="en-US" sz="1800" b="1">
                  <a:latin typeface="Arial" charset="0"/>
                </a:rPr>
                <a:t>f</a:t>
              </a:r>
            </a:p>
          </p:txBody>
        </p:sp>
        <p:sp>
          <p:nvSpPr>
            <p:cNvPr id="62509" name="Text Box 45"/>
            <p:cNvSpPr txBox="1">
              <a:spLocks noChangeArrowheads="1"/>
            </p:cNvSpPr>
            <p:nvPr/>
          </p:nvSpPr>
          <p:spPr bwMode="auto">
            <a:xfrm>
              <a:off x="9240" y="6840"/>
              <a:ext cx="705" cy="765"/>
            </a:xfrm>
            <a:prstGeom prst="rect">
              <a:avLst/>
            </a:prstGeom>
            <a:noFill/>
            <a:ln w="9525">
              <a:noFill/>
              <a:miter lim="800000"/>
              <a:headEnd/>
              <a:tailEnd/>
            </a:ln>
          </p:spPr>
          <p:txBody>
            <a:bodyPr/>
            <a:lstStyle/>
            <a:p>
              <a:pPr algn="l" eaLnBrk="0" hangingPunct="0"/>
              <a:r>
                <a:rPr lang="en-US" sz="1800" b="1">
                  <a:latin typeface="Arial" charset="0"/>
                </a:rPr>
                <a:t>c</a:t>
              </a:r>
            </a:p>
          </p:txBody>
        </p:sp>
        <p:sp>
          <p:nvSpPr>
            <p:cNvPr id="62510" name="Text Box 46"/>
            <p:cNvSpPr txBox="1">
              <a:spLocks noChangeArrowheads="1"/>
            </p:cNvSpPr>
            <p:nvPr/>
          </p:nvSpPr>
          <p:spPr bwMode="auto">
            <a:xfrm>
              <a:off x="4695" y="1605"/>
              <a:ext cx="1725" cy="645"/>
            </a:xfrm>
            <a:prstGeom prst="rect">
              <a:avLst/>
            </a:prstGeom>
            <a:noFill/>
            <a:ln w="9525">
              <a:noFill/>
              <a:miter lim="800000"/>
              <a:headEnd/>
              <a:tailEnd/>
            </a:ln>
          </p:spPr>
          <p:txBody>
            <a:bodyPr/>
            <a:lstStyle/>
            <a:p>
              <a:pPr algn="l" eaLnBrk="0" hangingPunct="0"/>
              <a:r>
                <a:rPr lang="en-US" sz="1400">
                  <a:latin typeface="Arial" charset="0"/>
                </a:rPr>
                <a:t>WRONG!!!</a:t>
              </a:r>
              <a:endParaRPr lang="en-US" sz="1200"/>
            </a:p>
          </p:txBody>
        </p:sp>
        <p:sp>
          <p:nvSpPr>
            <p:cNvPr id="62511" name="Text Box 47"/>
            <p:cNvSpPr txBox="1">
              <a:spLocks noChangeArrowheads="1"/>
            </p:cNvSpPr>
            <p:nvPr/>
          </p:nvSpPr>
          <p:spPr bwMode="auto">
            <a:xfrm>
              <a:off x="9660" y="1620"/>
              <a:ext cx="1680" cy="570"/>
            </a:xfrm>
            <a:prstGeom prst="rect">
              <a:avLst/>
            </a:prstGeom>
            <a:noFill/>
            <a:ln w="9525">
              <a:noFill/>
              <a:miter lim="800000"/>
              <a:headEnd/>
              <a:tailEnd/>
            </a:ln>
          </p:spPr>
          <p:txBody>
            <a:bodyPr/>
            <a:lstStyle/>
            <a:p>
              <a:pPr algn="l" eaLnBrk="0" hangingPunct="0"/>
              <a:r>
                <a:rPr lang="en-US" sz="1400">
                  <a:latin typeface="Arial" charset="0"/>
                </a:rPr>
                <a:t>RIGHT!!!</a:t>
              </a:r>
            </a:p>
            <a:p>
              <a:pPr algn="l" eaLnBrk="0" hangingPunct="0"/>
              <a:endParaRPr lang="en-US" sz="1200"/>
            </a:p>
          </p:txBody>
        </p:sp>
        <p:sp>
          <p:nvSpPr>
            <p:cNvPr id="62512" name="Text Box 48"/>
            <p:cNvSpPr txBox="1">
              <a:spLocks noChangeArrowheads="1"/>
            </p:cNvSpPr>
            <p:nvPr/>
          </p:nvSpPr>
          <p:spPr bwMode="auto">
            <a:xfrm>
              <a:off x="3645" y="8565"/>
              <a:ext cx="9840" cy="675"/>
            </a:xfrm>
            <a:prstGeom prst="rect">
              <a:avLst/>
            </a:prstGeom>
            <a:noFill/>
            <a:ln w="9525">
              <a:noFill/>
              <a:miter lim="800000"/>
              <a:headEnd/>
              <a:tailEnd/>
            </a:ln>
          </p:spPr>
          <p:txBody>
            <a:bodyPr/>
            <a:lstStyle/>
            <a:p>
              <a:pPr algn="l" eaLnBrk="0" hangingPunct="0"/>
              <a:r>
                <a:rPr lang="en-US" sz="1400" b="1">
                  <a:latin typeface="Arial" charset="0"/>
                </a:rPr>
                <a:t>a </a:t>
              </a:r>
              <a:r>
                <a:rPr lang="en-US" sz="1400">
                  <a:latin typeface="Arial" charset="0"/>
                </a:rPr>
                <a:t>precedes </a:t>
              </a:r>
              <a:r>
                <a:rPr lang="en-US" sz="1400" b="1">
                  <a:latin typeface="Arial" charset="0"/>
                </a:rPr>
                <a:t>d. </a:t>
              </a:r>
            </a:p>
            <a:p>
              <a:pPr algn="l" eaLnBrk="0" hangingPunct="0"/>
              <a:r>
                <a:rPr lang="en-US" sz="1400" b="1">
                  <a:latin typeface="Arial" charset="0"/>
                </a:rPr>
                <a:t>a</a:t>
              </a:r>
              <a:r>
                <a:rPr lang="en-US" sz="1400">
                  <a:latin typeface="Arial" charset="0"/>
                </a:rPr>
                <a:t> and </a:t>
              </a:r>
              <a:r>
                <a:rPr lang="en-US" sz="1400" b="1">
                  <a:latin typeface="Arial" charset="0"/>
                </a:rPr>
                <a:t>b </a:t>
              </a:r>
              <a:r>
                <a:rPr lang="en-US" sz="1400">
                  <a:latin typeface="Arial" charset="0"/>
                </a:rPr>
                <a:t>precede </a:t>
              </a:r>
              <a:r>
                <a:rPr lang="en-US" sz="1400" b="1">
                  <a:latin typeface="Arial" charset="0"/>
                </a:rPr>
                <a:t>e,</a:t>
              </a:r>
            </a:p>
            <a:p>
              <a:pPr algn="l" eaLnBrk="0" hangingPunct="0"/>
              <a:r>
                <a:rPr lang="en-US" sz="1400" b="1">
                  <a:latin typeface="Arial" charset="0"/>
                </a:rPr>
                <a:t>b </a:t>
              </a:r>
              <a:r>
                <a:rPr lang="en-US" sz="1400">
                  <a:latin typeface="Arial" charset="0"/>
                </a:rPr>
                <a:t>and </a:t>
              </a:r>
              <a:r>
                <a:rPr lang="en-US" sz="1400" b="1">
                  <a:latin typeface="Arial" charset="0"/>
                </a:rPr>
                <a:t>c </a:t>
              </a:r>
              <a:r>
                <a:rPr lang="en-US" sz="1400">
                  <a:latin typeface="Arial" charset="0"/>
                </a:rPr>
                <a:t>precede </a:t>
              </a:r>
              <a:r>
                <a:rPr lang="en-US" sz="1400" b="1">
                  <a:latin typeface="Arial" charset="0"/>
                </a:rPr>
                <a:t>f </a:t>
              </a:r>
              <a:r>
                <a:rPr lang="en-US" sz="1400">
                  <a:latin typeface="Arial" charset="0"/>
                </a:rPr>
                <a:t>(</a:t>
              </a:r>
              <a:r>
                <a:rPr lang="en-US" sz="1400" b="1">
                  <a:latin typeface="Arial" charset="0"/>
                </a:rPr>
                <a:t>a</a:t>
              </a:r>
              <a:r>
                <a:rPr lang="en-US" sz="1400">
                  <a:latin typeface="Arial" charset="0"/>
                </a:rPr>
                <a:t> does not precede </a:t>
              </a:r>
              <a:r>
                <a:rPr lang="en-US" sz="1400" b="1">
                  <a:latin typeface="Arial" charset="0"/>
                </a:rPr>
                <a:t>f</a:t>
              </a:r>
              <a:r>
                <a:rPr lang="en-US" sz="1400">
                  <a:latin typeface="Arial" charset="0"/>
                </a:rPr>
                <a:t>)</a:t>
              </a:r>
              <a:endParaRPr lang="en-US" sz="1200"/>
            </a:p>
          </p:txBody>
        </p:sp>
      </p:grpSp>
    </p:spTree>
  </p:cSld>
  <p:clrMapOvr>
    <a:masterClrMapping/>
  </p:clrMapOvr>
  <p:transition>
    <p:random/>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276</TotalTime>
  <Words>1973</Words>
  <Application>Microsoft Office PowerPoint</Application>
  <PresentationFormat>On-screen Show (4:3)</PresentationFormat>
  <Paragraphs>864</Paragraphs>
  <Slides>36</Slides>
  <Notes>3</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50" baseType="lpstr">
      <vt:lpstr>Arial</vt:lpstr>
      <vt:lpstr>AvantGarde</vt:lpstr>
      <vt:lpstr>Book Antiqua</vt:lpstr>
      <vt:lpstr>Calibri</vt:lpstr>
      <vt:lpstr>Constantia</vt:lpstr>
      <vt:lpstr>Majalla UI</vt:lpstr>
      <vt:lpstr>Symbol</vt:lpstr>
      <vt:lpstr>Tahoma</vt:lpstr>
      <vt:lpstr>Times New Roman</vt:lpstr>
      <vt:lpstr>Traditional Arabic</vt:lpstr>
      <vt:lpstr>Wingdings</vt:lpstr>
      <vt:lpstr>Wingdings 2</vt:lpstr>
      <vt:lpstr>Flow</vt:lpstr>
      <vt:lpstr>ClipArt</vt:lpstr>
      <vt:lpstr>PowerPoint Presentation</vt:lpstr>
      <vt:lpstr>Example 1- A simple network</vt:lpstr>
      <vt:lpstr> Sequence of activities</vt:lpstr>
      <vt:lpstr>Network of Four Activities</vt:lpstr>
      <vt:lpstr>Example 2</vt:lpstr>
      <vt:lpstr>Network of first five activities</vt:lpstr>
      <vt:lpstr>PowerPoint Presentation</vt:lpstr>
      <vt:lpstr>PowerPoint Presentation</vt:lpstr>
      <vt:lpstr>PowerPoint Presentation</vt:lpstr>
      <vt:lpstr>Scheduling with activity time</vt:lpstr>
      <vt:lpstr>Earliest start &amp; earliest finish time </vt:lpstr>
      <vt:lpstr>Arc with ES &amp; EF time </vt:lpstr>
      <vt:lpstr>Network with ES &amp; EF time</vt:lpstr>
      <vt:lpstr>Activity, duration, ES, EF, LS, LF</vt:lpstr>
      <vt:lpstr>Latest start &amp; latest finish time</vt:lpstr>
      <vt:lpstr>Network with LS &amp; LF time</vt:lpstr>
      <vt:lpstr>Slack or Free Time or Float</vt:lpstr>
      <vt:lpstr>Terms Used in Project Management </vt:lpstr>
      <vt:lpstr>Terms Used in Project Management .cont</vt:lpstr>
      <vt:lpstr>Terms Used in Project Management .cont</vt:lpstr>
      <vt:lpstr>Terms Used in Project Management .cont</vt:lpstr>
      <vt:lpstr>Terms Used in Project Management .cont</vt:lpstr>
      <vt:lpstr>PowerPoint Presentation</vt:lpstr>
      <vt:lpstr>PowerPoint Presentation</vt:lpstr>
      <vt:lpstr>PowerPoint Presentation</vt:lpstr>
      <vt:lpstr>PowerPoint Presentation</vt:lpstr>
      <vt:lpstr>PowerPoint Presentation</vt:lpstr>
      <vt:lpstr>Earliest Start and Earliest Finish</vt:lpstr>
      <vt:lpstr>PowerPoint Presentation</vt:lpstr>
      <vt:lpstr>PowerPoint Presentation</vt:lpstr>
      <vt:lpstr>Latest Start and Latest Finish</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Windows User</cp:lastModifiedBy>
  <cp:revision>21</cp:revision>
  <dcterms:created xsi:type="dcterms:W3CDTF">2013-04-21T13:43:33Z</dcterms:created>
  <dcterms:modified xsi:type="dcterms:W3CDTF">2019-07-04T14:18:06Z</dcterms:modified>
</cp:coreProperties>
</file>