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4F40-6D7C-46E0-9C61-374BCF94AA9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8792-9D35-4A7A-AB60-9410DEB5A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4F40-6D7C-46E0-9C61-374BCF94AA9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8792-9D35-4A7A-AB60-9410DEB5A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4F40-6D7C-46E0-9C61-374BCF94AA9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8792-9D35-4A7A-AB60-9410DEB5A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4F40-6D7C-46E0-9C61-374BCF94AA9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8792-9D35-4A7A-AB60-9410DEB5A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4F40-6D7C-46E0-9C61-374BCF94AA9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8792-9D35-4A7A-AB60-9410DEB5A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4F40-6D7C-46E0-9C61-374BCF94AA9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8792-9D35-4A7A-AB60-9410DEB5A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4F40-6D7C-46E0-9C61-374BCF94AA9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8792-9D35-4A7A-AB60-9410DEB5A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4F40-6D7C-46E0-9C61-374BCF94AA9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8792-9D35-4A7A-AB60-9410DEB5A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4F40-6D7C-46E0-9C61-374BCF94AA9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8792-9D35-4A7A-AB60-9410DEB5A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4F40-6D7C-46E0-9C61-374BCF94AA9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8792-9D35-4A7A-AB60-9410DEB5A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4F40-6D7C-46E0-9C61-374BCF94AA9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8792-9D35-4A7A-AB60-9410DEB5A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4F40-6D7C-46E0-9C61-374BCF94AA9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8792-9D35-4A7A-AB60-9410DEB5A0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Bresenham’s</a:t>
            </a:r>
            <a:r>
              <a:rPr lang="en-US" dirty="0" smtClean="0"/>
              <a:t> Line drawing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43803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458200" cy="280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038600"/>
            <a:ext cx="8077200" cy="258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58774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42115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85800"/>
            <a:ext cx="6468906" cy="5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71162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3400"/>
            <a:ext cx="680783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786084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11393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534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733800"/>
            <a:ext cx="795259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6" y="914400"/>
            <a:ext cx="89344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</Words>
  <Application>Microsoft Office PowerPoint</Application>
  <PresentationFormat>On-screen Show (4:3)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Bresenham’s Line drawing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Bresenham’s Line drawing Algorithm</dc:title>
  <dc:creator>Tumpa</dc:creator>
  <cp:lastModifiedBy>srabbijan</cp:lastModifiedBy>
  <cp:revision>17</cp:revision>
  <dcterms:created xsi:type="dcterms:W3CDTF">2019-10-14T03:42:40Z</dcterms:created>
  <dcterms:modified xsi:type="dcterms:W3CDTF">2019-11-06T12:59:54Z</dcterms:modified>
</cp:coreProperties>
</file>