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80" r:id="rId20"/>
    <p:sldId id="282" r:id="rId21"/>
    <p:sldId id="283" r:id="rId22"/>
    <p:sldId id="284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887C42-125F-4FC2-8301-A0CB365F0EA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44D7EB-EE33-4B90-A959-D39956BC6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bil Rahman\Downloads\257387938_222729153337079_8246668155791941833_n.web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325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Main Menu</a:t>
            </a:r>
            <a:endParaRPr lang="en-US" sz="2400" dirty="0"/>
          </a:p>
        </p:txBody>
      </p:sp>
      <p:pic>
        <p:nvPicPr>
          <p:cNvPr id="5" name="Picture 4" descr="Capture-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2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</a:p>
          <a:p>
            <a:r>
              <a:rPr lang="en-GB" sz="2400" dirty="0"/>
              <a:t> Add </a:t>
            </a:r>
            <a:r>
              <a:rPr lang="en-GB" sz="2400" dirty="0" smtClean="0"/>
              <a:t>patient</a:t>
            </a:r>
            <a:endParaRPr lang="en-US" sz="2400" dirty="0"/>
          </a:p>
        </p:txBody>
      </p:sp>
      <p:pic>
        <p:nvPicPr>
          <p:cNvPr id="5" name="Picture 4" descr="Capture-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8202" y="0"/>
            <a:ext cx="952379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75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r>
              <a:rPr lang="en-GB" sz="2400" dirty="0" smtClean="0"/>
              <a:t> patient view</a:t>
            </a:r>
            <a:endParaRPr lang="en-US" sz="2400" dirty="0"/>
          </a:p>
        </p:txBody>
      </p:sp>
      <p:pic>
        <p:nvPicPr>
          <p:cNvPr id="5" name="Picture 4" descr="Capture-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6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r>
              <a:rPr lang="en-GB" sz="2400" dirty="0" smtClean="0"/>
              <a:t>Add New Doctor.</a:t>
            </a:r>
            <a:endParaRPr lang="en-US" sz="2400" dirty="0"/>
          </a:p>
        </p:txBody>
      </p:sp>
      <p:pic>
        <p:nvPicPr>
          <p:cNvPr id="5" name="Picture 4" descr="Capture-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8291" y="0"/>
            <a:ext cx="952370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r>
              <a:rPr lang="en-GB" sz="2400" dirty="0" smtClean="0"/>
              <a:t>Search  patient information</a:t>
            </a:r>
            <a:endParaRPr lang="en-US" sz="2400" dirty="0"/>
          </a:p>
        </p:txBody>
      </p:sp>
      <p:pic>
        <p:nvPicPr>
          <p:cNvPr id="5" name="Picture 4" descr="Capture-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71514" y="0"/>
            <a:ext cx="952048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4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r>
              <a:rPr lang="en-GB" sz="2400" dirty="0" smtClean="0"/>
              <a:t>Search patient .</a:t>
            </a:r>
          </a:p>
          <a:p>
            <a:r>
              <a:rPr lang="en-GB" sz="2400" dirty="0" smtClean="0"/>
              <a:t>If id don’t match with file then patient  not  found.</a:t>
            </a:r>
            <a:endParaRPr lang="en-US" sz="2400" dirty="0"/>
          </a:p>
        </p:txBody>
      </p:sp>
      <p:pic>
        <p:nvPicPr>
          <p:cNvPr id="5" name="Picture 4" descr="Capture-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96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endParaRPr lang="en-GB" sz="2400" dirty="0" smtClean="0"/>
          </a:p>
          <a:p>
            <a:r>
              <a:rPr lang="en-GB" sz="2400" dirty="0" smtClean="0"/>
              <a:t>Delete patients.</a:t>
            </a:r>
            <a:endParaRPr lang="en-US" sz="2400" dirty="0"/>
          </a:p>
        </p:txBody>
      </p:sp>
      <p:pic>
        <p:nvPicPr>
          <p:cNvPr id="5" name="Picture 4" descr="Capture-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37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–</a:t>
            </a:r>
            <a:r>
              <a:rPr lang="en-GB" sz="2400" dirty="0"/>
              <a:t> </a:t>
            </a:r>
            <a:r>
              <a:rPr lang="en-GB" sz="2400" smtClean="0"/>
              <a:t>Go Back</a:t>
            </a:r>
            <a:r>
              <a:rPr lang="en-GB" sz="2400" smtClean="0"/>
              <a:t> </a:t>
            </a:r>
            <a:r>
              <a:rPr lang="en-GB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2523" y="0"/>
            <a:ext cx="95894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355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User Panel </a:t>
            </a:r>
            <a:r>
              <a:rPr lang="en-GB" sz="2800" b="1" dirty="0"/>
              <a:t>–</a:t>
            </a:r>
          </a:p>
          <a:p>
            <a:r>
              <a:rPr lang="en-GB" sz="2800" b="1" dirty="0" smtClean="0"/>
              <a:t>User </a:t>
            </a:r>
            <a:r>
              <a:rPr lang="en-GB" sz="2800" b="1" dirty="0"/>
              <a:t>Home Page.</a:t>
            </a:r>
            <a:endParaRPr lang="en-US" sz="2400" dirty="0"/>
          </a:p>
        </p:txBody>
      </p:sp>
      <p:pic>
        <p:nvPicPr>
          <p:cNvPr id="5" name="Picture 4" descr="Capture-u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02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User </a:t>
            </a:r>
            <a:r>
              <a:rPr lang="en-GB" sz="2800" b="1" dirty="0"/>
              <a:t>Panel –</a:t>
            </a:r>
          </a:p>
          <a:p>
            <a:r>
              <a:rPr lang="en-GB" sz="2800" b="1" dirty="0" smtClean="0"/>
              <a:t>User log in.</a:t>
            </a:r>
            <a:endParaRPr lang="en-US" sz="2400" dirty="0"/>
          </a:p>
        </p:txBody>
      </p:sp>
      <p:pic>
        <p:nvPicPr>
          <p:cNvPr id="5" name="Picture 4" descr="Capture-u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647" y="0"/>
            <a:ext cx="952435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5A891-2DC8-4112-A8F4-C39DD114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77"/>
            <a:ext cx="1523406" cy="1957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B1EB21-54CB-452D-AAB2-C3F75A94E9B6}"/>
              </a:ext>
            </a:extLst>
          </p:cNvPr>
          <p:cNvSpPr txBox="1"/>
          <p:nvPr/>
        </p:nvSpPr>
        <p:spPr>
          <a:xfrm>
            <a:off x="1987046" y="1080915"/>
            <a:ext cx="1066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 Rounded MT Bold" panose="020F0704030504030204" pitchFamily="34" charset="0"/>
              </a:rPr>
              <a:t>BANGLADESH UNIVERSITY OF BUSINESS AND TECHNOLOGY (BUBT)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0FE7E4-5BA1-4DA6-8E26-84EA3E72584E}"/>
              </a:ext>
            </a:extLst>
          </p:cNvPr>
          <p:cNvSpPr txBox="1"/>
          <p:nvPr/>
        </p:nvSpPr>
        <p:spPr>
          <a:xfrm>
            <a:off x="611746" y="3429000"/>
            <a:ext cx="2350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Fariya</a:t>
            </a:r>
            <a:r>
              <a:rPr lang="en-US" sz="2000" b="1" dirty="0" smtClean="0"/>
              <a:t> Ahmed</a:t>
            </a:r>
          </a:p>
          <a:p>
            <a:r>
              <a:rPr lang="en-US" sz="2000" b="1" dirty="0" smtClean="0"/>
              <a:t>ID</a:t>
            </a:r>
            <a:r>
              <a:rPr lang="en-US" sz="2000" b="1" dirty="0"/>
              <a:t>: </a:t>
            </a:r>
            <a:r>
              <a:rPr lang="en-US" sz="2000" b="1" dirty="0" smtClean="0"/>
              <a:t>20211203017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5019C5-D504-4050-B247-D85812572FBF}"/>
              </a:ext>
            </a:extLst>
          </p:cNvPr>
          <p:cNvSpPr txBox="1"/>
          <p:nvPr/>
        </p:nvSpPr>
        <p:spPr>
          <a:xfrm>
            <a:off x="4926168" y="3429000"/>
            <a:ext cx="202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Md. </a:t>
            </a:r>
            <a:r>
              <a:rPr lang="en-US" b="1" dirty="0" err="1" smtClean="0"/>
              <a:t>Nabil</a:t>
            </a:r>
            <a:r>
              <a:rPr lang="en-US" b="1" dirty="0" smtClean="0"/>
              <a:t> </a:t>
            </a:r>
            <a:r>
              <a:rPr lang="en-US" b="1" dirty="0" err="1" smtClean="0"/>
              <a:t>Rahman</a:t>
            </a:r>
            <a:endParaRPr lang="en-US" b="1" dirty="0"/>
          </a:p>
          <a:p>
            <a:r>
              <a:rPr lang="en-US" b="1" dirty="0" smtClean="0"/>
              <a:t>ID: 20211203047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2B4F16-37E5-421C-9BCD-7F440A1E201F}"/>
              </a:ext>
            </a:extLst>
          </p:cNvPr>
          <p:cNvSpPr txBox="1"/>
          <p:nvPr/>
        </p:nvSpPr>
        <p:spPr>
          <a:xfrm>
            <a:off x="9195516" y="3428999"/>
            <a:ext cx="21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Shanto</a:t>
            </a:r>
            <a:r>
              <a:rPr lang="en-US" b="1" dirty="0" smtClean="0"/>
              <a:t> </a:t>
            </a:r>
            <a:r>
              <a:rPr lang="en-US" b="1" dirty="0" err="1" smtClean="0"/>
              <a:t>Sikder</a:t>
            </a:r>
            <a:r>
              <a:rPr lang="en-US" b="1" dirty="0" smtClean="0"/>
              <a:t>	</a:t>
            </a:r>
            <a:endParaRPr lang="en-US" sz="1800" b="1" dirty="0"/>
          </a:p>
          <a:p>
            <a:r>
              <a:rPr lang="en-US" sz="1800" b="1" dirty="0"/>
              <a:t>ID: </a:t>
            </a:r>
            <a:r>
              <a:rPr lang="en-US" b="1" dirty="0" smtClean="0"/>
              <a:t>20211203048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5085A9-D5D1-4283-AF2A-86D5739BEA1D}"/>
              </a:ext>
            </a:extLst>
          </p:cNvPr>
          <p:cNvSpPr txBox="1"/>
          <p:nvPr/>
        </p:nvSpPr>
        <p:spPr>
          <a:xfrm>
            <a:off x="2816014" y="5196271"/>
            <a:ext cx="2266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Mosharof</a:t>
            </a:r>
            <a:r>
              <a:rPr lang="en-US" b="1" dirty="0" smtClean="0"/>
              <a:t>  </a:t>
            </a:r>
            <a:r>
              <a:rPr lang="en-US" b="1" dirty="0" err="1" smtClean="0"/>
              <a:t>Parves</a:t>
            </a:r>
            <a:endParaRPr lang="en-US" b="1" dirty="0" smtClean="0"/>
          </a:p>
          <a:p>
            <a:endParaRPr lang="en-US" sz="1800" b="1" dirty="0"/>
          </a:p>
          <a:p>
            <a:r>
              <a:rPr lang="en-US" sz="1800" b="1" dirty="0"/>
              <a:t>ID: </a:t>
            </a:r>
            <a:r>
              <a:rPr lang="en-US" b="1" dirty="0" smtClean="0"/>
              <a:t>20211203050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72997" y="5148775"/>
            <a:ext cx="218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Md. </a:t>
            </a:r>
            <a:r>
              <a:rPr lang="en-US" b="1" dirty="0" err="1" smtClean="0"/>
              <a:t>Amzad</a:t>
            </a:r>
            <a:r>
              <a:rPr lang="en-US" b="1" dirty="0" smtClean="0"/>
              <a:t> Hosen</a:t>
            </a:r>
          </a:p>
          <a:p>
            <a:endParaRPr lang="en-US" b="1" dirty="0" smtClean="0"/>
          </a:p>
          <a:p>
            <a:r>
              <a:rPr lang="en-US" b="1" dirty="0" smtClean="0"/>
              <a:t>ID: 20211203053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96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User </a:t>
            </a:r>
            <a:r>
              <a:rPr lang="en-GB" sz="2800" b="1" dirty="0"/>
              <a:t>Panel –</a:t>
            </a:r>
          </a:p>
          <a:p>
            <a:r>
              <a:rPr lang="en-GB" sz="2800" b="1" dirty="0"/>
              <a:t>Main Menu</a:t>
            </a:r>
            <a:endParaRPr lang="en-US" sz="2400" dirty="0"/>
          </a:p>
        </p:txBody>
      </p:sp>
      <p:pic>
        <p:nvPicPr>
          <p:cNvPr id="5" name="Picture 4" descr="Capture-u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22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User Panel–</a:t>
            </a:r>
            <a:r>
              <a:rPr lang="en-GB" sz="2400" dirty="0" smtClean="0"/>
              <a:t> </a:t>
            </a:r>
            <a:r>
              <a:rPr lang="en-GB" sz="2400" dirty="0"/>
              <a:t>View </a:t>
            </a:r>
            <a:r>
              <a:rPr lang="en-GB" sz="2400" dirty="0" smtClean="0"/>
              <a:t>Doctor information</a:t>
            </a:r>
            <a:endParaRPr lang="en-US" sz="2400" dirty="0"/>
          </a:p>
        </p:txBody>
      </p:sp>
      <p:pic>
        <p:nvPicPr>
          <p:cNvPr id="5" name="Picture 4" descr="Capture-u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1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User Panel–</a:t>
            </a:r>
          </a:p>
          <a:p>
            <a:r>
              <a:rPr lang="en-GB" sz="2800" b="1" dirty="0" smtClean="0"/>
              <a:t>Doctor Booking</a:t>
            </a:r>
            <a:r>
              <a:rPr lang="en-GB" sz="2400" dirty="0" smtClean="0"/>
              <a:t>  </a:t>
            </a:r>
            <a:endParaRPr lang="en-US" sz="2400" dirty="0"/>
          </a:p>
        </p:txBody>
      </p:sp>
      <p:pic>
        <p:nvPicPr>
          <p:cNvPr id="5" name="Picture 4" descr="Capture-u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29707" y="0"/>
            <a:ext cx="934680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77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E15F7C-3E4C-48AD-A5D0-285999AF5FC6}"/>
              </a:ext>
            </a:extLst>
          </p:cNvPr>
          <p:cNvSpPr txBox="1"/>
          <p:nvPr/>
        </p:nvSpPr>
        <p:spPr>
          <a:xfrm>
            <a:off x="1" y="23310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Thanks You all</a:t>
            </a:r>
          </a:p>
        </p:txBody>
      </p:sp>
    </p:spTree>
    <p:extLst>
      <p:ext uri="{BB962C8B-B14F-4D97-AF65-F5344CB8AC3E}">
        <p14:creationId xmlns="" xmlns:p14="http://schemas.microsoft.com/office/powerpoint/2010/main" val="2871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9946F1-46B9-45C3-A43C-4C9CF8E0E443}"/>
              </a:ext>
            </a:extLst>
          </p:cNvPr>
          <p:cNvSpPr txBox="1"/>
          <p:nvPr/>
        </p:nvSpPr>
        <p:spPr>
          <a:xfrm>
            <a:off x="502276" y="1184856"/>
            <a:ext cx="11384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Supervised by :</a:t>
            </a:r>
          </a:p>
          <a:p>
            <a:endParaRPr lang="en-GB" sz="3600" b="1" dirty="0"/>
          </a:p>
          <a:p>
            <a:r>
              <a:rPr lang="en-GB" sz="3600" b="1" dirty="0"/>
              <a:t>Md. Saddam Hossain</a:t>
            </a:r>
          </a:p>
          <a:p>
            <a:endParaRPr lang="en-GB" sz="3600" b="1" dirty="0"/>
          </a:p>
          <a:p>
            <a:r>
              <a:rPr lang="en-GB" sz="3600" b="1" dirty="0"/>
              <a:t>Lecturer, Department of C.S.E</a:t>
            </a:r>
          </a:p>
          <a:p>
            <a:endParaRPr lang="en-GB" sz="3600" b="1" dirty="0"/>
          </a:p>
          <a:p>
            <a:r>
              <a:rPr lang="en-GB" sz="3600" b="1" dirty="0"/>
              <a:t>Bangladesh University of Business and Technology (BUBT)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194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B4F10B-3E1C-42FF-934C-DE491847CF59}"/>
              </a:ext>
            </a:extLst>
          </p:cNvPr>
          <p:cNvSpPr txBox="1"/>
          <p:nvPr/>
        </p:nvSpPr>
        <p:spPr>
          <a:xfrm>
            <a:off x="0" y="12106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DC4383-1DAE-4338-97CC-90B9A9118ABC}"/>
              </a:ext>
            </a:extLst>
          </p:cNvPr>
          <p:cNvSpPr txBox="1"/>
          <p:nvPr/>
        </p:nvSpPr>
        <p:spPr>
          <a:xfrm>
            <a:off x="818303" y="2020002"/>
            <a:ext cx="107023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a simple </a:t>
            </a:r>
            <a:r>
              <a:rPr lang="en-US" sz="2400" dirty="0" smtClean="0"/>
              <a:t>Hospital Management System project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login page where user can find Doctor Information, and Doctor  Booking Information</a:t>
            </a:r>
            <a:r>
              <a:rPr lang="en-GB" sz="2000" dirty="0" smtClean="0"/>
              <a:t>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8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33B3986-8E04-414F-8C50-499139E20CCD}"/>
              </a:ext>
            </a:extLst>
          </p:cNvPr>
          <p:cNvSpPr txBox="1"/>
          <p:nvPr/>
        </p:nvSpPr>
        <p:spPr>
          <a:xfrm>
            <a:off x="0" y="12363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C62639-6B2F-4312-B7EF-2F9BC924971A}"/>
              </a:ext>
            </a:extLst>
          </p:cNvPr>
          <p:cNvSpPr txBox="1"/>
          <p:nvPr/>
        </p:nvSpPr>
        <p:spPr>
          <a:xfrm>
            <a:off x="487020" y="2147601"/>
            <a:ext cx="11050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 Patients and Doctors.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View all available </a:t>
            </a:r>
            <a:r>
              <a:rPr lang="en-US" sz="2000" dirty="0" smtClean="0"/>
              <a:t>Patients and Doctors in </a:t>
            </a:r>
            <a:r>
              <a:rPr lang="en-US" sz="2000" dirty="0"/>
              <a:t>your </a:t>
            </a:r>
            <a:r>
              <a:rPr lang="en-US" sz="2000" dirty="0" smtClean="0"/>
              <a:t>Hospital.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 </a:t>
            </a:r>
            <a:r>
              <a:rPr lang="en-US" sz="2000" dirty="0" smtClean="0"/>
              <a:t>Patients 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</a:t>
            </a:r>
            <a:r>
              <a:rPr lang="en-US" sz="2000" dirty="0" smtClean="0"/>
              <a:t>Patients ,</a:t>
            </a:r>
            <a:r>
              <a:rPr lang="en-US" sz="2000" dirty="0"/>
              <a:t>if you need </a:t>
            </a:r>
            <a:r>
              <a:rPr lang="en-US" sz="2000" dirty="0" smtClean="0"/>
              <a:t>any one.</a:t>
            </a:r>
            <a:endParaRPr lang="en-US" sz="2000" dirty="0"/>
          </a:p>
          <a:p>
            <a:pPr marL="285750" indent="-28575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panel and </a:t>
            </a:r>
            <a:r>
              <a:rPr lang="en-US" sz="2000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/>
              <a:t>panel.</a:t>
            </a:r>
          </a:p>
        </p:txBody>
      </p:sp>
    </p:spTree>
    <p:extLst>
      <p:ext uri="{BB962C8B-B14F-4D97-AF65-F5344CB8AC3E}">
        <p14:creationId xmlns="" xmlns:p14="http://schemas.microsoft.com/office/powerpoint/2010/main" val="9266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9D57F5-A9FC-48F4-A860-79F4621EF3C0}"/>
              </a:ext>
            </a:extLst>
          </p:cNvPr>
          <p:cNvSpPr txBox="1"/>
          <p:nvPr/>
        </p:nvSpPr>
        <p:spPr>
          <a:xfrm>
            <a:off x="0" y="90152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REQUIRMENT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BE86FE-FB32-4DD8-84C6-39010696BBC1}"/>
              </a:ext>
            </a:extLst>
          </p:cNvPr>
          <p:cNvSpPr txBox="1"/>
          <p:nvPr/>
        </p:nvSpPr>
        <p:spPr>
          <a:xfrm>
            <a:off x="389934" y="1994095"/>
            <a:ext cx="5872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Software requirement:</a:t>
            </a:r>
          </a:p>
          <a:p>
            <a:endParaRPr lang="en-US" sz="2400" dirty="0"/>
          </a:p>
          <a:p>
            <a:r>
              <a:rPr lang="en-US" sz="2400" dirty="0"/>
              <a:t>Code Editor –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Code</a:t>
            </a:r>
            <a:r>
              <a:rPr lang="en-US" sz="2400" dirty="0"/>
              <a:t>::Blocks(Recommendation)</a:t>
            </a:r>
          </a:p>
          <a:p>
            <a:endParaRPr lang="en-US" sz="2400" dirty="0"/>
          </a:p>
          <a:p>
            <a:r>
              <a:rPr lang="en-US" sz="2400" dirty="0"/>
              <a:t> Programming language – </a:t>
            </a:r>
            <a:r>
              <a:rPr lang="en-US" sz="2400" dirty="0" smtClean="0"/>
              <a:t>C++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Compiler - GCC compiler 6.3.0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0D450AE-DE4E-4686-A1B4-F84B40CBEBF0}"/>
              </a:ext>
            </a:extLst>
          </p:cNvPr>
          <p:cNvSpPr txBox="1"/>
          <p:nvPr/>
        </p:nvSpPr>
        <p:spPr>
          <a:xfrm>
            <a:off x="5714323" y="2176975"/>
            <a:ext cx="5872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Hardware requirement:</a:t>
            </a:r>
          </a:p>
          <a:p>
            <a:endParaRPr lang="en-US" sz="2400" dirty="0"/>
          </a:p>
          <a:p>
            <a:r>
              <a:rPr lang="en-GB" sz="2400" dirty="0"/>
              <a:t>A PC with any version of Windows installed.</a:t>
            </a:r>
          </a:p>
          <a:p>
            <a:endParaRPr lang="en-GB" sz="2400" dirty="0"/>
          </a:p>
          <a:p>
            <a:r>
              <a:rPr lang="en-GB" sz="2400" dirty="0"/>
              <a:t>Processor : 1GHz (recommended)</a:t>
            </a:r>
          </a:p>
          <a:p>
            <a:endParaRPr lang="en-GB" sz="2400" dirty="0"/>
          </a:p>
          <a:p>
            <a:r>
              <a:rPr lang="en-GB" sz="2400" dirty="0"/>
              <a:t>Ram : 512 MB ( Minimum)</a:t>
            </a:r>
          </a:p>
          <a:p>
            <a:endParaRPr lang="en-GB" sz="2400" dirty="0"/>
          </a:p>
          <a:p>
            <a:r>
              <a:rPr lang="en-GB" sz="2400" dirty="0"/>
              <a:t>Disk : 1 GB (will be suﬃcient)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2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9B95AF-6813-4CE1-95EF-7AEA7FBB6DFC}"/>
              </a:ext>
            </a:extLst>
          </p:cNvPr>
          <p:cNvSpPr txBox="1"/>
          <p:nvPr/>
        </p:nvSpPr>
        <p:spPr>
          <a:xfrm>
            <a:off x="319825" y="3167390"/>
            <a:ext cx="23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 page</a:t>
            </a:r>
          </a:p>
        </p:txBody>
      </p:sp>
      <p:pic>
        <p:nvPicPr>
          <p:cNvPr id="5" name="Picture 4" descr="Capture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8290" y="0"/>
            <a:ext cx="9523709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22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334852" y="3013501"/>
            <a:ext cx="226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Admin panel</a:t>
            </a:r>
            <a:endParaRPr lang="en-US" sz="2400" dirty="0"/>
          </a:p>
        </p:txBody>
      </p:sp>
      <p:pic>
        <p:nvPicPr>
          <p:cNvPr id="5" name="Picture 4" descr="Capture-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4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5CC486-4B7A-4845-BA36-A38542BABEAE}"/>
              </a:ext>
            </a:extLst>
          </p:cNvPr>
          <p:cNvSpPr txBox="1"/>
          <p:nvPr/>
        </p:nvSpPr>
        <p:spPr>
          <a:xfrm>
            <a:off x="167425" y="2189408"/>
            <a:ext cx="2524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 Panel -</a:t>
            </a:r>
            <a:r>
              <a:rPr lang="en-GB" sz="2400" dirty="0"/>
              <a:t> Admin panel is made for administrative purpose . If username and password wrong then try again.</a:t>
            </a:r>
            <a:endParaRPr lang="en-US" sz="2400" dirty="0"/>
          </a:p>
        </p:txBody>
      </p:sp>
      <p:pic>
        <p:nvPicPr>
          <p:cNvPr id="5" name="Picture 4" descr="Capture-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3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319</TotalTime>
  <Words>292</Words>
  <Application>Microsoft Office PowerPoint</Application>
  <PresentationFormat>Custom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SHAHRIYA NAEEM</dc:creator>
  <cp:lastModifiedBy>Shanto</cp:lastModifiedBy>
  <cp:revision>56</cp:revision>
  <dcterms:created xsi:type="dcterms:W3CDTF">2021-07-30T00:44:23Z</dcterms:created>
  <dcterms:modified xsi:type="dcterms:W3CDTF">2021-11-22T11:50:35Z</dcterms:modified>
</cp:coreProperties>
</file>