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latin typeface="Baskerville Old Face" panose="02020602080505020303" pitchFamily="18" charset="0"/>
              </a:rPr>
              <a:t> </a:t>
            </a:r>
            <a:r>
              <a:rPr lang="en-US" sz="3200" b="1" dirty="0" smtClean="0">
                <a:latin typeface="Baskerville Old Face" panose="02020602080505020303" pitchFamily="18" charset="0"/>
              </a:rPr>
              <a:t>                 Online </a:t>
            </a:r>
            <a:r>
              <a:rPr lang="en-US" sz="3200" b="1" dirty="0">
                <a:latin typeface="Baskerville Old Face" panose="02020602080505020303" pitchFamily="18" charset="0"/>
              </a:rPr>
              <a:t>Shop Management System</a:t>
            </a:r>
            <a:r>
              <a:rPr lang="en-US" dirty="0">
                <a:latin typeface="Baskerville Old Face" panose="02020602080505020303" pitchFamily="18" charset="0"/>
              </a:rPr>
              <a:t/>
            </a:r>
            <a:br>
              <a:rPr lang="en-US" dirty="0">
                <a:latin typeface="Baskerville Old Face" panose="02020602080505020303" pitchFamily="18" charset="0"/>
              </a:rPr>
            </a:b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881052"/>
            <a:ext cx="8825658" cy="2734492"/>
          </a:xfrm>
        </p:spPr>
        <p:txBody>
          <a:bodyPr>
            <a:normAutofit/>
          </a:bodyPr>
          <a:lstStyle/>
          <a:p>
            <a:pPr lvl="1"/>
            <a:r>
              <a:rPr lang="en-US" sz="5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Welcome</a:t>
            </a:r>
            <a:r>
              <a:rPr lang="en-US" sz="5400" dirty="0" smtClean="0">
                <a:latin typeface="Baskerville Old Face" panose="02020602080505020303" pitchFamily="18" charset="0"/>
              </a:rPr>
              <a:t> </a:t>
            </a:r>
            <a:endParaRPr lang="en-US" sz="5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39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Customer Report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Baskerville Old Face" pitchFamily="18" charset="0"/>
              </a:rPr>
              <a:t>Customer </a:t>
            </a:r>
            <a:r>
              <a:rPr lang="en-US" sz="4000" dirty="0" smtClean="0">
                <a:latin typeface="Baskerville Old Face" pitchFamily="18" charset="0"/>
              </a:rPr>
              <a:t>Report (</a:t>
            </a:r>
            <a:r>
              <a:rPr lang="en-US" sz="4000" dirty="0" smtClean="0">
                <a:latin typeface="Baskerville Old Face" pitchFamily="18" charset="0"/>
              </a:rPr>
              <a:t>Select Customer name show That customer details and print his information)</a:t>
            </a:r>
            <a:endParaRPr lang="en-US" sz="40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784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Admin Table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ID</a:t>
            </a:r>
          </a:p>
          <a:p>
            <a:r>
              <a:rPr lang="en-US" sz="3200" b="1" dirty="0" smtClean="0"/>
              <a:t>Email</a:t>
            </a:r>
          </a:p>
          <a:p>
            <a:r>
              <a:rPr lang="en-US" sz="3200" b="1" dirty="0" smtClean="0"/>
              <a:t>Password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4082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44137"/>
            <a:ext cx="10157480" cy="1184367"/>
          </a:xfrm>
        </p:spPr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Category Table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ID</a:t>
            </a:r>
          </a:p>
          <a:p>
            <a:r>
              <a:rPr lang="en-US" sz="3200" b="1" dirty="0" smtClean="0"/>
              <a:t>Name</a:t>
            </a:r>
          </a:p>
          <a:p>
            <a:r>
              <a:rPr lang="en-US" sz="3200" b="1" dirty="0" smtClean="0"/>
              <a:t>Status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68980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Product Table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500"/>
            <a:ext cx="10044269" cy="382342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ID</a:t>
            </a:r>
          </a:p>
          <a:p>
            <a:r>
              <a:rPr lang="en-US" sz="3200" b="1" dirty="0" smtClean="0"/>
              <a:t>Name</a:t>
            </a:r>
          </a:p>
          <a:p>
            <a:r>
              <a:rPr lang="en-US" sz="3200" b="1" dirty="0" smtClean="0"/>
              <a:t>Cost Price</a:t>
            </a:r>
          </a:p>
          <a:p>
            <a:r>
              <a:rPr lang="en-US" sz="3200" b="1" dirty="0" smtClean="0"/>
              <a:t>Sales Price</a:t>
            </a:r>
          </a:p>
          <a:p>
            <a:r>
              <a:rPr lang="en-US" sz="3200" b="1" dirty="0" smtClean="0"/>
              <a:t>Category ID </a:t>
            </a:r>
            <a:r>
              <a:rPr lang="en-US" sz="3200" dirty="0" smtClean="0"/>
              <a:t>(Key-Category)</a:t>
            </a:r>
          </a:p>
          <a:p>
            <a:r>
              <a:rPr lang="en-US" sz="3200" b="1" dirty="0" smtClean="0"/>
              <a:t>Status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18908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389" y="531224"/>
            <a:ext cx="7477967" cy="1410788"/>
          </a:xfrm>
        </p:spPr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Supplier Table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3" y="2603499"/>
            <a:ext cx="11338559" cy="414564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ID</a:t>
            </a:r>
          </a:p>
          <a:p>
            <a:r>
              <a:rPr lang="en-US" sz="3200" b="1" dirty="0" smtClean="0"/>
              <a:t>Name</a:t>
            </a:r>
          </a:p>
          <a:p>
            <a:r>
              <a:rPr lang="en-US" sz="3200" b="1" dirty="0" smtClean="0"/>
              <a:t>Status</a:t>
            </a:r>
          </a:p>
          <a:p>
            <a:r>
              <a:rPr lang="en-US" sz="3200" b="1" dirty="0" smtClean="0"/>
              <a:t>Address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9956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Purchase Table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ID</a:t>
            </a:r>
          </a:p>
          <a:p>
            <a:r>
              <a:rPr lang="en-US" sz="3200" b="1" dirty="0" smtClean="0"/>
              <a:t>Supplier ID </a:t>
            </a:r>
            <a:r>
              <a:rPr lang="en-US" sz="3200" dirty="0" smtClean="0"/>
              <a:t>(Key-Supplier id)</a:t>
            </a:r>
          </a:p>
          <a:p>
            <a:r>
              <a:rPr lang="en-US" sz="3200" b="1" dirty="0" smtClean="0"/>
              <a:t>Purchase Date </a:t>
            </a:r>
            <a:r>
              <a:rPr lang="en-US" sz="3200" dirty="0" smtClean="0"/>
              <a:t>(key-Product Id)</a:t>
            </a:r>
          </a:p>
          <a:p>
            <a:r>
              <a:rPr lang="en-US" sz="3200" b="1" dirty="0" smtClean="0"/>
              <a:t>Product ID</a:t>
            </a:r>
          </a:p>
          <a:p>
            <a:r>
              <a:rPr lang="en-US" sz="3200" b="1" dirty="0" smtClean="0"/>
              <a:t>Cost Price</a:t>
            </a:r>
          </a:p>
          <a:p>
            <a:r>
              <a:rPr lang="en-US" sz="3200" b="1" dirty="0" smtClean="0"/>
              <a:t>Quantity</a:t>
            </a:r>
          </a:p>
        </p:txBody>
      </p:sp>
    </p:spTree>
    <p:extLst>
      <p:ext uri="{BB962C8B-B14F-4D97-AF65-F5344CB8AC3E}">
        <p14:creationId xmlns:p14="http://schemas.microsoft.com/office/powerpoint/2010/main" xmlns="" val="396542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anose="02020602080505020303" pitchFamily="18" charset="0"/>
              </a:rPr>
              <a:t>Stock Table</a:t>
            </a:r>
            <a:endParaRPr lang="en-US" sz="44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5781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ID</a:t>
            </a:r>
          </a:p>
          <a:p>
            <a:r>
              <a:rPr lang="en-US" sz="3200" b="1" dirty="0" smtClean="0"/>
              <a:t>Product ID</a:t>
            </a:r>
          </a:p>
          <a:p>
            <a:r>
              <a:rPr lang="en-US" sz="3200" b="1" dirty="0" smtClean="0"/>
              <a:t>Closing Stock</a:t>
            </a:r>
          </a:p>
          <a:p>
            <a:r>
              <a:rPr lang="en-US" sz="3200" b="1" dirty="0" smtClean="0"/>
              <a:t>Closing Amount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07475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Customer Table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ID</a:t>
            </a:r>
          </a:p>
          <a:p>
            <a:r>
              <a:rPr lang="en-US" sz="3200" b="1" dirty="0" err="1" smtClean="0"/>
              <a:t>Nmae</a:t>
            </a:r>
            <a:endParaRPr lang="en-US" sz="3200" b="1" dirty="0" smtClean="0"/>
          </a:p>
          <a:p>
            <a:r>
              <a:rPr lang="en-US" sz="3200" b="1" dirty="0" smtClean="0"/>
              <a:t>Status</a:t>
            </a:r>
          </a:p>
          <a:p>
            <a:r>
              <a:rPr lang="en-US" sz="3200" b="1" dirty="0" smtClean="0"/>
              <a:t>Address</a:t>
            </a:r>
          </a:p>
          <a:p>
            <a:r>
              <a:rPr lang="en-US" sz="3200" b="1" dirty="0" smtClean="0"/>
              <a:t>Phone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62843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Sales Table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9874"/>
            <a:ext cx="8825659" cy="44196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ID</a:t>
            </a:r>
          </a:p>
          <a:p>
            <a:r>
              <a:rPr lang="en-US" sz="2000" b="1" dirty="0" err="1" smtClean="0"/>
              <a:t>Salse</a:t>
            </a:r>
            <a:r>
              <a:rPr lang="en-US" sz="2000" b="1" dirty="0" smtClean="0"/>
              <a:t> Date</a:t>
            </a:r>
          </a:p>
          <a:p>
            <a:r>
              <a:rPr lang="en-US" sz="2000" b="1" dirty="0" smtClean="0"/>
              <a:t>Customer ID </a:t>
            </a:r>
            <a:r>
              <a:rPr lang="en-US" sz="2000" dirty="0" smtClean="0"/>
              <a:t>(Key-customer table)</a:t>
            </a:r>
          </a:p>
          <a:p>
            <a:r>
              <a:rPr lang="en-US" sz="2000" b="1" dirty="0" smtClean="0"/>
              <a:t>Product ID </a:t>
            </a:r>
            <a:r>
              <a:rPr lang="en-US" sz="2000" dirty="0" smtClean="0"/>
              <a:t>(Key-product table)</a:t>
            </a:r>
          </a:p>
          <a:p>
            <a:r>
              <a:rPr lang="en-US" sz="2000" b="1" dirty="0" smtClean="0"/>
              <a:t>Quantity</a:t>
            </a:r>
          </a:p>
          <a:p>
            <a:r>
              <a:rPr lang="en-US" sz="2000" b="1" dirty="0" err="1" smtClean="0"/>
              <a:t>Salse</a:t>
            </a:r>
            <a:r>
              <a:rPr lang="en-US" sz="2000" b="1" dirty="0" smtClean="0"/>
              <a:t> Price</a:t>
            </a:r>
          </a:p>
          <a:p>
            <a:r>
              <a:rPr lang="en-US" sz="2000" b="1" dirty="0" smtClean="0"/>
              <a:t>Total</a:t>
            </a:r>
          </a:p>
          <a:p>
            <a:r>
              <a:rPr lang="en-US" sz="2000" b="1" dirty="0" smtClean="0"/>
              <a:t>Discount</a:t>
            </a:r>
          </a:p>
          <a:p>
            <a:r>
              <a:rPr lang="en-US" sz="2000" b="1" dirty="0" smtClean="0"/>
              <a:t>Grand </a:t>
            </a:r>
            <a:r>
              <a:rPr lang="en-US" sz="2000" b="1" dirty="0" smtClean="0"/>
              <a:t>Total</a:t>
            </a:r>
          </a:p>
          <a:p>
            <a:r>
              <a:rPr lang="en-US" sz="2000" b="1" dirty="0" err="1" smtClean="0"/>
              <a:t>seles</a:t>
            </a:r>
            <a:r>
              <a:rPr lang="en-US" sz="2000" b="1" dirty="0" smtClean="0"/>
              <a:t> </a:t>
            </a:r>
            <a:r>
              <a:rPr lang="en-US" sz="2000" b="1" dirty="0" smtClean="0"/>
              <a:t>product According to the date start and end date and print search result)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322164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128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                  Online Shop Management System </vt:lpstr>
      <vt:lpstr>Admin Table</vt:lpstr>
      <vt:lpstr>Category Table</vt:lpstr>
      <vt:lpstr>Product Table</vt:lpstr>
      <vt:lpstr>Supplier Table</vt:lpstr>
      <vt:lpstr>Purchase Table</vt:lpstr>
      <vt:lpstr>Stock Table</vt:lpstr>
      <vt:lpstr>Customer Table</vt:lpstr>
      <vt:lpstr>Sales Table</vt:lpstr>
      <vt:lpstr>Customer Report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Online Shop Management System </dc:title>
  <dc:creator>Shanto</dc:creator>
  <cp:lastModifiedBy>Nabil Rahman</cp:lastModifiedBy>
  <cp:revision>60</cp:revision>
  <dcterms:created xsi:type="dcterms:W3CDTF">2022-03-05T18:58:19Z</dcterms:created>
  <dcterms:modified xsi:type="dcterms:W3CDTF">2022-04-14T05:50:26Z</dcterms:modified>
</cp:coreProperties>
</file>