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8" r:id="rId9"/>
    <p:sldId id="26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latin typeface="Baskerville Old Face" panose="02020602080505020303" pitchFamily="18" charset="0"/>
              </a:rPr>
              <a:t> </a:t>
            </a:r>
            <a:r>
              <a:rPr lang="en-US" sz="3200" b="1" dirty="0" smtClean="0">
                <a:latin typeface="Baskerville Old Face" panose="02020602080505020303" pitchFamily="18" charset="0"/>
              </a:rPr>
              <a:t>                 Online </a:t>
            </a:r>
            <a:r>
              <a:rPr lang="en-US" sz="3200" b="1" dirty="0">
                <a:latin typeface="Baskerville Old Face" panose="02020602080505020303" pitchFamily="18" charset="0"/>
              </a:rPr>
              <a:t>Shop Management System</a:t>
            </a:r>
            <a:r>
              <a:rPr lang="en-US" dirty="0">
                <a:latin typeface="Baskerville Old Face" panose="02020602080505020303" pitchFamily="18" charset="0"/>
              </a:rPr>
              <a:t/>
            </a:r>
            <a:br>
              <a:rPr lang="en-US" dirty="0">
                <a:latin typeface="Baskerville Old Face" panose="02020602080505020303" pitchFamily="18" charset="0"/>
              </a:rPr>
            </a:b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881052"/>
            <a:ext cx="8825658" cy="2734492"/>
          </a:xfrm>
        </p:spPr>
        <p:txBody>
          <a:bodyPr>
            <a:normAutofit/>
          </a:bodyPr>
          <a:lstStyle/>
          <a:p>
            <a:pPr lvl="1"/>
            <a:r>
              <a:rPr lang="en-US" sz="5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Welcome</a:t>
            </a:r>
            <a:r>
              <a:rPr lang="en-US" sz="5400" dirty="0" smtClean="0">
                <a:latin typeface="Baskerville Old Face" panose="02020602080505020303" pitchFamily="18" charset="0"/>
              </a:rPr>
              <a:t> </a:t>
            </a:r>
            <a:endParaRPr lang="en-US" sz="5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9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Baskerville Old Face" panose="02020602080505020303" pitchFamily="18" charset="0"/>
              </a:rPr>
              <a:t>Reports Form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All </a:t>
            </a:r>
            <a:r>
              <a:rPr lang="en-US" sz="4000" dirty="0" err="1" smtClean="0"/>
              <a:t>Salse</a:t>
            </a:r>
            <a:r>
              <a:rPr lang="en-US" sz="4000" dirty="0" smtClean="0"/>
              <a:t> Details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1784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Baskerville Old Face" panose="02020602080505020303" pitchFamily="18" charset="0"/>
              </a:rPr>
              <a:t>Admin Table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ID</a:t>
            </a:r>
          </a:p>
          <a:p>
            <a:r>
              <a:rPr lang="en-US" sz="3200" b="1" dirty="0" smtClean="0"/>
              <a:t>Email</a:t>
            </a:r>
          </a:p>
          <a:p>
            <a:r>
              <a:rPr lang="en-US" sz="3200" b="1" dirty="0" smtClean="0"/>
              <a:t>Password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082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44137"/>
            <a:ext cx="10157480" cy="1184367"/>
          </a:xfrm>
        </p:spPr>
        <p:txBody>
          <a:bodyPr/>
          <a:lstStyle/>
          <a:p>
            <a:pPr algn="ctr"/>
            <a:r>
              <a:rPr lang="en-US" sz="4000" dirty="0" smtClean="0">
                <a:latin typeface="Baskerville Old Face" panose="02020602080505020303" pitchFamily="18" charset="0"/>
              </a:rPr>
              <a:t>Category Table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ID</a:t>
            </a:r>
          </a:p>
          <a:p>
            <a:r>
              <a:rPr lang="en-US" sz="3200" b="1" dirty="0" smtClean="0"/>
              <a:t>Name</a:t>
            </a:r>
          </a:p>
          <a:p>
            <a:r>
              <a:rPr lang="en-US" sz="3200" b="1" dirty="0" smtClean="0"/>
              <a:t>Status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8980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Baskerville Old Face" panose="02020602080505020303" pitchFamily="18" charset="0"/>
              </a:rPr>
              <a:t>Product Table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603500"/>
            <a:ext cx="10044269" cy="382342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ID</a:t>
            </a:r>
          </a:p>
          <a:p>
            <a:r>
              <a:rPr lang="en-US" sz="3200" b="1" dirty="0" smtClean="0"/>
              <a:t>Name</a:t>
            </a:r>
          </a:p>
          <a:p>
            <a:r>
              <a:rPr lang="en-US" sz="3200" b="1" dirty="0" smtClean="0"/>
              <a:t>Cost Price</a:t>
            </a:r>
          </a:p>
          <a:p>
            <a:r>
              <a:rPr lang="en-US" sz="3200" b="1" dirty="0" smtClean="0"/>
              <a:t>Sales Price</a:t>
            </a:r>
          </a:p>
          <a:p>
            <a:r>
              <a:rPr lang="en-US" sz="3200" b="1" dirty="0" smtClean="0"/>
              <a:t>Category ID </a:t>
            </a:r>
            <a:r>
              <a:rPr lang="en-US" sz="3200" dirty="0" smtClean="0"/>
              <a:t>(Key-Category)</a:t>
            </a:r>
          </a:p>
          <a:p>
            <a:r>
              <a:rPr lang="en-US" sz="3200" b="1" dirty="0" smtClean="0"/>
              <a:t>Status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8908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389" y="531224"/>
            <a:ext cx="7477967" cy="1410788"/>
          </a:xfrm>
        </p:spPr>
        <p:txBody>
          <a:bodyPr/>
          <a:lstStyle/>
          <a:p>
            <a:pPr algn="ctr"/>
            <a:r>
              <a:rPr lang="en-US" sz="4000" dirty="0" smtClean="0">
                <a:latin typeface="Baskerville Old Face" panose="02020602080505020303" pitchFamily="18" charset="0"/>
              </a:rPr>
              <a:t>Supplier Table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03" y="2603499"/>
            <a:ext cx="11338559" cy="414564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ID</a:t>
            </a:r>
          </a:p>
          <a:p>
            <a:r>
              <a:rPr lang="en-US" sz="3200" b="1" dirty="0" smtClean="0"/>
              <a:t>Name</a:t>
            </a:r>
          </a:p>
          <a:p>
            <a:r>
              <a:rPr lang="en-US" sz="3200" b="1" dirty="0" smtClean="0"/>
              <a:t>Status</a:t>
            </a:r>
          </a:p>
          <a:p>
            <a:r>
              <a:rPr lang="en-US" sz="3200" b="1" dirty="0" smtClean="0"/>
              <a:t>Address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956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Baskerville Old Face" panose="02020602080505020303" pitchFamily="18" charset="0"/>
              </a:rPr>
              <a:t>Purchase Table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ID</a:t>
            </a:r>
            <a:endParaRPr lang="en-US" sz="3200" b="1" dirty="0" smtClean="0"/>
          </a:p>
          <a:p>
            <a:r>
              <a:rPr lang="en-US" sz="3200" b="1" dirty="0" smtClean="0"/>
              <a:t>Supplier ID </a:t>
            </a:r>
            <a:r>
              <a:rPr lang="en-US" sz="3200" dirty="0" smtClean="0"/>
              <a:t>(Key-Supplier id)</a:t>
            </a:r>
          </a:p>
          <a:p>
            <a:r>
              <a:rPr lang="en-US" sz="3200" b="1" dirty="0" smtClean="0"/>
              <a:t>Purchase Date </a:t>
            </a:r>
            <a:r>
              <a:rPr lang="en-US" sz="3200" dirty="0" smtClean="0"/>
              <a:t>(key-Product Id)</a:t>
            </a:r>
          </a:p>
          <a:p>
            <a:r>
              <a:rPr lang="en-US" sz="3200" b="1" dirty="0" smtClean="0"/>
              <a:t>Product ID</a:t>
            </a:r>
          </a:p>
          <a:p>
            <a:r>
              <a:rPr lang="en-US" sz="3200" b="1" dirty="0" smtClean="0"/>
              <a:t>Cost Price</a:t>
            </a:r>
          </a:p>
          <a:p>
            <a:r>
              <a:rPr lang="en-US" sz="3200" b="1" dirty="0" smtClean="0"/>
              <a:t>Quantity</a:t>
            </a:r>
          </a:p>
        </p:txBody>
      </p:sp>
    </p:spTree>
    <p:extLst>
      <p:ext uri="{BB962C8B-B14F-4D97-AF65-F5344CB8AC3E}">
        <p14:creationId xmlns:p14="http://schemas.microsoft.com/office/powerpoint/2010/main" val="396542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Baskerville Old Face" panose="02020602080505020303" pitchFamily="18" charset="0"/>
              </a:rPr>
              <a:t>Stock Table</a:t>
            </a:r>
            <a:endParaRPr lang="en-US" sz="44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5781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ID</a:t>
            </a:r>
          </a:p>
          <a:p>
            <a:r>
              <a:rPr lang="en-US" sz="3200" b="1" dirty="0" smtClean="0"/>
              <a:t>Product ID</a:t>
            </a:r>
          </a:p>
          <a:p>
            <a:r>
              <a:rPr lang="en-US" sz="3200" b="1" dirty="0" smtClean="0"/>
              <a:t>Closing Stock</a:t>
            </a:r>
          </a:p>
          <a:p>
            <a:r>
              <a:rPr lang="en-US" sz="3200" b="1" dirty="0" smtClean="0"/>
              <a:t>Closing Amount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7475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Baskerville Old Face" panose="02020602080505020303" pitchFamily="18" charset="0"/>
              </a:rPr>
              <a:t>Customer Table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ID</a:t>
            </a:r>
          </a:p>
          <a:p>
            <a:r>
              <a:rPr lang="en-US" sz="3200" b="1" dirty="0" err="1" smtClean="0"/>
              <a:t>Nmae</a:t>
            </a:r>
            <a:endParaRPr lang="en-US" sz="3200" b="1" dirty="0" smtClean="0"/>
          </a:p>
          <a:p>
            <a:r>
              <a:rPr lang="en-US" sz="3200" b="1" dirty="0" smtClean="0"/>
              <a:t>Status</a:t>
            </a:r>
          </a:p>
          <a:p>
            <a:r>
              <a:rPr lang="en-US" sz="3200" b="1" dirty="0" smtClean="0"/>
              <a:t>Address</a:t>
            </a:r>
          </a:p>
          <a:p>
            <a:r>
              <a:rPr lang="en-US" sz="3200" b="1" dirty="0" smtClean="0"/>
              <a:t>Phone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2843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Baskerville Old Face" panose="02020602080505020303" pitchFamily="18" charset="0"/>
              </a:rPr>
              <a:t>Sales Table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75974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ID</a:t>
            </a:r>
          </a:p>
          <a:p>
            <a:r>
              <a:rPr lang="en-US" sz="2400" b="1" dirty="0" err="1" smtClean="0"/>
              <a:t>Salse</a:t>
            </a:r>
            <a:r>
              <a:rPr lang="en-US" sz="2400" b="1" dirty="0" smtClean="0"/>
              <a:t> Date</a:t>
            </a:r>
          </a:p>
          <a:p>
            <a:r>
              <a:rPr lang="en-US" sz="2400" b="1" dirty="0" smtClean="0"/>
              <a:t>Customer ID </a:t>
            </a:r>
            <a:r>
              <a:rPr lang="en-US" sz="2400" dirty="0" smtClean="0"/>
              <a:t>(Key-customer table)</a:t>
            </a:r>
          </a:p>
          <a:p>
            <a:r>
              <a:rPr lang="en-US" sz="2400" b="1" dirty="0" smtClean="0"/>
              <a:t>Product ID </a:t>
            </a:r>
            <a:r>
              <a:rPr lang="en-US" sz="2400" dirty="0" smtClean="0"/>
              <a:t>(Key-product table)</a:t>
            </a:r>
          </a:p>
          <a:p>
            <a:r>
              <a:rPr lang="en-US" sz="2400" b="1" dirty="0" smtClean="0"/>
              <a:t>Quantity</a:t>
            </a:r>
          </a:p>
          <a:p>
            <a:r>
              <a:rPr lang="en-US" sz="2400" b="1" dirty="0" err="1" smtClean="0"/>
              <a:t>Salse</a:t>
            </a:r>
            <a:r>
              <a:rPr lang="en-US" sz="2400" b="1" dirty="0" smtClean="0"/>
              <a:t> Price</a:t>
            </a:r>
          </a:p>
          <a:p>
            <a:r>
              <a:rPr lang="en-US" sz="2400" b="1" dirty="0" smtClean="0"/>
              <a:t>Total</a:t>
            </a:r>
          </a:p>
          <a:p>
            <a:r>
              <a:rPr lang="en-US" sz="2400" b="1" dirty="0" smtClean="0"/>
              <a:t>Discount</a:t>
            </a:r>
          </a:p>
          <a:p>
            <a:r>
              <a:rPr lang="en-US" sz="2400" b="1" dirty="0" smtClean="0"/>
              <a:t>Grand Total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2164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101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Baskerville Old Face</vt:lpstr>
      <vt:lpstr>Century Gothic</vt:lpstr>
      <vt:lpstr>Wingdings 3</vt:lpstr>
      <vt:lpstr>Ion Boardroom</vt:lpstr>
      <vt:lpstr>                  Online Shop Management System </vt:lpstr>
      <vt:lpstr>Admin Table</vt:lpstr>
      <vt:lpstr>Category Table</vt:lpstr>
      <vt:lpstr>Product Table</vt:lpstr>
      <vt:lpstr>Supplier Table</vt:lpstr>
      <vt:lpstr>Purchase Table</vt:lpstr>
      <vt:lpstr>Stock Table</vt:lpstr>
      <vt:lpstr>Customer Table</vt:lpstr>
      <vt:lpstr>Sales Table</vt:lpstr>
      <vt:lpstr>Reports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Online Shop Management System </dc:title>
  <dc:creator>Shanto</dc:creator>
  <cp:lastModifiedBy>Shanto</cp:lastModifiedBy>
  <cp:revision>56</cp:revision>
  <dcterms:created xsi:type="dcterms:W3CDTF">2022-03-05T18:58:19Z</dcterms:created>
  <dcterms:modified xsi:type="dcterms:W3CDTF">2022-03-15T19:38:20Z</dcterms:modified>
</cp:coreProperties>
</file>