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379C72-B6F2-41B2-8CA2-279E873D8743}">
          <p14:sldIdLst>
            <p14:sldId id="256"/>
            <p14:sldId id="257"/>
            <p14:sldId id="258"/>
            <p14:sldId id="259"/>
          </p14:sldIdLst>
        </p14:section>
        <p14:section name="Untitled Section" id="{939A390A-182B-485A-A039-13A3BD348CFE}">
          <p14:sldIdLst>
            <p14:sldId id="260"/>
            <p14:sldId id="262"/>
            <p14:sldId id="261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C8F8-2551-4597-843D-9FF2AE619B1B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2920-89AD-4925-A073-2358585CB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6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C8F8-2551-4597-843D-9FF2AE619B1B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2920-89AD-4925-A073-2358585CB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62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C8F8-2551-4597-843D-9FF2AE619B1B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2920-89AD-4925-A073-2358585CB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7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C8F8-2551-4597-843D-9FF2AE619B1B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2920-89AD-4925-A073-2358585CB59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C8F8-2551-4597-843D-9FF2AE619B1B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2920-89AD-4925-A073-2358585CB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574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C8F8-2551-4597-843D-9FF2AE619B1B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2920-89AD-4925-A073-2358585CB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362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C8F8-2551-4597-843D-9FF2AE619B1B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2920-89AD-4925-A073-2358585CB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316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C8F8-2551-4597-843D-9FF2AE619B1B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2920-89AD-4925-A073-2358585CB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619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C8F8-2551-4597-843D-9FF2AE619B1B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2920-89AD-4925-A073-2358585CB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81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C8F8-2551-4597-843D-9FF2AE619B1B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2920-89AD-4925-A073-2358585CB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51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C8F8-2551-4597-843D-9FF2AE619B1B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2920-89AD-4925-A073-2358585CB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17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C8F8-2551-4597-843D-9FF2AE619B1B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2920-89AD-4925-A073-2358585CB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23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C8F8-2551-4597-843D-9FF2AE619B1B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2920-89AD-4925-A073-2358585CB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21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C8F8-2551-4597-843D-9FF2AE619B1B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2920-89AD-4925-A073-2358585CB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52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C8F8-2551-4597-843D-9FF2AE619B1B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2920-89AD-4925-A073-2358585CB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66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C8F8-2551-4597-843D-9FF2AE619B1B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2920-89AD-4925-A073-2358585CB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4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C8F8-2551-4597-843D-9FF2AE619B1B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2920-89AD-4925-A073-2358585CB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6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DFC8F8-2551-4597-843D-9FF2AE619B1B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2920-89AD-4925-A073-2358585CB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094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51E4-2F93-E6B0-9F91-779608D8C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How does Netflix and Jio Cinema handle the sudden increase in traffic?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59C9F-1CD9-EFF8-FE39-80A27507F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27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DCDB-C43D-5218-9D4D-3E8CF9D6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use an open</a:t>
            </a:r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-source container orchestration system.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D3FEF51-4000-65F4-E80B-ACAAD84FD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062" y="2296223"/>
            <a:ext cx="6845652" cy="3708591"/>
          </a:xfrm>
        </p:spPr>
      </p:pic>
    </p:spTree>
    <p:extLst>
      <p:ext uri="{BB962C8B-B14F-4D97-AF65-F5344CB8AC3E}">
        <p14:creationId xmlns:p14="http://schemas.microsoft.com/office/powerpoint/2010/main" val="408318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5F4B25-D6AB-3B0B-26D0-C80EF503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6" y="1447800"/>
            <a:ext cx="3615491" cy="1447800"/>
          </a:xfrm>
        </p:spPr>
        <p:txBody>
          <a:bodyPr/>
          <a:lstStyle/>
          <a:p>
            <a:r>
              <a:rPr lang="en-US" sz="2000" dirty="0"/>
              <a:t>Just like in an orchestra, the conductor makes sure that the song sounds like the composer intended.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C2BCA0-B470-3367-473E-771FD36FF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32" y="1447800"/>
            <a:ext cx="5145074" cy="45720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4D123D-2875-BABA-61E2-368800FDD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0525" y="3129280"/>
            <a:ext cx="3615491" cy="2895599"/>
          </a:xfrm>
        </p:spPr>
        <p:txBody>
          <a:bodyPr>
            <a:normAutofit/>
          </a:bodyPr>
          <a:lstStyle/>
          <a:p>
            <a:r>
              <a:rPr lang="en-US" sz="2000" dirty="0"/>
              <a:t>Kubernetes ensures the services are running smoothly just like the app developer intended.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1337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D2083F-0D06-2A1D-7BA7-CB5F4B70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98" y="182881"/>
            <a:ext cx="7977052" cy="2072640"/>
          </a:xfrm>
        </p:spPr>
        <p:txBody>
          <a:bodyPr/>
          <a:lstStyle/>
          <a:p>
            <a:r>
              <a:rPr lang="en-US" dirty="0"/>
              <a:t>What features do orchestration tools offers?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58CF9D-4C57-223D-3C57-C6597BEE5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604" y="2577737"/>
            <a:ext cx="8825659" cy="2362200"/>
          </a:xfrm>
        </p:spPr>
        <p:txBody>
          <a:bodyPr>
            <a:normAutofit/>
          </a:bodyPr>
          <a:lstStyle/>
          <a:p>
            <a:r>
              <a:rPr lang="en-US" sz="2500" dirty="0"/>
              <a:t>1 High availability or no downtime</a:t>
            </a:r>
          </a:p>
          <a:p>
            <a:r>
              <a:rPr lang="en-US" sz="2500" dirty="0"/>
              <a:t>2 Scalability or high performance </a:t>
            </a:r>
          </a:p>
          <a:p>
            <a:r>
              <a:rPr lang="en-US" sz="2500" dirty="0"/>
              <a:t>3 Self healing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29478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04EF-4F92-23C7-EDC4-9858BD76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7ACBC-B331-57EE-BEB2-630EA665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3D1D8-077B-D386-9AF9-0B2A091E5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542558"/>
            <a:ext cx="9387840" cy="5315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CFB904-D3F5-C6D2-E68E-633A2365FF32}"/>
              </a:ext>
            </a:extLst>
          </p:cNvPr>
          <p:cNvSpPr txBox="1"/>
          <p:nvPr/>
        </p:nvSpPr>
        <p:spPr>
          <a:xfrm>
            <a:off x="7637417" y="1567543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Nodes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5DD2A-71AB-C7C5-BB2C-FBFFED9C81B5}"/>
              </a:ext>
            </a:extLst>
          </p:cNvPr>
          <p:cNvSpPr txBox="1"/>
          <p:nvPr/>
        </p:nvSpPr>
        <p:spPr>
          <a:xfrm flipH="1">
            <a:off x="2858588" y="5410200"/>
            <a:ext cx="171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Nodes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2C9FDD-D455-6C65-4AAC-6BC5C2FDCA0A}"/>
              </a:ext>
            </a:extLst>
          </p:cNvPr>
          <p:cNvSpPr txBox="1"/>
          <p:nvPr/>
        </p:nvSpPr>
        <p:spPr>
          <a:xfrm flipH="1">
            <a:off x="1935479" y="3143794"/>
            <a:ext cx="2636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Kubelet</a:t>
            </a:r>
            <a:r>
              <a:rPr lang="en-US" sz="2400" b="1" dirty="0"/>
              <a:t> connects the nodes in the </a:t>
            </a:r>
            <a:r>
              <a:rPr lang="en-US" sz="2400" b="1" dirty="0" err="1"/>
              <a:t>clusture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2034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B339-8593-AC33-0D44-1EC7644F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Kubernetes organizes containers?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43BDE-F0F6-F11B-DEC2-CB14F3F8C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Kubernetes doesn’t run containers directly instead it wraps one or more containers into a higher-level structure called a pod.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534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9C7F62-F614-5A03-F99D-3944A0C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9" y="1573195"/>
            <a:ext cx="4591221" cy="3112169"/>
          </a:xfrm>
        </p:spPr>
        <p:txBody>
          <a:bodyPr/>
          <a:lstStyle/>
          <a:p>
            <a:r>
              <a:rPr lang="en-US" dirty="0"/>
              <a:t>1 Pod is smallest unit.</a:t>
            </a:r>
            <a:br>
              <a:rPr lang="en-US" dirty="0"/>
            </a:br>
            <a:r>
              <a:rPr lang="en-US" dirty="0"/>
              <a:t>2 Inside pod there are many containers.</a:t>
            </a:r>
            <a:br>
              <a:rPr lang="en-US" dirty="0"/>
            </a:br>
            <a:r>
              <a:rPr lang="en-US" dirty="0"/>
              <a:t>3 1 pod per application.</a:t>
            </a:r>
            <a:br>
              <a:rPr lang="en-US" dirty="0"/>
            </a:br>
            <a:r>
              <a:rPr lang="en-US" dirty="0"/>
              <a:t>4 Each pod</a:t>
            </a:r>
            <a:br>
              <a:rPr lang="en-US" dirty="0"/>
            </a:br>
            <a:r>
              <a:rPr lang="en-US" dirty="0"/>
              <a:t>is its own self-contained server.</a:t>
            </a:r>
            <a:br>
              <a:rPr lang="en-US" dirty="0"/>
            </a:br>
            <a:r>
              <a:rPr lang="en-US" dirty="0"/>
              <a:t>5  Pods gets new IP address on creation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B24EC1-CB79-A012-38E8-DC2AAA926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011" y="2216990"/>
            <a:ext cx="3847352" cy="177897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83B81-8E4F-6DA8-65AC-C77133936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7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0A1B21-D5A8-928B-3D0A-B6C8F41C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 and load balancing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D54AE-7471-2D41-1D6F-161A4EDA9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385E35-97BE-CB66-AABF-D7188065B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FA4497-2304-D8A8-57FE-3488C233E85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570E30A-D11E-8587-2186-019680D4C4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905000"/>
            <a:ext cx="9742311" cy="4850231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372FE4-A1E5-7120-7092-80CFB08357C4}"/>
              </a:ext>
            </a:extLst>
          </p:cNvPr>
          <p:cNvSpPr txBox="1"/>
          <p:nvPr/>
        </p:nvSpPr>
        <p:spPr>
          <a:xfrm flipH="1">
            <a:off x="6589166" y="1897766"/>
            <a:ext cx="236505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Traffic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9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0DDF-41C4-3772-0E1A-BCADD46B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6AA81-B9DA-A8F2-C00F-1392FA065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8EB556-2BDC-2D93-DB15-6A18ACBFF9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869DE-784E-59CD-DF87-206097CCC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C6178-136D-33D5-F28C-6FF1E7E9B9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886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</TotalTime>
  <Words>158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</vt:lpstr>
      <vt:lpstr>Century Gothic</vt:lpstr>
      <vt:lpstr>Wingdings 3</vt:lpstr>
      <vt:lpstr>Ion</vt:lpstr>
      <vt:lpstr>How does Netflix and Jio Cinema handle the sudden increase in traffic?</vt:lpstr>
      <vt:lpstr>They use an open-source container orchestration system.</vt:lpstr>
      <vt:lpstr>Just like in an orchestra, the conductor makes sure that the song sounds like the composer intended.</vt:lpstr>
      <vt:lpstr>What features do orchestration tools offers?</vt:lpstr>
      <vt:lpstr>PowerPoint Presentation</vt:lpstr>
      <vt:lpstr>How Kubernetes organizes containers?</vt:lpstr>
      <vt:lpstr>1 Pod is smallest unit. 2 Inside pod there are many containers. 3 1 pod per application. 4 Each pod is its own self-contained server. 5  Pods gets new IP address on creation</vt:lpstr>
      <vt:lpstr>Service discovery and load balancing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Netflix and Jio Cinema handle the sudden increase in traffic?</dc:title>
  <dc:creator>Shanttanu Oberoi</dc:creator>
  <cp:lastModifiedBy>Shanttanu Oberoi</cp:lastModifiedBy>
  <cp:revision>1</cp:revision>
  <dcterms:created xsi:type="dcterms:W3CDTF">2023-05-14T14:55:33Z</dcterms:created>
  <dcterms:modified xsi:type="dcterms:W3CDTF">2023-05-14T17:46:27Z</dcterms:modified>
</cp:coreProperties>
</file>