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D35E"/>
    <a:srgbClr val="1D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2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093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0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14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23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4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2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16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6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9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1CC1CA6E-BDDF-53EB-D6D5-2BA205D18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7000" contrast="14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0"/>
            <a:ext cx="12191979" cy="6857989"/>
          </a:xfrm>
          <a:prstGeom prst="rect">
            <a:avLst/>
          </a:prstGeom>
          <a:solidFill>
            <a:schemeClr val="bg1"/>
          </a:soli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8AB20D-5CB7-2142-5CEE-73BE600C3010}"/>
              </a:ext>
            </a:extLst>
          </p:cNvPr>
          <p:cNvSpPr/>
          <p:nvPr/>
        </p:nvSpPr>
        <p:spPr>
          <a:xfrm>
            <a:off x="433754" y="214533"/>
            <a:ext cx="11324492" cy="6428934"/>
          </a:xfrm>
          <a:prstGeom prst="roundRect">
            <a:avLst>
              <a:gd name="adj" fmla="val 6057"/>
            </a:avLst>
          </a:prstGeom>
          <a:gradFill>
            <a:gsLst>
              <a:gs pos="81000">
                <a:schemeClr val="bg1">
                  <a:alpha val="30000"/>
                </a:schemeClr>
              </a:gs>
              <a:gs pos="16000">
                <a:schemeClr val="bg1">
                  <a:alpha val="3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60A8D6-0801-FC65-5A63-7B8D540A7216}"/>
              </a:ext>
            </a:extLst>
          </p:cNvPr>
          <p:cNvSpPr/>
          <p:nvPr/>
        </p:nvSpPr>
        <p:spPr>
          <a:xfrm>
            <a:off x="618978" y="1207416"/>
            <a:ext cx="4456050" cy="2511144"/>
          </a:xfrm>
          <a:prstGeom prst="roundRect">
            <a:avLst>
              <a:gd name="adj" fmla="val 6057"/>
            </a:avLst>
          </a:prstGeom>
          <a:gradFill>
            <a:gsLst>
              <a:gs pos="81000">
                <a:srgbClr val="1DD35E">
                  <a:alpha val="50000"/>
                </a:srgbClr>
              </a:gs>
              <a:gs pos="16000">
                <a:srgbClr val="1DD760">
                  <a:alpha val="90000"/>
                </a:srgbClr>
              </a:gs>
            </a:gsLst>
            <a:lin ang="4200000" scaled="0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ED3140-68F8-0213-109E-B5B46CC1A51F}"/>
              </a:ext>
            </a:extLst>
          </p:cNvPr>
          <p:cNvSpPr/>
          <p:nvPr/>
        </p:nvSpPr>
        <p:spPr>
          <a:xfrm>
            <a:off x="5347298" y="1191615"/>
            <a:ext cx="2937804" cy="1042181"/>
          </a:xfrm>
          <a:prstGeom prst="roundRect">
            <a:avLst>
              <a:gd name="adj" fmla="val 14156"/>
            </a:avLst>
          </a:prstGeom>
          <a:gradFill>
            <a:gsLst>
              <a:gs pos="81000">
                <a:schemeClr val="tx1">
                  <a:alpha val="78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9BF8139-A23F-FC46-2B8E-4F53E71E855E}"/>
              </a:ext>
            </a:extLst>
          </p:cNvPr>
          <p:cNvSpPr/>
          <p:nvPr/>
        </p:nvSpPr>
        <p:spPr>
          <a:xfrm>
            <a:off x="5347297" y="2449512"/>
            <a:ext cx="2937805" cy="1897965"/>
          </a:xfrm>
          <a:prstGeom prst="roundRect">
            <a:avLst>
              <a:gd name="adj" fmla="val 6057"/>
            </a:avLst>
          </a:prstGeom>
          <a:gradFill>
            <a:gsLst>
              <a:gs pos="81000">
                <a:schemeClr val="tx1">
                  <a:alpha val="78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96AED0-D9EB-41D0-D7BF-DE7E620CC875}"/>
              </a:ext>
            </a:extLst>
          </p:cNvPr>
          <p:cNvSpPr/>
          <p:nvPr/>
        </p:nvSpPr>
        <p:spPr>
          <a:xfrm>
            <a:off x="5347297" y="4529786"/>
            <a:ext cx="6138680" cy="1897965"/>
          </a:xfrm>
          <a:prstGeom prst="roundRect">
            <a:avLst>
              <a:gd name="adj" fmla="val 6057"/>
            </a:avLst>
          </a:prstGeom>
          <a:gradFill>
            <a:gsLst>
              <a:gs pos="81000">
                <a:schemeClr val="tx1">
                  <a:alpha val="78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B26284-4692-7A8A-7816-3A9C75C1EEA0}"/>
              </a:ext>
            </a:extLst>
          </p:cNvPr>
          <p:cNvSpPr/>
          <p:nvPr/>
        </p:nvSpPr>
        <p:spPr>
          <a:xfrm>
            <a:off x="8548173" y="1158208"/>
            <a:ext cx="2937804" cy="1042181"/>
          </a:xfrm>
          <a:prstGeom prst="roundRect">
            <a:avLst>
              <a:gd name="adj" fmla="val 14156"/>
            </a:avLst>
          </a:prstGeom>
          <a:gradFill>
            <a:gsLst>
              <a:gs pos="81000">
                <a:schemeClr val="tx1">
                  <a:alpha val="78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80B9BB0-7A60-92E3-2E9B-3B33831B393A}"/>
              </a:ext>
            </a:extLst>
          </p:cNvPr>
          <p:cNvSpPr/>
          <p:nvPr/>
        </p:nvSpPr>
        <p:spPr>
          <a:xfrm>
            <a:off x="8548172" y="2416105"/>
            <a:ext cx="2937805" cy="1897965"/>
          </a:xfrm>
          <a:prstGeom prst="roundRect">
            <a:avLst>
              <a:gd name="adj" fmla="val 6057"/>
            </a:avLst>
          </a:prstGeom>
          <a:gradFill>
            <a:gsLst>
              <a:gs pos="81000">
                <a:schemeClr val="tx1">
                  <a:alpha val="78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1698785-1A90-419C-DB1C-5DBCECF78150}"/>
              </a:ext>
            </a:extLst>
          </p:cNvPr>
          <p:cNvSpPr/>
          <p:nvPr/>
        </p:nvSpPr>
        <p:spPr>
          <a:xfrm>
            <a:off x="618978" y="335045"/>
            <a:ext cx="10986868" cy="640313"/>
          </a:xfrm>
          <a:prstGeom prst="roundRect">
            <a:avLst>
              <a:gd name="adj" fmla="val 3069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46605C1-DB5A-A158-6283-6C38AB4A8CFC}"/>
              </a:ext>
            </a:extLst>
          </p:cNvPr>
          <p:cNvSpPr/>
          <p:nvPr/>
        </p:nvSpPr>
        <p:spPr>
          <a:xfrm>
            <a:off x="618978" y="4011811"/>
            <a:ext cx="4456050" cy="2511144"/>
          </a:xfrm>
          <a:prstGeom prst="roundRect">
            <a:avLst>
              <a:gd name="adj" fmla="val 6057"/>
            </a:avLst>
          </a:prstGeom>
          <a:gradFill>
            <a:gsLst>
              <a:gs pos="81000">
                <a:schemeClr val="tx1">
                  <a:alpha val="78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1E21C93F-59BD-4F97-2722-E8F25C977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1866" y="380697"/>
            <a:ext cx="495885" cy="524620"/>
          </a:xfrm>
          <a:prstGeom prst="rect">
            <a:avLst/>
          </a:prstGeom>
        </p:spPr>
      </p:pic>
      <p:pic>
        <p:nvPicPr>
          <p:cNvPr id="34" name="Picture 33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23612D3-DC98-6252-6138-DA94FF63B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874" y="377335"/>
            <a:ext cx="1781171" cy="562763"/>
          </a:xfrm>
          <a:prstGeom prst="rect">
            <a:avLst/>
          </a:prstGeom>
        </p:spPr>
      </p:pic>
      <p:pic>
        <p:nvPicPr>
          <p:cNvPr id="36" name="Picture 35" descr="A green circle with black lines&#10;&#10;Description automatically generated">
            <a:extLst>
              <a:ext uri="{FF2B5EF4-FFF2-40B4-BE49-F238E27FC236}">
                <a16:creationId xmlns:a16="http://schemas.microsoft.com/office/drawing/2014/main" id="{477905B9-D3B4-9BCB-1CC6-FD1847593D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31" y="394765"/>
            <a:ext cx="586342" cy="52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717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Meiryo</vt:lpstr>
      <vt:lpstr>Corbel</vt:lpstr>
      <vt:lpstr>ShojiVTI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Shantelle Smith</dc:creator>
  <cp:lastModifiedBy>Shantelle Smith</cp:lastModifiedBy>
  <cp:revision>5</cp:revision>
  <dcterms:created xsi:type="dcterms:W3CDTF">2025-01-03T20:50:09Z</dcterms:created>
  <dcterms:modified xsi:type="dcterms:W3CDTF">2025-01-03T21:52:27Z</dcterms:modified>
</cp:coreProperties>
</file>