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8" y="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930A-D0D7-4498-B9DD-F36391C9CB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Lane line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Presented by: Shanu Mudgal - 72837</a:t>
            </a:r>
          </a:p>
          <a:p>
            <a:r>
              <a:rPr lang="en-US" sz="2000" dirty="0"/>
              <a:t>B. Tech CSE – 4</a:t>
            </a:r>
            <a:r>
              <a:rPr lang="en-US" sz="2000" baseline="30000" dirty="0"/>
              <a:t>th</a:t>
            </a:r>
            <a:r>
              <a:rPr lang="en-US" sz="2000" dirty="0"/>
              <a:t> Semester</a:t>
            </a:r>
          </a:p>
          <a:p>
            <a:r>
              <a:rPr lang="en-US" sz="2000" dirty="0"/>
              <a:t>Submitted to: Mr. Victor Mageto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6781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305800" cy="4953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import cv2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import </a:t>
            </a:r>
            <a:r>
              <a:rPr lang="en-US" sz="2400" dirty="0" err="1">
                <a:solidFill>
                  <a:schemeClr val="tx1"/>
                </a:solidFill>
              </a:rPr>
              <a:t>numpy</a:t>
            </a:r>
            <a:r>
              <a:rPr lang="en-US" sz="2400" dirty="0">
                <a:solidFill>
                  <a:schemeClr val="tx1"/>
                </a:solidFill>
              </a:rPr>
              <a:t> as np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def canny(</a:t>
            </a:r>
            <a:r>
              <a:rPr lang="en-US" sz="2400" dirty="0" err="1">
                <a:solidFill>
                  <a:schemeClr val="tx1"/>
                </a:solidFill>
              </a:rPr>
              <a:t>img</a:t>
            </a:r>
            <a:r>
              <a:rPr lang="en-US" sz="2400" dirty="0">
                <a:solidFill>
                  <a:schemeClr val="tx1"/>
                </a:solidFill>
              </a:rPr>
              <a:t>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if </a:t>
            </a:r>
            <a:r>
              <a:rPr lang="en-US" sz="2400" dirty="0" err="1">
                <a:solidFill>
                  <a:schemeClr val="tx1"/>
                </a:solidFill>
              </a:rPr>
              <a:t>img</a:t>
            </a:r>
            <a:r>
              <a:rPr lang="en-US" sz="2400" dirty="0">
                <a:solidFill>
                  <a:schemeClr val="tx1"/>
                </a:solidFill>
              </a:rPr>
              <a:t> is None: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cap.release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cv2.destroyAllWindows()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exit()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gray = cv2.cvtColor(</a:t>
            </a:r>
            <a:r>
              <a:rPr lang="en-US" sz="2400" dirty="0" err="1">
                <a:solidFill>
                  <a:schemeClr val="tx1"/>
                </a:solidFill>
              </a:rPr>
              <a:t>img</a:t>
            </a:r>
            <a:r>
              <a:rPr lang="en-US" sz="2400" dirty="0">
                <a:solidFill>
                  <a:schemeClr val="tx1"/>
                </a:solidFill>
              </a:rPr>
              <a:t>, cv2.COLOR_BGR2GRAY)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kernel = 5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blur = cv2.GaussianBlur(gray,(kernel, kernel),0)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canny = cv2.Canny(gray, 50, 150)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return canny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6781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Canny Edge Detection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305800" cy="495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def </a:t>
            </a:r>
            <a:r>
              <a:rPr lang="en-US" sz="2400" dirty="0" err="1">
                <a:solidFill>
                  <a:schemeClr val="tx1"/>
                </a:solidFill>
              </a:rPr>
              <a:t>region_of_interest</a:t>
            </a:r>
            <a:r>
              <a:rPr lang="en-US" sz="2400" dirty="0">
                <a:solidFill>
                  <a:schemeClr val="tx1"/>
                </a:solidFill>
              </a:rPr>
              <a:t>(canny):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height = </a:t>
            </a:r>
            <a:r>
              <a:rPr lang="en-US" sz="2400" dirty="0" err="1">
                <a:solidFill>
                  <a:schemeClr val="tx1"/>
                </a:solidFill>
              </a:rPr>
              <a:t>canny.shape</a:t>
            </a:r>
            <a:r>
              <a:rPr lang="en-US" sz="2400" dirty="0">
                <a:solidFill>
                  <a:schemeClr val="tx1"/>
                </a:solidFill>
              </a:rPr>
              <a:t>[0]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width = </a:t>
            </a:r>
            <a:r>
              <a:rPr lang="en-US" sz="2400" dirty="0" err="1">
                <a:solidFill>
                  <a:schemeClr val="tx1"/>
                </a:solidFill>
              </a:rPr>
              <a:t>canny.shape</a:t>
            </a:r>
            <a:r>
              <a:rPr lang="en-US" sz="2400" dirty="0">
                <a:solidFill>
                  <a:schemeClr val="tx1"/>
                </a:solidFill>
              </a:rPr>
              <a:t>[1]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mask = </a:t>
            </a:r>
            <a:r>
              <a:rPr lang="en-US" sz="2400" dirty="0" err="1">
                <a:solidFill>
                  <a:schemeClr val="tx1"/>
                </a:solidFill>
              </a:rPr>
              <a:t>np.zeros_like</a:t>
            </a:r>
            <a:r>
              <a:rPr lang="en-US" sz="2400" dirty="0">
                <a:solidFill>
                  <a:schemeClr val="tx1"/>
                </a:solidFill>
              </a:rPr>
              <a:t>(canny)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triangle = </a:t>
            </a:r>
            <a:r>
              <a:rPr lang="en-US" sz="2400" dirty="0" err="1">
                <a:solidFill>
                  <a:schemeClr val="tx1"/>
                </a:solidFill>
              </a:rPr>
              <a:t>np.array</a:t>
            </a:r>
            <a:r>
              <a:rPr lang="en-US" sz="2400" dirty="0">
                <a:solidFill>
                  <a:schemeClr val="tx1"/>
                </a:solidFill>
              </a:rPr>
              <a:t>([[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(200, height),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(800, 350),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(1200, height),]], np.int32)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cv2.fillPoly(mask, triangle, 255)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masked_image</a:t>
            </a:r>
            <a:r>
              <a:rPr lang="en-US" sz="2400" dirty="0">
                <a:solidFill>
                  <a:schemeClr val="tx1"/>
                </a:solidFill>
              </a:rPr>
              <a:t> = cv2.bitwise_and(canny, mask)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</a:rPr>
              <a:t>masked_image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6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6781800" cy="685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Hough Line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4800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houghLines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cropped_canny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return cv2.HoughLinesP(</a:t>
            </a:r>
            <a:r>
              <a:rPr lang="en-US" dirty="0" err="1">
                <a:solidFill>
                  <a:schemeClr val="tx1"/>
                </a:solidFill>
              </a:rPr>
              <a:t>cropped_canny</a:t>
            </a:r>
            <a:r>
              <a:rPr lang="en-US" dirty="0">
                <a:solidFill>
                  <a:schemeClr val="tx1"/>
                </a:solidFill>
              </a:rPr>
              <a:t>, 2, </a:t>
            </a:r>
            <a:r>
              <a:rPr lang="en-US" dirty="0" err="1">
                <a:solidFill>
                  <a:schemeClr val="tx1"/>
                </a:solidFill>
              </a:rPr>
              <a:t>np.pi</a:t>
            </a:r>
            <a:r>
              <a:rPr lang="en-US" dirty="0">
                <a:solidFill>
                  <a:schemeClr val="tx1"/>
                </a:solidFill>
              </a:rPr>
              <a:t>/180, 100,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np.array</a:t>
            </a:r>
            <a:r>
              <a:rPr lang="en-US" dirty="0">
                <a:solidFill>
                  <a:schemeClr val="tx1"/>
                </a:solidFill>
              </a:rPr>
              <a:t>([]), </a:t>
            </a:r>
            <a:r>
              <a:rPr lang="en-US" dirty="0" err="1">
                <a:solidFill>
                  <a:schemeClr val="tx1"/>
                </a:solidFill>
              </a:rPr>
              <a:t>minLineLength</a:t>
            </a:r>
            <a:r>
              <a:rPr lang="en-US" dirty="0">
                <a:solidFill>
                  <a:schemeClr val="tx1"/>
                </a:solidFill>
              </a:rPr>
              <a:t>=40, </a:t>
            </a:r>
            <a:r>
              <a:rPr lang="en-US" dirty="0" err="1">
                <a:solidFill>
                  <a:schemeClr val="tx1"/>
                </a:solidFill>
              </a:rPr>
              <a:t>maxLineGap</a:t>
            </a:r>
            <a:r>
              <a:rPr lang="en-US" dirty="0">
                <a:solidFill>
                  <a:schemeClr val="tx1"/>
                </a:solidFill>
              </a:rPr>
              <a:t>=5)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addWeighted</a:t>
            </a:r>
            <a:r>
              <a:rPr lang="en-US" dirty="0">
                <a:solidFill>
                  <a:schemeClr val="tx1"/>
                </a:solidFill>
              </a:rPr>
              <a:t>(frame, </a:t>
            </a:r>
            <a:r>
              <a:rPr lang="en-US" dirty="0" err="1">
                <a:solidFill>
                  <a:schemeClr val="tx1"/>
                </a:solidFill>
              </a:rPr>
              <a:t>line_image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return cv2.addWeighted(frame, 0.8, </a:t>
            </a:r>
            <a:r>
              <a:rPr lang="en-US" dirty="0" err="1">
                <a:solidFill>
                  <a:schemeClr val="tx1"/>
                </a:solidFill>
              </a:rPr>
              <a:t>line_image</a:t>
            </a:r>
            <a:r>
              <a:rPr lang="en-US" dirty="0">
                <a:solidFill>
                  <a:schemeClr val="tx1"/>
                </a:solidFill>
              </a:rPr>
              <a:t>, 1, 1)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display_lines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img,lines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line_image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np.zeros_like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if lines is not None: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for line in lines: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for x1, y1, x2, y2 in line: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    cv2.line(</a:t>
            </a:r>
            <a:r>
              <a:rPr lang="en-US" dirty="0" err="1">
                <a:solidFill>
                  <a:schemeClr val="tx1"/>
                </a:solidFill>
              </a:rPr>
              <a:t>line_image</a:t>
            </a:r>
            <a:r>
              <a:rPr lang="en-US" dirty="0">
                <a:solidFill>
                  <a:schemeClr val="tx1"/>
                </a:solidFill>
              </a:rPr>
              <a:t>,(x1,y1),(x2,y2),(0,0,255),10)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return </a:t>
            </a:r>
            <a:r>
              <a:rPr lang="en-US" dirty="0" err="1">
                <a:solidFill>
                  <a:schemeClr val="tx1"/>
                </a:solidFill>
              </a:rPr>
              <a:t>line_image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7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6781800" cy="685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Slope and Intercepts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make_points</a:t>
            </a:r>
            <a:r>
              <a:rPr lang="en-US" dirty="0">
                <a:solidFill>
                  <a:schemeClr val="tx1"/>
                </a:solidFill>
              </a:rPr>
              <a:t>(image, line):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slope, intercept = line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y1 = int(</a:t>
            </a:r>
            <a:r>
              <a:rPr lang="en-US" dirty="0" err="1">
                <a:solidFill>
                  <a:schemeClr val="tx1"/>
                </a:solidFill>
              </a:rPr>
              <a:t>image.shape</a:t>
            </a:r>
            <a:r>
              <a:rPr lang="en-US" dirty="0">
                <a:solidFill>
                  <a:schemeClr val="tx1"/>
                </a:solidFill>
              </a:rPr>
              <a:t>[0])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y2 = int(y1*3.0/5) 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x1 = int((y1 - intercept)/slope)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x2 = int((y2 - intercept)/slope)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return [[x1, y1, x2, y2]]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average_slope_intercept</a:t>
            </a:r>
            <a:r>
              <a:rPr lang="en-US" dirty="0">
                <a:solidFill>
                  <a:schemeClr val="tx1"/>
                </a:solidFill>
              </a:rPr>
              <a:t>(image, lines):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left_fit</a:t>
            </a:r>
            <a:r>
              <a:rPr lang="en-US" dirty="0">
                <a:solidFill>
                  <a:schemeClr val="tx1"/>
                </a:solidFill>
              </a:rPr>
              <a:t>    = []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right_fit</a:t>
            </a:r>
            <a:r>
              <a:rPr lang="en-US" dirty="0">
                <a:solidFill>
                  <a:schemeClr val="tx1"/>
                </a:solidFill>
              </a:rPr>
              <a:t>   = []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if lines is None: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return None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for line in lines: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for x1, y1, x2, y2 in line: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fit = </a:t>
            </a:r>
            <a:r>
              <a:rPr lang="en-US" dirty="0" err="1">
                <a:solidFill>
                  <a:schemeClr val="tx1"/>
                </a:solidFill>
              </a:rPr>
              <a:t>np.polyfit</a:t>
            </a:r>
            <a:r>
              <a:rPr lang="en-US" dirty="0">
                <a:solidFill>
                  <a:schemeClr val="tx1"/>
                </a:solidFill>
              </a:rPr>
              <a:t>((x1,x2), (y1,y2), 1)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slope = fit[0]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intercept = fit[1]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if slope &lt; 0: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    </a:t>
            </a:r>
            <a:r>
              <a:rPr lang="en-US" dirty="0" err="1">
                <a:solidFill>
                  <a:schemeClr val="tx1"/>
                </a:solidFill>
              </a:rPr>
              <a:t>left_fit.append</a:t>
            </a:r>
            <a:r>
              <a:rPr lang="en-US" dirty="0">
                <a:solidFill>
                  <a:schemeClr val="tx1"/>
                </a:solidFill>
              </a:rPr>
              <a:t>((slope, intercept))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else: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    </a:t>
            </a:r>
            <a:r>
              <a:rPr lang="en-US" dirty="0" err="1">
                <a:solidFill>
                  <a:schemeClr val="tx1"/>
                </a:solidFill>
              </a:rPr>
              <a:t>right_fit.append</a:t>
            </a:r>
            <a:r>
              <a:rPr lang="en-US" dirty="0">
                <a:solidFill>
                  <a:schemeClr val="tx1"/>
                </a:solidFill>
              </a:rPr>
              <a:t>((slope, intercept))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left_fit_average</a:t>
            </a:r>
            <a:r>
              <a:rPr lang="en-US" dirty="0">
                <a:solidFill>
                  <a:schemeClr val="tx1"/>
                </a:solidFill>
              </a:rPr>
              <a:t>  = </a:t>
            </a:r>
            <a:r>
              <a:rPr lang="en-US" dirty="0" err="1">
                <a:solidFill>
                  <a:schemeClr val="tx1"/>
                </a:solidFill>
              </a:rPr>
              <a:t>np.average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left_fit</a:t>
            </a:r>
            <a:r>
              <a:rPr lang="en-US" dirty="0">
                <a:solidFill>
                  <a:schemeClr val="tx1"/>
                </a:solidFill>
              </a:rPr>
              <a:t>, axis=0)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right_fit_average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np.average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right_fit</a:t>
            </a:r>
            <a:r>
              <a:rPr lang="en-US" dirty="0">
                <a:solidFill>
                  <a:schemeClr val="tx1"/>
                </a:solidFill>
              </a:rPr>
              <a:t>, axis=0)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left_line</a:t>
            </a:r>
            <a:r>
              <a:rPr lang="en-US" dirty="0">
                <a:solidFill>
                  <a:schemeClr val="tx1"/>
                </a:solidFill>
              </a:rPr>
              <a:t>  = </a:t>
            </a:r>
            <a:r>
              <a:rPr lang="en-US" dirty="0" err="1">
                <a:solidFill>
                  <a:schemeClr val="tx1"/>
                </a:solidFill>
              </a:rPr>
              <a:t>make_points</a:t>
            </a:r>
            <a:r>
              <a:rPr lang="en-US" dirty="0">
                <a:solidFill>
                  <a:schemeClr val="tx1"/>
                </a:solidFill>
              </a:rPr>
              <a:t>(image, </a:t>
            </a:r>
            <a:r>
              <a:rPr lang="en-US" dirty="0" err="1">
                <a:solidFill>
                  <a:schemeClr val="tx1"/>
                </a:solidFill>
              </a:rPr>
              <a:t>left_fit_average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right_line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make_points</a:t>
            </a:r>
            <a:r>
              <a:rPr lang="en-US" dirty="0">
                <a:solidFill>
                  <a:schemeClr val="tx1"/>
                </a:solidFill>
              </a:rPr>
              <a:t>(image, </a:t>
            </a:r>
            <a:r>
              <a:rPr lang="en-US" dirty="0" err="1">
                <a:solidFill>
                  <a:schemeClr val="tx1"/>
                </a:solidFill>
              </a:rPr>
              <a:t>right_fit_average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averaged_lines</a:t>
            </a:r>
            <a:r>
              <a:rPr lang="en-US" dirty="0">
                <a:solidFill>
                  <a:schemeClr val="tx1"/>
                </a:solidFill>
              </a:rPr>
              <a:t> = [</a:t>
            </a:r>
            <a:r>
              <a:rPr lang="en-US" dirty="0" err="1">
                <a:solidFill>
                  <a:schemeClr val="tx1"/>
                </a:solidFill>
              </a:rPr>
              <a:t>left_line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right_line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return </a:t>
            </a:r>
            <a:r>
              <a:rPr lang="en-US" dirty="0" err="1">
                <a:solidFill>
                  <a:schemeClr val="tx1"/>
                </a:solidFill>
              </a:rPr>
              <a:t>averaged_lines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0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6781800" cy="685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Test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cap = cv2.VideoCapture("test1.mp4")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while(</a:t>
            </a:r>
            <a:r>
              <a:rPr lang="en-US" sz="2000" dirty="0" err="1">
                <a:solidFill>
                  <a:schemeClr val="tx1"/>
                </a:solidFill>
              </a:rPr>
              <a:t>cap.isOpened</a:t>
            </a:r>
            <a:r>
              <a:rPr lang="en-US" sz="2000" dirty="0">
                <a:solidFill>
                  <a:schemeClr val="tx1"/>
                </a:solidFill>
              </a:rPr>
              <a:t>()):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_, frame = </a:t>
            </a:r>
            <a:r>
              <a:rPr lang="en-US" sz="2000" dirty="0" err="1">
                <a:solidFill>
                  <a:schemeClr val="tx1"/>
                </a:solidFill>
              </a:rPr>
              <a:t>cap.read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canny_image</a:t>
            </a:r>
            <a:r>
              <a:rPr lang="en-US" sz="2000" dirty="0">
                <a:solidFill>
                  <a:schemeClr val="tx1"/>
                </a:solidFill>
              </a:rPr>
              <a:t> = canny(frame)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cropped_canny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region_of_interest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canny_image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# cv2.imshow("cropped_canny",</a:t>
            </a:r>
            <a:r>
              <a:rPr lang="en-US" sz="2000" dirty="0" err="1">
                <a:solidFill>
                  <a:schemeClr val="tx1"/>
                </a:solidFill>
              </a:rPr>
              <a:t>cropped_canny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lines = </a:t>
            </a:r>
            <a:r>
              <a:rPr lang="en-US" sz="2000" dirty="0" err="1">
                <a:solidFill>
                  <a:schemeClr val="tx1"/>
                </a:solidFill>
              </a:rPr>
              <a:t>houghLines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cropped_canny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averaged_lines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average_slope_intercept</a:t>
            </a:r>
            <a:r>
              <a:rPr lang="en-US" sz="2000" dirty="0">
                <a:solidFill>
                  <a:schemeClr val="tx1"/>
                </a:solidFill>
              </a:rPr>
              <a:t>(frame, lines)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line_image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display_lines</a:t>
            </a:r>
            <a:r>
              <a:rPr lang="en-US" sz="2000" dirty="0">
                <a:solidFill>
                  <a:schemeClr val="tx1"/>
                </a:solidFill>
              </a:rPr>
              <a:t>(frame, </a:t>
            </a:r>
            <a:r>
              <a:rPr lang="en-US" sz="2000" dirty="0" err="1">
                <a:solidFill>
                  <a:schemeClr val="tx1"/>
                </a:solidFill>
              </a:rPr>
              <a:t>averaged_lines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combo_image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addWeighted</a:t>
            </a:r>
            <a:r>
              <a:rPr lang="en-US" sz="2000" dirty="0">
                <a:solidFill>
                  <a:schemeClr val="tx1"/>
                </a:solidFill>
              </a:rPr>
              <a:t>(frame, </a:t>
            </a:r>
            <a:r>
              <a:rPr lang="en-US" sz="2000" dirty="0" err="1">
                <a:solidFill>
                  <a:schemeClr val="tx1"/>
                </a:solidFill>
              </a:rPr>
              <a:t>line_image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cv2.imshow("result", </a:t>
            </a:r>
            <a:r>
              <a:rPr lang="en-US" sz="2000" dirty="0" err="1">
                <a:solidFill>
                  <a:schemeClr val="tx1"/>
                </a:solidFill>
              </a:rPr>
              <a:t>combo_image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if cv2.waitKey(1) &amp; 0xFF == </a:t>
            </a:r>
            <a:r>
              <a:rPr lang="en-US" sz="2000" dirty="0" err="1">
                <a:solidFill>
                  <a:schemeClr val="tx1"/>
                </a:solidFill>
              </a:rPr>
              <a:t>ord</a:t>
            </a:r>
            <a:r>
              <a:rPr lang="en-US" sz="2000" dirty="0">
                <a:solidFill>
                  <a:schemeClr val="tx1"/>
                </a:solidFill>
              </a:rPr>
              <a:t>('q'):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180615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05117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0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773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Road Lane line Detection</vt:lpstr>
      <vt:lpstr>Program</vt:lpstr>
      <vt:lpstr>Canny Edge Detection </vt:lpstr>
      <vt:lpstr>Hough Line </vt:lpstr>
      <vt:lpstr>Slope and Intercepts</vt:lpstr>
      <vt:lpstr>Test Video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Shanu MUdgal</dc:creator>
  <cp:lastModifiedBy>Anjali Gupta</cp:lastModifiedBy>
  <cp:revision>13</cp:revision>
  <dcterms:created xsi:type="dcterms:W3CDTF">2020-07-29T09:41:40Z</dcterms:created>
  <dcterms:modified xsi:type="dcterms:W3CDTF">2021-04-08T09:32:44Z</dcterms:modified>
</cp:coreProperties>
</file>