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188200" cy="9448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j9yfRvio7oMyzY0+GtZ6qVAZ+n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1467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71938" y="0"/>
            <a:ext cx="311467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319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9138" y="4487863"/>
            <a:ext cx="5749925" cy="425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74138"/>
            <a:ext cx="3114675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71938" y="8974138"/>
            <a:ext cx="3114675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19138" y="4487863"/>
            <a:ext cx="574992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319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19138" y="4487863"/>
            <a:ext cx="574992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2319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19138" y="4487863"/>
            <a:ext cx="574992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2319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719138" y="4487863"/>
            <a:ext cx="574992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2319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719138" y="4487863"/>
            <a:ext cx="574992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2319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719138" y="4487863"/>
            <a:ext cx="574992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2319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5464174" y="1371601"/>
            <a:ext cx="438785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273175" y="-609599"/>
            <a:ext cx="438785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Road Lane-Line Detection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 by Shanu Mudgal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8909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20339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Lane Line detection is a critical component for self driving cars and also for computer vision in general. This concept is used to describe the path for self-driving cars and to avoid the risk of getting in another lane.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45477" y="838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45477" y="14097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Using computer vision techniques in Python, we will identify road lane lines in which autonomous cars must run. This will be a critical part of autonomous cars, as the self-driving cars should not cross it’s lane and should not go in opposite lane to avoid accidents.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477715" y="838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TOOLS USED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457200" y="1981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Computer Vision - OpenCV Library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Frame Masking - Numpy Library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 Python IDE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990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Concepts Condensation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457200" y="2544949"/>
            <a:ext cx="8229600" cy="4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this lane line detection project, we use OpenCV. Before detecting lane lines, we masked remaining objects and then identified the line with Hough transformation.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685800" y="2857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GVU 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2003-08-28T00:03:38Z</dcterms:created>
  <dc:creator>rea9x</dc:creator>
</cp:coreProperties>
</file>