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0" r:id="rId3"/>
    <p:sldId id="263" r:id="rId4"/>
    <p:sldId id="266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7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8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3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6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4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5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8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3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D26768-6617-47A4-A8FA-EBDDB632C7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326A61-CED4-4E7E-BF0D-9BD0803C6C4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C4E8-6A42-1BB1-2049-A2874907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3A66-2137-B5B9-331A-5C16691A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555 timer is a popular integrated circuit (IC) used in a wide range of electronic circuits, such as oscillators, timers, and flip-flops.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introduced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Signetics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Corporation in 1971, and since then, it has become one of the most widely used ICs in the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555 timer has three operational modes: monostable, astable, and bistable.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555 timer is a versatile IC that is easy to use and can be operated from a wide range of voltage supplies, making it suitable for a wide range of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available and is one of the most cost-effective ICs available in the market.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03E0-DE95-A9E4-3B5D-473E02AB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D6F9-D0B9-FDA3-B8BB-24579203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555 IC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 Ohm Speaker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Momentary Push Button Switches x 8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Capacitors: 100nF, 10uF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Resistors: </a:t>
            </a:r>
            <a:r>
              <a:rPr lang="en-US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1K, 4.7K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Breadboard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Few Breadboard Connectors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9V of Power Supply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C406-96FD-1263-983C-53E9B42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CIRCUIT WORKS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D5AF-CBE7-7DA2-1472-1D7ACB48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85" y="1855065"/>
            <a:ext cx="10365048" cy="4453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hanging the value of resistor in series with the capacitor changes the Frequency. And the relation is of inverse proportionality </a:t>
            </a:r>
            <a:r>
              <a:rPr lang="en-US" sz="18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if the value of resistance in series to the capacitor is large, the frequency will be less, and vice versa.</a:t>
            </a:r>
          </a:p>
          <a:p>
            <a:pPr algn="l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the frequency of the output sound/tone:</a:t>
            </a:r>
          </a:p>
          <a:p>
            <a:pPr algn="l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(f) = 1.44 / ( (R1 + 2 * R2) x C1 )</a:t>
            </a:r>
          </a:p>
          <a:p>
            <a:pPr algn="l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we made, the value of R1 is 1K and C1 is 100n. After replacing these values in the above formula, we have:</a:t>
            </a:r>
          </a:p>
          <a:p>
            <a:pPr algn="l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(f) = 1.44 / ( (1000 + 2 * R2) x 10-7 )</a:t>
            </a:r>
          </a:p>
          <a:p>
            <a:pPr algn="l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also rearrange the formula to calculate the value of resistor we need to use for any frequency required:</a:t>
            </a:r>
          </a:p>
          <a:p>
            <a:pPr algn="l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Resistance (R2) = ( ( 1.44 x 107 ) / f ) - 500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C406-96FD-1263-983C-53E9B42B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NOTES &amp; FREQUENCIES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D5AF-CBE7-7DA2-1472-1D7ACB48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85" y="1855065"/>
            <a:ext cx="10365048" cy="4453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          Resistance                Frequency               Musical Notes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1                7k+4.7k                             1109 Hz                           C#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2                6k+4.7k                             1175 Hz                           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3                5k+4.7k                             1319 Hz                           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4                4k+4.7k                             1397 Hz                           F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5                3k+4.7k                             1568 Hz                           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6                2k+4.7k                             1800 Hz                           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7                1k+4.7k                             2093 Hz                           C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8                      4.7k                             2489 Hz                           D#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5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6E91-37F3-77FD-229A-489546E1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E35231-4215-A849-E433-4D593751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69" y="1838121"/>
            <a:ext cx="6305938" cy="36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1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1FE6-554D-106C-0207-60B64488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5A05-8146-8F19-EB54-F091B8B9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Piano is developed by connecting a 555 timer ASTABLE multivibrator with variable frequency to a speaker. Piano is a wonderful musical instrument and one can make a cheap one using 555 timer IC chip. This concept of piano is achieved by making the timer generate 5-15 different kind of sounds.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8115-5890-041B-AF4B-1C6EA41E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BC5E17-D37E-0215-32D8-268D5A8A3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2229802"/>
            <a:ext cx="10058399" cy="3252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 Switch: You can use a touch sensor to trigger a 555 timer circuit, which can be used to switch an LED or a relay on or off.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Touch-controlled Oscillator: You can use a touch sensor to control the frequency of a 555 timer oscillator circuit.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Touch-controlled Tone Generator: You can use a touch sensor to control the frequency of a 555 timer tone generator circuit.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Touch-controlled Light Dimmer: You can use a touch sensor to control the brightness of an LED or a lamp using a 555 timer circuit.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Touch-controlled Timer: You can use a touch sensor to trigger a 555 timer circuit, which can be used as a timer.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989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07CA81-E4B7-DBAA-3EB6-09F98B2A061B}"/>
              </a:ext>
            </a:extLst>
          </p:cNvPr>
          <p:cNvSpPr txBox="1"/>
          <p:nvPr/>
        </p:nvSpPr>
        <p:spPr>
          <a:xfrm>
            <a:off x="2666104" y="2281030"/>
            <a:ext cx="6859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22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</TotalTime>
  <Words>588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INTRODUCTION</vt:lpstr>
      <vt:lpstr>COMPONENTS REQUIRED:-</vt:lpstr>
      <vt:lpstr>HOW THIS CIRCUIT WORKS</vt:lpstr>
      <vt:lpstr>MUSICAL NOTES &amp; FREQUENCIES</vt:lpstr>
      <vt:lpstr>DIAGRAM</vt:lpstr>
      <vt:lpstr>PRINCIPLE</vt:lpstr>
      <vt:lpstr>FUTURE SCOPE:-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 Timer project</dc:title>
  <dc:creator>shanu kumar</dc:creator>
  <cp:lastModifiedBy>shanu kumar</cp:lastModifiedBy>
  <cp:revision>4</cp:revision>
  <dcterms:created xsi:type="dcterms:W3CDTF">2023-03-22T09:15:01Z</dcterms:created>
  <dcterms:modified xsi:type="dcterms:W3CDTF">2024-07-12T14:26:27Z</dcterms:modified>
</cp:coreProperties>
</file>