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8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57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5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8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5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30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9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7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B32171-7202-432D-9FFE-C324797E3DC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C2BDD-1CB3-404B-9650-7E691EA54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D62F-5F2C-59A9-B504-B23CB371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4F69E-DD4B-B5D0-E5F5-A12CF22D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Efficient water resource utilization is crucial in modern agriculture.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Suboptimal watering practices can lead to water waste, environmental issues, and reduced crop yields.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Our project addresses this challenge through the design and development of a smart plant watering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22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85BF-8631-D3DF-CC0B-DA1FE29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Overview: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5159D-7E44-C383-D9CC-5816E13C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microcontroller, soil moisture sensor, water pump, relay channel, transistor, and LEDs.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of soil moisture levels, activation of water pump when moisture falls below threshold, LED indicator for system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4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6DDDD-E9F7-C08D-F34F-E9571AB2F0BB}"/>
              </a:ext>
            </a:extLst>
          </p:cNvPr>
          <p:cNvSpPr txBox="1"/>
          <p:nvPr/>
        </p:nvSpPr>
        <p:spPr>
          <a:xfrm>
            <a:off x="1435511" y="1022555"/>
            <a:ext cx="814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Diagram: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B7250-F0CC-D9F0-E221-4BAD523A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86" y="1848465"/>
            <a:ext cx="7511845" cy="41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1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69DF9F-0784-E247-A232-847881850FC9}"/>
              </a:ext>
            </a:extLst>
          </p:cNvPr>
          <p:cNvSpPr txBox="1"/>
          <p:nvPr/>
        </p:nvSpPr>
        <p:spPr>
          <a:xfrm>
            <a:off x="1504335" y="1071716"/>
            <a:ext cx="2515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Flowchart:</a:t>
            </a:r>
            <a:endParaRPr lang="en-IN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AFD5C3-7E2B-3577-67E8-CDCAFA1E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60" y="1841157"/>
            <a:ext cx="5419009" cy="42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423B-1470-C418-6229-5D5F7EB9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4C86F-0BCE-F730-A637-75C57CAE5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watering process based on soil moisture levels.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precise amount of water to plants, minimizing water waste.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parameters for watering schedules, moisture thresholds, and pump operation.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783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8915-F6BC-00D7-8090-CA6AE37E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8B91-2566-3208-F36C-94CD5B0D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hydration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plants, mitigating risks of over- or under-watering.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Customizable to accommodate diverse plant varieties or crop types.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IoT-enabled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suitable for small-scale gardens, greenhouses, and large-scale farming operations.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967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231E-3620-7143-B2D1-798657B1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99D2-2C26-1D08-BDE2-161EB551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2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Mangal" panose="02040503050203030202" pitchFamily="18" charset="0"/>
              </a:rPr>
              <a:t> Precision Agriculture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buFontTx/>
              <a:buChar char="-"/>
            </a:pPr>
            <a:r>
              <a:rPr lang="en-IN" sz="22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Mangal" panose="02040503050203030202" pitchFamily="18" charset="0"/>
              </a:rPr>
              <a:t> AI-driven Recommendations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buFontTx/>
              <a:buChar char="-"/>
            </a:pPr>
            <a:r>
              <a:rPr lang="en-IN" sz="22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Connected Ecosystem Integration</a:t>
            </a:r>
          </a:p>
          <a:p>
            <a:pPr>
              <a:buFontTx/>
              <a:buChar char="-"/>
            </a:pPr>
            <a:r>
              <a:rPr lang="en-IN" sz="22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Mangal" panose="02040503050203030202" pitchFamily="18" charset="0"/>
              </a:rPr>
              <a:t> Educational and Research Applications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3009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5BDD-1A91-FC45-A5A5-52FC502F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3FA8-9C61-9AAC-5C22-A9D52A83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Our smart watering system demonstrates the potential to enhance agricultural efficiency and promote sustainable water management practices.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Ready for deployment in various agricultural settings, contributing to improved water conservation and enhanced plant growth and productivity.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13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3084-7E95-478F-E99F-2FE9B023D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660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267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Introduction: </vt:lpstr>
      <vt:lpstr>System Overview: </vt:lpstr>
      <vt:lpstr>PowerPoint Presentation</vt:lpstr>
      <vt:lpstr>PowerPoint Presentation</vt:lpstr>
      <vt:lpstr>Key Features: </vt:lpstr>
      <vt:lpstr>Benefits: </vt:lpstr>
      <vt:lpstr>Future Scopes :</vt:lpstr>
      <vt:lpstr>Conclusion: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Plant Watering System for Enhanced Agricultural Efficiency</dc:title>
  <dc:creator>SHANU  KUMAR MANGLAM</dc:creator>
  <cp:lastModifiedBy>shanu kumar</cp:lastModifiedBy>
  <cp:revision>8</cp:revision>
  <dcterms:created xsi:type="dcterms:W3CDTF">2024-04-16T16:11:36Z</dcterms:created>
  <dcterms:modified xsi:type="dcterms:W3CDTF">2024-07-12T14:39:22Z</dcterms:modified>
</cp:coreProperties>
</file>