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143A4-C704-4346-BFA1-62427050E564}" v="384" dt="2020-07-15T15:59:2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67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82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3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3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1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hybrid-benef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96" y="389118"/>
            <a:ext cx="8791575" cy="1165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What is AZURE?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57" y="1560454"/>
            <a:ext cx="11638291" cy="4675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ea typeface="+mn-lt"/>
                <a:cs typeface="+mn-lt"/>
              </a:rPr>
              <a:t>Azure is a cloud computing platform and an online portal that allows you to access and manage cloud services and resources provided by Microsoft. </a:t>
            </a:r>
            <a:endParaRPr lang="en-US" sz="2400" dirty="0"/>
          </a:p>
          <a:p>
            <a:pPr algn="l"/>
            <a:r>
              <a:rPr lang="en-US" sz="2400" dirty="0">
                <a:ea typeface="+mn-lt"/>
                <a:cs typeface="+mn-lt"/>
              </a:rPr>
              <a:t>These services and resources include storing your data and transforming it, depending on your requirements. </a:t>
            </a:r>
          </a:p>
          <a:p>
            <a:pPr algn="l"/>
            <a:r>
              <a:rPr lang="en-US" sz="2400" dirty="0">
                <a:ea typeface="+mn-lt"/>
                <a:cs typeface="+mn-lt"/>
              </a:rPr>
              <a:t>To get access to these resources and services, all you need to have is an active internet connection and the ability to connect to the Azure portal.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2" cy="10058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Cloud Computing Service Models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010739"/>
            <a:ext cx="3300984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SAAS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1685109"/>
            <a:ext cx="3300984" cy="5016137"/>
          </a:xfrm>
        </p:spPr>
        <p:txBody>
          <a:bodyPr/>
          <a:lstStyle/>
          <a:p>
            <a:pPr algn="l"/>
            <a:r>
              <a:rPr lang="en-US" sz="2800" dirty="0">
                <a:latin typeface="Arial Narrow" panose="020B0606020202030204" pitchFamily="34" charset="0"/>
              </a:rPr>
              <a:t>Software as a Service(SAAS) is a software distribution model in which applications are hosted by a vendor or service provider and made available to customers over a network, typically the Internet. 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0184" y="1010739"/>
            <a:ext cx="3300984" cy="576262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PAAS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441435" y="1685109"/>
            <a:ext cx="3300984" cy="41060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latin typeface="Arial Narrow" panose="020B0606020202030204" pitchFamily="34" charset="0"/>
              </a:rPr>
              <a:t>Platform as a Service (PAAS) is a cloud computing model that delivers applications over the internet. In a PAAS model, a cloud provider delivers hardware and software tools, usually those needed for application development, to its users as a service.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3870" y="1010739"/>
            <a:ext cx="3300984" cy="576262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IAAS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66572" y="1685109"/>
            <a:ext cx="3300984" cy="41060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>
                <a:latin typeface="Arial Narrow" panose="020B0606020202030204" pitchFamily="34" charset="0"/>
              </a:rPr>
              <a:t>Infrastructure as a Service (IAAS) is a form of cloud computing that provides virtualized computing resources over the internet. In an IAAS model, a third party provider hosts hardware, software, servers, storage and other infrastructure components on the behalf of its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6090-DDC0-4914-AF42-4E17F9FE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5D9A6-D66F-4BEC-9232-688E1300C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1" y="6620"/>
            <a:ext cx="11316084" cy="6647222"/>
          </a:xfrm>
        </p:spPr>
      </p:pic>
    </p:spTree>
    <p:extLst>
      <p:ext uri="{BB962C8B-B14F-4D97-AF65-F5344CB8AC3E}">
        <p14:creationId xmlns:p14="http://schemas.microsoft.com/office/powerpoint/2010/main" val="409624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7AA3-04A0-4007-BD78-4A7527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What are the different types of cloud computing services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470263"/>
            <a:ext cx="10881360" cy="596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F047-6E93-40F4-B4E2-6192232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54D89-B439-4D15-95A9-1195F5E0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33" y="251036"/>
            <a:ext cx="10665724" cy="6345297"/>
          </a:xfrm>
        </p:spPr>
      </p:pic>
    </p:spTree>
    <p:extLst>
      <p:ext uri="{BB962C8B-B14F-4D97-AF65-F5344CB8AC3E}">
        <p14:creationId xmlns:p14="http://schemas.microsoft.com/office/powerpoint/2010/main" val="2290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C12C-A919-40FB-B34B-2EC49A42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524360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Payment method in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458-5BF6-4272-ABF1-6319013D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443" y="176901"/>
            <a:ext cx="7088330" cy="64338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Pay-as-you-go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     Whatever resource are you using you have to pay for that.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Reserved (1 or 3 </a:t>
            </a:r>
            <a:r>
              <a:rPr lang="en-US" sz="2000" dirty="0" err="1">
                <a:solidFill>
                  <a:schemeClr val="tx1"/>
                </a:solidFill>
              </a:rPr>
              <a:t>yrs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     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Significantly reduce costs—up to 72 percent compared to pay-as-you-go prices—with one-year or three-year terms on Windows and Linux virtual machines (VMs). When you combine the cost savings gained from Azure RIs with the added value of the </a:t>
            </a:r>
            <a:r>
              <a:rPr lang="en-US" sz="2000" u="sng" dirty="0">
                <a:solidFill>
                  <a:schemeClr val="tx1"/>
                </a:solidFill>
                <a:ea typeface="+mn-lt"/>
                <a:cs typeface="+mn-lt"/>
                <a:hlinkClick r:id="rId2"/>
              </a:rPr>
              <a:t>Azure Hybrid Benefit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you can save up to 80 percent**.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Dedicated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    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Azure Dedicated Host is an Azure service that provides physical servers - able to host one or more Azure virtual machines - dedicated to your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organisation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and your workloads. The server capacity is not shared with other customers. As you provision the host, you gain direct visibility and control over the underlying Azure infrastructure.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9D5F-9B5F-48CD-A065-62B8776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383387"/>
            <a:ext cx="6074229" cy="84912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Region and Zone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649B2-C0FF-49A2-BDEB-706E9F1E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3CD06-E75E-47A0-9C49-668345AE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1232510"/>
            <a:ext cx="10981057" cy="52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5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175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Narrow</vt:lpstr>
      <vt:lpstr>Calisto MT</vt:lpstr>
      <vt:lpstr>Trebuchet MS</vt:lpstr>
      <vt:lpstr>Wingdings 2</vt:lpstr>
      <vt:lpstr>Slate</vt:lpstr>
      <vt:lpstr>What is AZURE?</vt:lpstr>
      <vt:lpstr>Cloud Computing Service Models </vt:lpstr>
      <vt:lpstr>PowerPoint Presentation</vt:lpstr>
      <vt:lpstr>PowerPoint Presentation</vt:lpstr>
      <vt:lpstr>PowerPoint Presentation</vt:lpstr>
      <vt:lpstr>Payment method in Azure</vt:lpstr>
      <vt:lpstr>Region and 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Shanu</cp:lastModifiedBy>
  <cp:revision>117</cp:revision>
  <dcterms:created xsi:type="dcterms:W3CDTF">2020-07-15T14:40:11Z</dcterms:created>
  <dcterms:modified xsi:type="dcterms:W3CDTF">2021-02-04T03:20:19Z</dcterms:modified>
</cp:coreProperties>
</file>