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CAA98-B590-4256-BA47-6328C8B9A2DF}" v="26" dt="2025-07-05T18:26:32.105"/>
    <p1510:client id="{0B090184-9654-4487-9FF2-4CCFA63AA2FF}" v="2164" dt="2025-07-05T18:21:44.496"/>
    <p1510:client id="{76D0C526-9EA1-4D6C-90D8-CBBE6883AAFA}" v="3" dt="2025-07-05T17:23:00.278"/>
    <p1510:client id="{8D6B4694-4EC0-4E2B-B013-33A9E76FB9D4}" v="34" dt="2025-07-05T17:24:09.140"/>
    <p1510:client id="{BE987CF1-7AEA-4027-9E90-6D037F008BF1}" v="2" dt="2025-07-05T17:25:50.609"/>
    <p1510:client id="{C19863B1-4122-4B17-9B99-5758D1D24755}" v="1918" dt="2025-07-05T19:37:41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92"/>
        <p:guide pos="192"/>
        <p:guide orient="horz" pos="10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u Singh Raghuwanshi" userId="972270db1566c393" providerId="Windows Live" clId="Web-{76D0C526-9EA1-4D6C-90D8-CBBE6883AAFA}"/>
    <pc:docChg chg="modSld">
      <pc:chgData name="Shanu Singh Raghuwanshi" userId="972270db1566c393" providerId="Windows Live" clId="Web-{76D0C526-9EA1-4D6C-90D8-CBBE6883AAFA}" dt="2025-07-05T17:23:00.278" v="2" actId="14100"/>
      <pc:docMkLst>
        <pc:docMk/>
      </pc:docMkLst>
      <pc:sldChg chg="modSp">
        <pc:chgData name="Shanu Singh Raghuwanshi" userId="972270db1566c393" providerId="Windows Live" clId="Web-{76D0C526-9EA1-4D6C-90D8-CBBE6883AAFA}" dt="2025-07-05T17:23:00.278" v="2" actId="14100"/>
        <pc:sldMkLst>
          <pc:docMk/>
          <pc:sldMk cId="367127615" sldId="256"/>
        </pc:sldMkLst>
        <pc:grpChg chg="mod">
          <ac:chgData name="Shanu Singh Raghuwanshi" userId="972270db1566c393" providerId="Windows Live" clId="Web-{76D0C526-9EA1-4D6C-90D8-CBBE6883AAFA}" dt="2025-07-05T17:23:00.278" v="2" actId="14100"/>
          <ac:grpSpMkLst>
            <pc:docMk/>
            <pc:sldMk cId="367127615" sldId="256"/>
            <ac:grpSpMk id="6" creationId="{D7224A59-2417-428A-A991-E468431BB817}"/>
          </ac:grpSpMkLst>
        </pc:grpChg>
      </pc:sldChg>
    </pc:docChg>
  </pc:docChgLst>
  <pc:docChgLst>
    <pc:chgData name="Shanu Singh Raghuwanshi" userId="972270db1566c393" providerId="Windows Live" clId="Web-{BE987CF1-7AEA-4027-9E90-6D037F008BF1}"/>
    <pc:docChg chg="modSld">
      <pc:chgData name="Shanu Singh Raghuwanshi" userId="972270db1566c393" providerId="Windows Live" clId="Web-{BE987CF1-7AEA-4027-9E90-6D037F008BF1}" dt="2025-07-05T17:25:50.609" v="1" actId="1076"/>
      <pc:docMkLst>
        <pc:docMk/>
      </pc:docMkLst>
      <pc:sldChg chg="modSp">
        <pc:chgData name="Shanu Singh Raghuwanshi" userId="972270db1566c393" providerId="Windows Live" clId="Web-{BE987CF1-7AEA-4027-9E90-6D037F008BF1}" dt="2025-07-05T17:25:50.609" v="1" actId="1076"/>
        <pc:sldMkLst>
          <pc:docMk/>
          <pc:sldMk cId="367127615" sldId="256"/>
        </pc:sldMkLst>
        <pc:grpChg chg="mod">
          <ac:chgData name="Shanu Singh Raghuwanshi" userId="972270db1566c393" providerId="Windows Live" clId="Web-{BE987CF1-7AEA-4027-9E90-6D037F008BF1}" dt="2025-07-05T17:25:50.609" v="1" actId="1076"/>
          <ac:grpSpMkLst>
            <pc:docMk/>
            <pc:sldMk cId="367127615" sldId="256"/>
            <ac:grpSpMk id="6" creationId="{D7224A59-2417-428A-A991-E468431BB817}"/>
          </ac:grpSpMkLst>
        </pc:grpChg>
      </pc:sldChg>
    </pc:docChg>
  </pc:docChgLst>
  <pc:docChgLst>
    <pc:chgData name="Shanu Singh Raghuwanshi" userId="972270db1566c393" providerId="Windows Live" clId="Web-{08CCAA98-B590-4256-BA47-6328C8B9A2DF}"/>
    <pc:docChg chg="modSld">
      <pc:chgData name="Shanu Singh Raghuwanshi" userId="972270db1566c393" providerId="Windows Live" clId="Web-{08CCAA98-B590-4256-BA47-6328C8B9A2DF}" dt="2025-07-05T18:26:32.105" v="15"/>
      <pc:docMkLst>
        <pc:docMk/>
      </pc:docMkLst>
      <pc:sldChg chg="addSp delSp modSp">
        <pc:chgData name="Shanu Singh Raghuwanshi" userId="972270db1566c393" providerId="Windows Live" clId="Web-{08CCAA98-B590-4256-BA47-6328C8B9A2DF}" dt="2025-07-05T18:26:32.105" v="15"/>
        <pc:sldMkLst>
          <pc:docMk/>
          <pc:sldMk cId="564571264" sldId="258"/>
        </pc:sldMkLst>
        <pc:spChg chg="add del mod">
          <ac:chgData name="Shanu Singh Raghuwanshi" userId="972270db1566c393" providerId="Windows Live" clId="Web-{08CCAA98-B590-4256-BA47-6328C8B9A2DF}" dt="2025-07-05T18:26:01.323" v="4"/>
          <ac:spMkLst>
            <pc:docMk/>
            <pc:sldMk cId="564571264" sldId="258"/>
            <ac:spMk id="4" creationId="{1F9347EF-30AA-C5DD-0156-8526B90164B3}"/>
          </ac:spMkLst>
        </pc:spChg>
        <pc:spChg chg="del">
          <ac:chgData name="Shanu Singh Raghuwanshi" userId="972270db1566c393" providerId="Windows Live" clId="Web-{08CCAA98-B590-4256-BA47-6328C8B9A2DF}" dt="2025-07-05T18:25:34.245" v="1"/>
          <ac:spMkLst>
            <pc:docMk/>
            <pc:sldMk cId="564571264" sldId="258"/>
            <ac:spMk id="9" creationId="{1F9347EF-30AA-C5DD-0156-8526B90164B3}"/>
          </ac:spMkLst>
        </pc:spChg>
        <pc:graphicFrameChg chg="mod modGraphic">
          <ac:chgData name="Shanu Singh Raghuwanshi" userId="972270db1566c393" providerId="Windows Live" clId="Web-{08CCAA98-B590-4256-BA47-6328C8B9A2DF}" dt="2025-07-05T18:26:32.105" v="15"/>
          <ac:graphicFrameMkLst>
            <pc:docMk/>
            <pc:sldMk cId="564571264" sldId="258"/>
            <ac:graphicFrameMk id="8" creationId="{FB08CE50-EAD0-FDED-91D3-459E09680366}"/>
          </ac:graphicFrameMkLst>
        </pc:graphicFrameChg>
      </pc:sldChg>
    </pc:docChg>
  </pc:docChgLst>
  <pc:docChgLst>
    <pc:chgData clId="Web-{8D6B4694-4EC0-4E2B-B013-33A9E76FB9D4}"/>
    <pc:docChg chg="modSld">
      <pc:chgData name="" userId="" providerId="" clId="Web-{8D6B4694-4EC0-4E2B-B013-33A9E76FB9D4}" dt="2025-07-05T17:23:50.296" v="7" actId="20577"/>
      <pc:docMkLst>
        <pc:docMk/>
      </pc:docMkLst>
      <pc:sldChg chg="modSp">
        <pc:chgData name="" userId="" providerId="" clId="Web-{8D6B4694-4EC0-4E2B-B013-33A9E76FB9D4}" dt="2025-07-05T17:23:50.296" v="7" actId="20577"/>
        <pc:sldMkLst>
          <pc:docMk/>
          <pc:sldMk cId="367127615" sldId="256"/>
        </pc:sldMkLst>
        <pc:spChg chg="mod">
          <ac:chgData name="" userId="" providerId="" clId="Web-{8D6B4694-4EC0-4E2B-B013-33A9E76FB9D4}" dt="2025-07-05T17:23:50.296" v="7" actId="20577"/>
          <ac:spMkLst>
            <pc:docMk/>
            <pc:sldMk cId="367127615" sldId="256"/>
            <ac:spMk id="5" creationId="{D5067E9C-C7B9-4476-9708-CBB3F66FD892}"/>
          </ac:spMkLst>
        </pc:spChg>
      </pc:sldChg>
    </pc:docChg>
  </pc:docChgLst>
  <pc:docChgLst>
    <pc:chgData name="Shanu Singh Raghuwanshi" userId="972270db1566c393" providerId="Windows Live" clId="Web-{C19863B1-4122-4B17-9B99-5758D1D24755}"/>
    <pc:docChg chg="modSld">
      <pc:chgData name="Shanu Singh Raghuwanshi" userId="972270db1566c393" providerId="Windows Live" clId="Web-{C19863B1-4122-4B17-9B99-5758D1D24755}" dt="2025-07-05T19:37:41.581" v="1050" actId="20577"/>
      <pc:docMkLst>
        <pc:docMk/>
      </pc:docMkLst>
      <pc:sldChg chg="modSp">
        <pc:chgData name="Shanu Singh Raghuwanshi" userId="972270db1566c393" providerId="Windows Live" clId="Web-{C19863B1-4122-4B17-9B99-5758D1D24755}" dt="2025-07-05T18:41:58.992" v="107" actId="20577"/>
        <pc:sldMkLst>
          <pc:docMk/>
          <pc:sldMk cId="2932052481" sldId="257"/>
        </pc:sldMkLst>
        <pc:spChg chg="mod">
          <ac:chgData name="Shanu Singh Raghuwanshi" userId="972270db1566c393" providerId="Windows Live" clId="Web-{C19863B1-4122-4B17-9B99-5758D1D24755}" dt="2025-07-05T18:41:58.992" v="107" actId="20577"/>
          <ac:spMkLst>
            <pc:docMk/>
            <pc:sldMk cId="2932052481" sldId="257"/>
            <ac:spMk id="10" creationId="{7D1C5CEC-E3E4-3DAD-BEF3-B96C3443C87D}"/>
          </ac:spMkLst>
        </pc:spChg>
      </pc:sldChg>
      <pc:sldChg chg="addSp delSp modSp">
        <pc:chgData name="Shanu Singh Raghuwanshi" userId="972270db1566c393" providerId="Windows Live" clId="Web-{C19863B1-4122-4B17-9B99-5758D1D24755}" dt="2025-07-05T19:32:20.750" v="899" actId="14100"/>
        <pc:sldMkLst>
          <pc:docMk/>
          <pc:sldMk cId="564571264" sldId="258"/>
        </pc:sldMkLst>
        <pc:spChg chg="mod">
          <ac:chgData name="Shanu Singh Raghuwanshi" userId="972270db1566c393" providerId="Windows Live" clId="Web-{C19863B1-4122-4B17-9B99-5758D1D24755}" dt="2025-07-05T19:31:56.813" v="894" actId="14100"/>
          <ac:spMkLst>
            <pc:docMk/>
            <pc:sldMk cId="564571264" sldId="258"/>
            <ac:spMk id="2" creationId="{437CF9DA-83E3-C74C-E859-6E9B4ECDE179}"/>
          </ac:spMkLst>
        </pc:spChg>
        <pc:graphicFrameChg chg="del">
          <ac:chgData name="Shanu Singh Raghuwanshi" userId="972270db1566c393" providerId="Windows Live" clId="Web-{C19863B1-4122-4B17-9B99-5758D1D24755}" dt="2025-07-05T18:37:13.614" v="0"/>
          <ac:graphicFrameMkLst>
            <pc:docMk/>
            <pc:sldMk cId="564571264" sldId="258"/>
            <ac:graphicFrameMk id="8" creationId="{FB08CE50-EAD0-FDED-91D3-459E09680366}"/>
          </ac:graphicFrameMkLst>
        </pc:graphicFrameChg>
        <pc:picChg chg="add mod">
          <ac:chgData name="Shanu Singh Raghuwanshi" userId="972270db1566c393" providerId="Windows Live" clId="Web-{C19863B1-4122-4B17-9B99-5758D1D24755}" dt="2025-07-05T19:32:20.750" v="899" actId="14100"/>
          <ac:picMkLst>
            <pc:docMk/>
            <pc:sldMk cId="564571264" sldId="258"/>
            <ac:picMk id="4" creationId="{1B2F2FE1-47CC-D107-C362-4BC3706648F4}"/>
          </ac:picMkLst>
        </pc:picChg>
      </pc:sldChg>
      <pc:sldChg chg="addSp delSp modSp">
        <pc:chgData name="Shanu Singh Raghuwanshi" userId="972270db1566c393" providerId="Windows Live" clId="Web-{C19863B1-4122-4B17-9B99-5758D1D24755}" dt="2025-07-05T19:03:51.502" v="568" actId="20577"/>
        <pc:sldMkLst>
          <pc:docMk/>
          <pc:sldMk cId="2706790016" sldId="259"/>
        </pc:sldMkLst>
        <pc:spChg chg="add del">
          <ac:chgData name="Shanu Singh Raghuwanshi" userId="972270db1566c393" providerId="Windows Live" clId="Web-{C19863B1-4122-4B17-9B99-5758D1D24755}" dt="2025-07-05T18:49:53.964" v="191"/>
          <ac:spMkLst>
            <pc:docMk/>
            <pc:sldMk cId="2706790016" sldId="259"/>
            <ac:spMk id="2" creationId="{464B52A9-894B-095E-5109-5F7C801144BD}"/>
          </ac:spMkLst>
        </pc:spChg>
        <pc:spChg chg="add mod">
          <ac:chgData name="Shanu Singh Raghuwanshi" userId="972270db1566c393" providerId="Windows Live" clId="Web-{C19863B1-4122-4B17-9B99-5758D1D24755}" dt="2025-07-05T19:03:51.502" v="568" actId="20577"/>
          <ac:spMkLst>
            <pc:docMk/>
            <pc:sldMk cId="2706790016" sldId="259"/>
            <ac:spMk id="4" creationId="{568DB478-86B9-6E38-5057-0AFBCD13F567}"/>
          </ac:spMkLst>
        </pc:spChg>
      </pc:sldChg>
      <pc:sldChg chg="addSp delSp modSp">
        <pc:chgData name="Shanu Singh Raghuwanshi" userId="972270db1566c393" providerId="Windows Live" clId="Web-{C19863B1-4122-4B17-9B99-5758D1D24755}" dt="2025-07-05T19:11:18.381" v="623" actId="20577"/>
        <pc:sldMkLst>
          <pc:docMk/>
          <pc:sldMk cId="31965923" sldId="260"/>
        </pc:sldMkLst>
        <pc:spChg chg="add del">
          <ac:chgData name="Shanu Singh Raghuwanshi" userId="972270db1566c393" providerId="Windows Live" clId="Web-{C19863B1-4122-4B17-9B99-5758D1D24755}" dt="2025-07-05T19:04:54.331" v="570"/>
          <ac:spMkLst>
            <pc:docMk/>
            <pc:sldMk cId="31965923" sldId="260"/>
            <ac:spMk id="2" creationId="{2FFF200D-8399-0E4B-EC58-373AE75DDE42}"/>
          </ac:spMkLst>
        </pc:spChg>
        <pc:spChg chg="add mod">
          <ac:chgData name="Shanu Singh Raghuwanshi" userId="972270db1566c393" providerId="Windows Live" clId="Web-{C19863B1-4122-4B17-9B99-5758D1D24755}" dt="2025-07-05T19:11:18.381" v="623" actId="20577"/>
          <ac:spMkLst>
            <pc:docMk/>
            <pc:sldMk cId="31965923" sldId="260"/>
            <ac:spMk id="4" creationId="{F4BAC7BA-01E6-9022-20C3-2AA46256899F}"/>
          </ac:spMkLst>
        </pc:spChg>
      </pc:sldChg>
      <pc:sldChg chg="addSp modSp">
        <pc:chgData name="Shanu Singh Raghuwanshi" userId="972270db1566c393" providerId="Windows Live" clId="Web-{C19863B1-4122-4B17-9B99-5758D1D24755}" dt="2025-07-05T19:37:41.581" v="1050" actId="20577"/>
        <pc:sldMkLst>
          <pc:docMk/>
          <pc:sldMk cId="3002968868" sldId="261"/>
        </pc:sldMkLst>
        <pc:spChg chg="add mod">
          <ac:chgData name="Shanu Singh Raghuwanshi" userId="972270db1566c393" providerId="Windows Live" clId="Web-{C19863B1-4122-4B17-9B99-5758D1D24755}" dt="2025-07-05T19:37:41.581" v="1050" actId="20577"/>
          <ac:spMkLst>
            <pc:docMk/>
            <pc:sldMk cId="3002968868" sldId="261"/>
            <ac:spMk id="2" creationId="{1274ADD7-2C1E-DA18-A23B-A56B3F865750}"/>
          </ac:spMkLst>
        </pc:spChg>
      </pc:sldChg>
      <pc:sldChg chg="addSp modSp">
        <pc:chgData name="Shanu Singh Raghuwanshi" userId="972270db1566c393" providerId="Windows Live" clId="Web-{C19863B1-4122-4B17-9B99-5758D1D24755}" dt="2025-07-05T19:21:58.308" v="840" actId="14100"/>
        <pc:sldMkLst>
          <pc:docMk/>
          <pc:sldMk cId="151988358" sldId="262"/>
        </pc:sldMkLst>
        <pc:spChg chg="add mod">
          <ac:chgData name="Shanu Singh Raghuwanshi" userId="972270db1566c393" providerId="Windows Live" clId="Web-{C19863B1-4122-4B17-9B99-5758D1D24755}" dt="2025-07-05T19:21:58.308" v="840" actId="14100"/>
          <ac:spMkLst>
            <pc:docMk/>
            <pc:sldMk cId="151988358" sldId="262"/>
            <ac:spMk id="2" creationId="{FB601E18-65E7-2242-12C7-0BEBC50FBB51}"/>
          </ac:spMkLst>
        </pc:spChg>
      </pc:sldChg>
      <pc:sldChg chg="addSp modSp">
        <pc:chgData name="Shanu Singh Raghuwanshi" userId="972270db1566c393" providerId="Windows Live" clId="Web-{C19863B1-4122-4B17-9B99-5758D1D24755}" dt="2025-07-05T19:23:14.043" v="849" actId="1076"/>
        <pc:sldMkLst>
          <pc:docMk/>
          <pc:sldMk cId="1635949419" sldId="263"/>
        </pc:sldMkLst>
        <pc:picChg chg="add mod">
          <ac:chgData name="Shanu Singh Raghuwanshi" userId="972270db1566c393" providerId="Windows Live" clId="Web-{C19863B1-4122-4B17-9B99-5758D1D24755}" dt="2025-07-05T19:23:14.043" v="849" actId="1076"/>
          <ac:picMkLst>
            <pc:docMk/>
            <pc:sldMk cId="1635949419" sldId="263"/>
            <ac:picMk id="2" creationId="{CD10D156-5BA8-0220-3C55-AE25B9401DE1}"/>
          </ac:picMkLst>
        </pc:picChg>
      </pc:sldChg>
    </pc:docChg>
  </pc:docChgLst>
  <pc:docChgLst>
    <pc:chgData name="Shanu Singh Raghuwanshi" userId="972270db1566c393" providerId="Windows Live" clId="Web-{0B090184-9654-4487-9FF2-4CCFA63AA2FF}"/>
    <pc:docChg chg="modSld">
      <pc:chgData name="Shanu Singh Raghuwanshi" userId="972270db1566c393" providerId="Windows Live" clId="Web-{0B090184-9654-4487-9FF2-4CCFA63AA2FF}" dt="2025-07-05T18:21:44.496" v="1135"/>
      <pc:docMkLst>
        <pc:docMk/>
      </pc:docMkLst>
      <pc:sldChg chg="modSp">
        <pc:chgData name="Shanu Singh Raghuwanshi" userId="972270db1566c393" providerId="Windows Live" clId="Web-{0B090184-9654-4487-9FF2-4CCFA63AA2FF}" dt="2025-07-05T17:27:35.657" v="4" actId="14100"/>
        <pc:sldMkLst>
          <pc:docMk/>
          <pc:sldMk cId="367127615" sldId="256"/>
        </pc:sldMkLst>
        <pc:spChg chg="mod">
          <ac:chgData name="Shanu Singh Raghuwanshi" userId="972270db1566c393" providerId="Windows Live" clId="Web-{0B090184-9654-4487-9FF2-4CCFA63AA2FF}" dt="2025-07-05T17:27:35.657" v="4" actId="14100"/>
          <ac:spMkLst>
            <pc:docMk/>
            <pc:sldMk cId="367127615" sldId="256"/>
            <ac:spMk id="5" creationId="{D5067E9C-C7B9-4476-9708-CBB3F66FD892}"/>
          </ac:spMkLst>
        </pc:spChg>
      </pc:sldChg>
      <pc:sldChg chg="addSp delSp modSp">
        <pc:chgData name="Shanu Singh Raghuwanshi" userId="972270db1566c393" providerId="Windows Live" clId="Web-{0B090184-9654-4487-9FF2-4CCFA63AA2FF}" dt="2025-07-05T18:08:31.781" v="743" actId="20577"/>
        <pc:sldMkLst>
          <pc:docMk/>
          <pc:sldMk cId="2932052481" sldId="257"/>
        </pc:sldMkLst>
        <pc:spChg chg="mod">
          <ac:chgData name="Shanu Singh Raghuwanshi" userId="972270db1566c393" providerId="Windows Live" clId="Web-{0B090184-9654-4487-9FF2-4CCFA63AA2FF}" dt="2025-07-05T17:27:42.969" v="6" actId="20577"/>
          <ac:spMkLst>
            <pc:docMk/>
            <pc:sldMk cId="2932052481" sldId="257"/>
            <ac:spMk id="2" creationId="{B094E319-C77C-49E2-964C-6E125D716194}"/>
          </ac:spMkLst>
        </pc:spChg>
        <pc:spChg chg="add del mod">
          <ac:chgData name="Shanu Singh Raghuwanshi" userId="972270db1566c393" providerId="Windows Live" clId="Web-{0B090184-9654-4487-9FF2-4CCFA63AA2FF}" dt="2025-07-05T17:42:36.569" v="26"/>
          <ac:spMkLst>
            <pc:docMk/>
            <pc:sldMk cId="2932052481" sldId="257"/>
            <ac:spMk id="8" creationId="{755C2A75-45D4-6A21-BCCF-92642974F0F7}"/>
          </ac:spMkLst>
        </pc:spChg>
        <pc:spChg chg="add del">
          <ac:chgData name="Shanu Singh Raghuwanshi" userId="972270db1566c393" providerId="Windows Live" clId="Web-{0B090184-9654-4487-9FF2-4CCFA63AA2FF}" dt="2025-07-05T17:42:17.349" v="21"/>
          <ac:spMkLst>
            <pc:docMk/>
            <pc:sldMk cId="2932052481" sldId="257"/>
            <ac:spMk id="9" creationId="{9D3BE99A-10BF-238A-04AB-D3C68603BE49}"/>
          </ac:spMkLst>
        </pc:spChg>
        <pc:spChg chg="add mod">
          <ac:chgData name="Shanu Singh Raghuwanshi" userId="972270db1566c393" providerId="Windows Live" clId="Web-{0B090184-9654-4487-9FF2-4CCFA63AA2FF}" dt="2025-07-05T18:08:31.781" v="743" actId="20577"/>
          <ac:spMkLst>
            <pc:docMk/>
            <pc:sldMk cId="2932052481" sldId="257"/>
            <ac:spMk id="10" creationId="{7D1C5CEC-E3E4-3DAD-BEF3-B96C3443C87D}"/>
          </ac:spMkLst>
        </pc:spChg>
      </pc:sldChg>
      <pc:sldChg chg="addSp delSp modSp">
        <pc:chgData name="Shanu Singh Raghuwanshi" userId="972270db1566c393" providerId="Windows Live" clId="Web-{0B090184-9654-4487-9FF2-4CCFA63AA2FF}" dt="2025-07-05T18:21:44.496" v="1135"/>
        <pc:sldMkLst>
          <pc:docMk/>
          <pc:sldMk cId="564571264" sldId="258"/>
        </pc:sldMkLst>
        <pc:spChg chg="add mod">
          <ac:chgData name="Shanu Singh Raghuwanshi" userId="972270db1566c393" providerId="Windows Live" clId="Web-{0B090184-9654-4487-9FF2-4CCFA63AA2FF}" dt="2025-07-05T18:21:21.902" v="1129" actId="20577"/>
          <ac:spMkLst>
            <pc:docMk/>
            <pc:sldMk cId="564571264" sldId="258"/>
            <ac:spMk id="2" creationId="{437CF9DA-83E3-C74C-E859-6E9B4ECDE179}"/>
          </ac:spMkLst>
        </pc:spChg>
        <pc:spChg chg="add del mod">
          <ac:chgData name="Shanu Singh Raghuwanshi" userId="972270db1566c393" providerId="Windows Live" clId="Web-{0B090184-9654-4487-9FF2-4CCFA63AA2FF}" dt="2025-07-05T18:21:19.761" v="1127"/>
          <ac:spMkLst>
            <pc:docMk/>
            <pc:sldMk cId="564571264" sldId="258"/>
            <ac:spMk id="6" creationId="{FF842768-1F1A-3182-8851-83201B3C009F}"/>
          </ac:spMkLst>
        </pc:spChg>
        <pc:spChg chg="add mod">
          <ac:chgData name="Shanu Singh Raghuwanshi" userId="972270db1566c393" providerId="Windows Live" clId="Web-{0B090184-9654-4487-9FF2-4CCFA63AA2FF}" dt="2025-07-05T18:21:24.761" v="1132"/>
          <ac:spMkLst>
            <pc:docMk/>
            <pc:sldMk cId="564571264" sldId="258"/>
            <ac:spMk id="9" creationId="{1F9347EF-30AA-C5DD-0156-8526B90164B3}"/>
          </ac:spMkLst>
        </pc:spChg>
        <pc:graphicFrameChg chg="add del mod">
          <ac:chgData name="Shanu Singh Raghuwanshi" userId="972270db1566c393" providerId="Windows Live" clId="Web-{0B090184-9654-4487-9FF2-4CCFA63AA2FF}" dt="2025-07-05T18:21:19.761" v="1128"/>
          <ac:graphicFrameMkLst>
            <pc:docMk/>
            <pc:sldMk cId="564571264" sldId="258"/>
            <ac:graphicFrameMk id="5" creationId="{DA4A255E-C1F3-8F6B-5274-0F257D53A0C9}"/>
          </ac:graphicFrameMkLst>
        </pc:graphicFrameChg>
        <pc:graphicFrameChg chg="add mod modGraphic">
          <ac:chgData name="Shanu Singh Raghuwanshi" userId="972270db1566c393" providerId="Windows Live" clId="Web-{0B090184-9654-4487-9FF2-4CCFA63AA2FF}" dt="2025-07-05T18:21:44.496" v="1135"/>
          <ac:graphicFrameMkLst>
            <pc:docMk/>
            <pc:sldMk cId="564571264" sldId="258"/>
            <ac:graphicFrameMk id="8" creationId="{FB08CE50-EAD0-FDED-91D3-459E09680366}"/>
          </ac:graphicFrameMkLst>
        </pc:graphicFrameChg>
      </pc:sldChg>
    </pc:docChg>
  </pc:docChgLst>
  <pc:docChgLst>
    <pc:chgData clId="Web-{08CCAA98-B590-4256-BA47-6328C8B9A2DF}"/>
    <pc:docChg chg="modSld">
      <pc:chgData name="" userId="" providerId="" clId="Web-{08CCAA98-B590-4256-BA47-6328C8B9A2DF}" dt="2025-07-05T18:25:02.260" v="1"/>
      <pc:docMkLst>
        <pc:docMk/>
      </pc:docMkLst>
      <pc:sldChg chg="modSp">
        <pc:chgData name="" userId="" providerId="" clId="Web-{08CCAA98-B590-4256-BA47-6328C8B9A2DF}" dt="2025-07-05T18:25:02.260" v="1"/>
        <pc:sldMkLst>
          <pc:docMk/>
          <pc:sldMk cId="564571264" sldId="258"/>
        </pc:sldMkLst>
        <pc:graphicFrameChg chg="mod modGraphic">
          <ac:chgData name="" userId="" providerId="" clId="Web-{08CCAA98-B590-4256-BA47-6328C8B9A2DF}" dt="2025-07-05T18:25:02.260" v="1"/>
          <ac:graphicFrameMkLst>
            <pc:docMk/>
            <pc:sldMk cId="564571264" sldId="258"/>
            <ac:graphicFrameMk id="8" creationId="{FB08CE50-EAD0-FDED-91D3-459E09680366}"/>
          </ac:graphicFrameMkLst>
        </pc:graphicFrameChg>
      </pc:sldChg>
    </pc:docChg>
  </pc:docChgLst>
  <pc:docChgLst>
    <pc:chgData name="Shanu Singh Raghuwanshi" userId="972270db1566c393" providerId="Windows Live" clId="Web-{8D6B4694-4EC0-4E2B-B013-33A9E76FB9D4}"/>
    <pc:docChg chg="modSld">
      <pc:chgData name="Shanu Singh Raghuwanshi" userId="972270db1566c393" providerId="Windows Live" clId="Web-{8D6B4694-4EC0-4E2B-B013-33A9E76FB9D4}" dt="2025-07-05T17:23:58.437" v="8" actId="20577"/>
      <pc:docMkLst>
        <pc:docMk/>
      </pc:docMkLst>
      <pc:sldChg chg="modSp">
        <pc:chgData name="Shanu Singh Raghuwanshi" userId="972270db1566c393" providerId="Windows Live" clId="Web-{8D6B4694-4EC0-4E2B-B013-33A9E76FB9D4}" dt="2025-07-05T17:23:58.437" v="8" actId="20577"/>
        <pc:sldMkLst>
          <pc:docMk/>
          <pc:sldMk cId="367127615" sldId="256"/>
        </pc:sldMkLst>
        <pc:spChg chg="mod">
          <ac:chgData name="Shanu Singh Raghuwanshi" userId="972270db1566c393" providerId="Windows Live" clId="Web-{8D6B4694-4EC0-4E2B-B013-33A9E76FB9D4}" dt="2025-07-05T17:23:58.437" v="8" actId="20577"/>
          <ac:spMkLst>
            <pc:docMk/>
            <pc:sldMk cId="367127615" sldId="256"/>
            <ac:spMk id="5" creationId="{D5067E9C-C7B9-4476-9708-CBB3F66FD8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749839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3600" b="1">
                <a:solidFill>
                  <a:schemeClr val="bg1"/>
                </a:solidFill>
                <a:latin typeface="Calibri"/>
                <a:cs typeface="Times New Roman"/>
              </a:rPr>
              <a:t>Water Quality Prediction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950858"/>
            <a:ext cx="2640053" cy="758323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Learning Objectives</a:t>
            </a:r>
          </a:p>
          <a:p>
            <a:endParaRPr lang="en-IN" sz="2000" b="1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1C5CEC-E3E4-3DAD-BEF3-B96C3443C87D}"/>
              </a:ext>
            </a:extLst>
          </p:cNvPr>
          <p:cNvSpPr txBox="1"/>
          <p:nvPr/>
        </p:nvSpPr>
        <p:spPr>
          <a:xfrm>
            <a:off x="217388" y="1463469"/>
            <a:ext cx="7137746" cy="51860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b="1"/>
          </a:p>
          <a:p>
            <a:r>
              <a:rPr lang="en-US" sz="1600" b="1"/>
              <a:t>Understanding Water Quality Parameters</a:t>
            </a:r>
            <a:endParaRPr lang="en-US" sz="1850"/>
          </a:p>
          <a:p>
            <a:pPr marL="285750" indent="-285750">
              <a:buFont typeface="Arial"/>
              <a:buChar char="•"/>
            </a:pPr>
            <a:r>
              <a:rPr lang="en-US" sz="1400"/>
              <a:t>Learn the significance of parameters like pH, Dissolved  oxygen, nitrates, temperature etc.</a:t>
            </a:r>
          </a:p>
          <a:p>
            <a:pPr marL="285750" indent="-285750">
              <a:buFont typeface="Arial"/>
              <a:buChar char="•"/>
            </a:pPr>
            <a:r>
              <a:rPr lang="en-US" sz="1400"/>
              <a:t>Learn how these parameters affect human health , agriculture and aquatic life.</a:t>
            </a:r>
          </a:p>
          <a:p>
            <a:pPr marL="285750" indent="-285750">
              <a:buFont typeface="Arial"/>
              <a:buChar char="•"/>
            </a:pPr>
            <a:endParaRPr lang="en-US" sz="1600" b="1"/>
          </a:p>
          <a:p>
            <a:r>
              <a:rPr lang="en-US" sz="1600" b="1"/>
              <a:t>Explore Data Collection</a:t>
            </a:r>
            <a:endParaRPr lang="en-US" sz="1400"/>
          </a:p>
          <a:p>
            <a:pPr marL="285750" indent="-285750">
              <a:buChar char="•"/>
            </a:pPr>
            <a:r>
              <a:rPr lang="en-US" sz="1400"/>
              <a:t>Learn how to gather data from sensors or Government Datasets.</a:t>
            </a:r>
          </a:p>
          <a:p>
            <a:pPr marL="285750" indent="-285750">
              <a:buChar char="•"/>
            </a:pPr>
            <a:r>
              <a:rPr lang="en-US" sz="1400"/>
              <a:t>Apply data cleaning , handle missing values, normalization and feature scaling.</a:t>
            </a:r>
          </a:p>
          <a:p>
            <a:pPr marL="285750" indent="-285750">
              <a:buChar char="•"/>
            </a:pPr>
            <a:endParaRPr lang="en-US" sz="1400"/>
          </a:p>
          <a:p>
            <a:r>
              <a:rPr lang="en-US" sz="1600" b="1"/>
              <a:t>Apply Machine Learning Algorithms</a:t>
            </a:r>
          </a:p>
          <a:p>
            <a:pPr marL="285750" indent="-285750">
              <a:buChar char="•"/>
            </a:pPr>
            <a:r>
              <a:rPr lang="en-US" sz="1400"/>
              <a:t>Implement and compare various machine learning models e.g. </a:t>
            </a:r>
            <a:r>
              <a:rPr lang="en-US" sz="1400" err="1"/>
              <a:t>RandomForestRegressor</a:t>
            </a:r>
            <a:r>
              <a:rPr lang="en-US" sz="1400"/>
              <a:t>, </a:t>
            </a:r>
            <a:r>
              <a:rPr lang="en-US" sz="1400" err="1"/>
              <a:t>MutiOutputRegressor</a:t>
            </a:r>
            <a:r>
              <a:rPr lang="en-US" sz="1400"/>
              <a:t> for predicting water quality index.</a:t>
            </a:r>
          </a:p>
          <a:p>
            <a:endParaRPr lang="en-US" sz="1400"/>
          </a:p>
          <a:p>
            <a:r>
              <a:rPr lang="en-US" sz="1600" b="1"/>
              <a:t>Evaluate Model Performance</a:t>
            </a:r>
          </a:p>
          <a:p>
            <a:pPr marL="285750" indent="-285750">
              <a:buChar char="•"/>
            </a:pPr>
            <a:r>
              <a:rPr lang="en-US" sz="1400"/>
              <a:t>Use metrics like Mean Square Error, R2 score,  to understand the model evaluation.</a:t>
            </a:r>
          </a:p>
          <a:p>
            <a:pPr marL="285750" indent="-285750">
              <a:buChar char="•"/>
            </a:pPr>
            <a:endParaRPr lang="en-US" sz="1400"/>
          </a:p>
          <a:p>
            <a:r>
              <a:rPr lang="en-US" sz="1600" b="1"/>
              <a:t>Design a Real-Time Monitoring System</a:t>
            </a:r>
          </a:p>
          <a:p>
            <a:pPr marL="285750" indent="-285750">
              <a:buChar char="•"/>
            </a:pPr>
            <a:r>
              <a:rPr lang="en-US" sz="1400"/>
              <a:t>Understand the social impact of water pollution and the importance of early detection.   </a:t>
            </a:r>
          </a:p>
          <a:p>
            <a:r>
              <a:rPr lang="en-US" sz="1850"/>
              <a:t>    </a:t>
            </a:r>
          </a:p>
          <a:p>
            <a:endParaRPr lang="en-US" sz="185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213163"/>
                </a:solidFill>
              </a:rPr>
              <a:t>T</a:t>
            </a:r>
            <a:r>
              <a:rPr lang="en-IN" sz="2000" b="1" err="1">
                <a:solidFill>
                  <a:srgbClr val="213163"/>
                </a:solidFill>
              </a:rPr>
              <a:t>ools</a:t>
            </a:r>
            <a:r>
              <a:rPr lang="en-IN" sz="2000" b="1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CF9DA-83E3-C74C-E859-6E9B4ECDE179}"/>
              </a:ext>
            </a:extLst>
          </p:cNvPr>
          <p:cNvSpPr txBox="1"/>
          <p:nvPr/>
        </p:nvSpPr>
        <p:spPr>
          <a:xfrm>
            <a:off x="313016" y="1711174"/>
            <a:ext cx="6096249" cy="4829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850"/>
          </a:p>
          <a:p>
            <a:pPr marL="285750" indent="-285750">
              <a:buChar char="•"/>
            </a:pPr>
            <a:endParaRPr lang="en-US" sz="1800" b="1">
              <a:solidFill>
                <a:srgbClr val="1F2328"/>
              </a:solidFill>
            </a:endParaRPr>
          </a:p>
          <a:p>
            <a:pPr marL="285750" indent="-285750">
              <a:buChar char="•"/>
            </a:pPr>
            <a:r>
              <a:rPr lang="en-US" sz="1800" b="1">
                <a:solidFill>
                  <a:srgbClr val="1F2328"/>
                </a:solidFill>
              </a:rPr>
              <a:t>Dataset</a:t>
            </a:r>
            <a:r>
              <a:rPr lang="en-US" sz="1800">
                <a:solidFill>
                  <a:srgbClr val="1F2328"/>
                </a:solidFill>
              </a:rPr>
              <a:t> - </a:t>
            </a:r>
            <a:r>
              <a:rPr lang="en-US" sz="1800" b="1">
                <a:solidFill>
                  <a:srgbClr val="1F2328"/>
                </a:solidFill>
              </a:rPr>
              <a:t> </a:t>
            </a:r>
            <a:r>
              <a:rPr lang="en-US" sz="1800">
                <a:solidFill>
                  <a:srgbClr val="1F2328"/>
                </a:solidFill>
              </a:rPr>
              <a:t>Access parameter definitions, acceptable ranges, and environmental standards.</a:t>
            </a:r>
            <a:endParaRPr lang="en-US" sz="1800" b="1">
              <a:solidFill>
                <a:srgbClr val="1F2328"/>
              </a:solidFill>
            </a:endParaRPr>
          </a:p>
          <a:p>
            <a:pPr marL="285750" indent="-285750">
              <a:buChar char="•"/>
            </a:pPr>
            <a:endParaRPr lang="en-US" sz="1800">
              <a:solidFill>
                <a:srgbClr val="1F2328"/>
              </a:solidFill>
            </a:endParaRPr>
          </a:p>
          <a:p>
            <a:pPr marL="285750" indent="-285750">
              <a:buChar char="•"/>
            </a:pPr>
            <a:r>
              <a:rPr lang="en-US" sz="1800" b="1">
                <a:solidFill>
                  <a:srgbClr val="1F2328"/>
                </a:solidFill>
              </a:rPr>
              <a:t>CSV, EXCEL</a:t>
            </a:r>
            <a:r>
              <a:rPr lang="en-US" sz="1800">
                <a:solidFill>
                  <a:srgbClr val="1F2328"/>
                </a:solidFill>
              </a:rPr>
              <a:t>- Store and organize collected datasets.</a:t>
            </a:r>
          </a:p>
          <a:p>
            <a:pPr marL="285750" indent="-285750">
              <a:buChar char="•"/>
            </a:pPr>
            <a:endParaRPr lang="en-US" sz="1800">
              <a:solidFill>
                <a:srgbClr val="1F2328"/>
              </a:solidFill>
            </a:endParaRPr>
          </a:p>
          <a:p>
            <a:pPr marL="285750" indent="-285750">
              <a:buChar char="•"/>
            </a:pPr>
            <a:r>
              <a:rPr lang="en-US" sz="1800" b="1">
                <a:solidFill>
                  <a:srgbClr val="1F2328"/>
                </a:solidFill>
              </a:rPr>
              <a:t>Pandas, NumPy</a:t>
            </a:r>
            <a:r>
              <a:rPr lang="en-US" sz="1800">
                <a:solidFill>
                  <a:srgbClr val="1F2328"/>
                </a:solidFill>
              </a:rPr>
              <a:t> – Data handling</a:t>
            </a:r>
            <a:endParaRPr lang="en-US" sz="1800"/>
          </a:p>
          <a:p>
            <a:pPr marL="285750" indent="-285750">
              <a:buChar char="•"/>
            </a:pPr>
            <a:endParaRPr lang="en-US" sz="1800">
              <a:solidFill>
                <a:srgbClr val="1F2328"/>
              </a:solidFill>
            </a:endParaRPr>
          </a:p>
          <a:p>
            <a:pPr marL="285750" indent="-285750">
              <a:buChar char="•"/>
            </a:pPr>
            <a:r>
              <a:rPr lang="en-US" sz="1800" b="1">
                <a:solidFill>
                  <a:srgbClr val="1F2328"/>
                </a:solidFill>
              </a:rPr>
              <a:t>Scikit-learn</a:t>
            </a:r>
            <a:r>
              <a:rPr lang="en-US" sz="1800">
                <a:solidFill>
                  <a:srgbClr val="1F2328"/>
                </a:solidFill>
              </a:rPr>
              <a:t> – Machine learning model and evaluation</a:t>
            </a:r>
            <a:endParaRPr lang="en-US" sz="1800"/>
          </a:p>
          <a:p>
            <a:pPr marL="285750" indent="-285750">
              <a:buChar char="•"/>
            </a:pPr>
            <a:endParaRPr lang="en-US" sz="1800">
              <a:solidFill>
                <a:srgbClr val="1F2328"/>
              </a:solidFill>
            </a:endParaRPr>
          </a:p>
          <a:p>
            <a:pPr marL="285750" indent="-285750">
              <a:buChar char="•"/>
            </a:pPr>
            <a:r>
              <a:rPr lang="en-US" sz="1800" b="1">
                <a:solidFill>
                  <a:srgbClr val="1F2328"/>
                </a:solidFill>
              </a:rPr>
              <a:t>Matplotlib, Seaborn</a:t>
            </a:r>
            <a:r>
              <a:rPr lang="en-US" sz="1800">
                <a:solidFill>
                  <a:srgbClr val="1F2328"/>
                </a:solidFill>
              </a:rPr>
              <a:t> – Data visualization</a:t>
            </a:r>
            <a:endParaRPr lang="en-US" sz="1800"/>
          </a:p>
          <a:p>
            <a:pPr marL="285750" indent="-285750">
              <a:buChar char="•"/>
            </a:pPr>
            <a:endParaRPr lang="en-US" sz="1800">
              <a:solidFill>
                <a:srgbClr val="1F2328"/>
              </a:solidFill>
            </a:endParaRPr>
          </a:p>
          <a:p>
            <a:pPr marL="285750" indent="-285750">
              <a:buChar char="•"/>
            </a:pPr>
            <a:r>
              <a:rPr lang="en-US" sz="1800" b="1" err="1">
                <a:solidFill>
                  <a:srgbClr val="1F2328"/>
                </a:solidFill>
              </a:rPr>
              <a:t>Jupyter</a:t>
            </a:r>
            <a:r>
              <a:rPr lang="en-US" sz="1800" b="1">
                <a:solidFill>
                  <a:srgbClr val="1F2328"/>
                </a:solidFill>
              </a:rPr>
              <a:t> Notebook</a:t>
            </a:r>
            <a:r>
              <a:rPr lang="en-US" sz="1800">
                <a:solidFill>
                  <a:srgbClr val="1F2328"/>
                </a:solidFill>
              </a:rPr>
              <a:t> /Google </a:t>
            </a:r>
            <a:r>
              <a:rPr lang="en-US" sz="1800" err="1">
                <a:solidFill>
                  <a:srgbClr val="1F2328"/>
                </a:solidFill>
              </a:rPr>
              <a:t>Colab</a:t>
            </a:r>
            <a:r>
              <a:rPr lang="en-US" sz="1800">
                <a:solidFill>
                  <a:srgbClr val="1F2328"/>
                </a:solidFill>
              </a:rPr>
              <a:t> – Interactive experimentation</a:t>
            </a:r>
            <a:endParaRPr lang="en-US" sz="1800"/>
          </a:p>
          <a:p>
            <a:br>
              <a:rPr lang="en-US"/>
            </a:br>
            <a:endParaRPr lang="en-US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1B2F2FE1-47CC-D107-C362-4BC37066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58" y="2174116"/>
            <a:ext cx="5628623" cy="40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Methodology</a:t>
            </a:r>
            <a:r>
              <a:rPr lang="en-US" sz="1800" b="1">
                <a:solidFill>
                  <a:srgbClr val="213163"/>
                </a:solidFill>
              </a:rPr>
              <a:t> </a:t>
            </a:r>
            <a:endParaRPr lang="en-IN" sz="180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DB478-86B9-6E38-5057-0AFBCD13F567}"/>
              </a:ext>
            </a:extLst>
          </p:cNvPr>
          <p:cNvSpPr txBox="1"/>
          <p:nvPr/>
        </p:nvSpPr>
        <p:spPr>
          <a:xfrm>
            <a:off x="250323" y="1715625"/>
            <a:ext cx="11734460" cy="43549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endParaRPr lang="en-US"/>
          </a:p>
          <a:p>
            <a:pPr marL="342900" indent="-342900">
              <a:buChar char="•"/>
            </a:pPr>
            <a:r>
              <a:rPr lang="en-US" sz="1850" b="1"/>
              <a:t>Data Collection</a:t>
            </a:r>
            <a:r>
              <a:rPr lang="en-US" sz="1850"/>
              <a:t>: Acquired water quality dataset with multiple parameters. </a:t>
            </a:r>
            <a:endParaRPr lang="en-US"/>
          </a:p>
          <a:p>
            <a:pPr marL="342900" indent="-342900">
              <a:buChar char="•"/>
            </a:pPr>
            <a:endParaRPr lang="en-US" sz="1850"/>
          </a:p>
          <a:p>
            <a:pPr marL="285750" indent="-285750">
              <a:buChar char="•"/>
            </a:pPr>
            <a:r>
              <a:rPr lang="en-US" sz="1850" b="1"/>
              <a:t>Data Preprocessing</a:t>
            </a:r>
            <a:r>
              <a:rPr lang="en-US" sz="1850"/>
              <a:t>: Handled missing values, normalized features.</a:t>
            </a:r>
            <a:endParaRPr lang="en-US"/>
          </a:p>
          <a:p>
            <a:pPr marL="285750" indent="-285750">
              <a:buChar char="•"/>
            </a:pPr>
            <a:endParaRPr lang="en-US" sz="1850"/>
          </a:p>
          <a:p>
            <a:pPr marL="285750" indent="-285750">
              <a:buChar char="•"/>
            </a:pPr>
            <a:r>
              <a:rPr lang="en-US" sz="1850" b="1"/>
              <a:t>Exploratory Data Analysis</a:t>
            </a:r>
            <a:r>
              <a:rPr lang="en-US" sz="1850"/>
              <a:t>: Visualized correlations and  Understand data distributions.</a:t>
            </a:r>
            <a:endParaRPr lang="en-US"/>
          </a:p>
          <a:p>
            <a:pPr marL="285750" indent="-285750">
              <a:buChar char="•"/>
            </a:pPr>
            <a:endParaRPr lang="en-US" sz="1850"/>
          </a:p>
          <a:p>
            <a:pPr marL="285750" indent="-285750">
              <a:buChar char="•"/>
            </a:pPr>
            <a:r>
              <a:rPr lang="en-US" sz="1850" b="1"/>
              <a:t>Model Selection</a:t>
            </a:r>
            <a:r>
              <a:rPr lang="en-US" sz="1850"/>
              <a:t>: Trained models like Random Forest Regressor, Multi Output Regressor.</a:t>
            </a:r>
            <a:endParaRPr lang="en-US"/>
          </a:p>
          <a:p>
            <a:pPr marL="285750" indent="-285750">
              <a:buChar char="•"/>
            </a:pPr>
            <a:endParaRPr lang="en-US" sz="1850"/>
          </a:p>
          <a:p>
            <a:pPr marL="285750" indent="-285750">
              <a:buChar char="•"/>
            </a:pPr>
            <a:r>
              <a:rPr lang="en-US" sz="1850" b="1"/>
              <a:t>Model Evaluation</a:t>
            </a:r>
            <a:r>
              <a:rPr lang="en-US" sz="1850"/>
              <a:t>: Used Mean Squared Error and R2 score.</a:t>
            </a:r>
            <a:endParaRPr lang="en-US"/>
          </a:p>
          <a:p>
            <a:pPr marL="285750" indent="-285750">
              <a:buChar char="•"/>
            </a:pPr>
            <a:endParaRPr lang="en-US" sz="1850"/>
          </a:p>
          <a:p>
            <a:pPr marL="285750" indent="-285750">
              <a:buChar char="•"/>
            </a:pPr>
            <a:r>
              <a:rPr lang="en-US" sz="1850" b="1"/>
              <a:t>Prediction</a:t>
            </a:r>
            <a:r>
              <a:rPr lang="en-US" sz="1850"/>
              <a:t>: Classified water as potable or non-potable.</a:t>
            </a:r>
            <a:endParaRPr lang="en-US"/>
          </a:p>
          <a:p>
            <a:pPr marL="285750" indent="-285750">
              <a:buChar char="•"/>
            </a:pPr>
            <a:endParaRPr lang="en-US" sz="1850"/>
          </a:p>
          <a:p>
            <a:pPr marL="285750" indent="-285750">
              <a:buChar char="•"/>
            </a:pPr>
            <a:r>
              <a:rPr lang="en-US" sz="1850" b="1"/>
              <a:t>Visualization</a:t>
            </a:r>
            <a:r>
              <a:rPr lang="en-US" sz="1850"/>
              <a:t>: Plotted confusion matrix and feature importance.</a:t>
            </a:r>
            <a:endParaRPr lang="en-US"/>
          </a:p>
          <a:p>
            <a:endParaRPr lang="en-US" sz="185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Problem Statement:  </a:t>
            </a:r>
            <a:endParaRPr lang="en-IN" sz="2000" b="1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AC7BA-01E6-9022-20C3-2AA46256899F}"/>
              </a:ext>
            </a:extLst>
          </p:cNvPr>
          <p:cNvSpPr txBox="1"/>
          <p:nvPr/>
        </p:nvSpPr>
        <p:spPr>
          <a:xfrm>
            <a:off x="231603" y="1492518"/>
            <a:ext cx="11488992" cy="5222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/>
              <a:t>Access to clean and safe drinking water is a global challenge. Traditional water testing methods are time-consuming and resource-intensive. There is a need for a fast, scalable, and intelligent system to predict water quality based on measurable parameters.</a:t>
            </a:r>
          </a:p>
          <a:p>
            <a:endParaRPr lang="en-US" sz="1850"/>
          </a:p>
          <a:p>
            <a:r>
              <a:rPr lang="en-US" sz="1850" b="1"/>
              <a:t>Degrading water quality</a:t>
            </a:r>
            <a:r>
              <a:rPr lang="en-US" sz="1850"/>
              <a:t> is a major global concern due to rapid urbanization, industrial discharge, and agricultural runoff.</a:t>
            </a:r>
          </a:p>
          <a:p>
            <a:endParaRPr lang="en-US" sz="1850"/>
          </a:p>
          <a:p>
            <a:r>
              <a:rPr lang="en-US" sz="1850"/>
              <a:t>Manual sampling and lab-based testing are </a:t>
            </a:r>
            <a:r>
              <a:rPr lang="en-US" sz="1850" b="1"/>
              <a:t>time-consuming, expensive, and not scalable</a:t>
            </a:r>
            <a:r>
              <a:rPr lang="en-US" sz="1850"/>
              <a:t>.</a:t>
            </a:r>
          </a:p>
          <a:p>
            <a:endParaRPr lang="en-US" sz="1850"/>
          </a:p>
          <a:p>
            <a:r>
              <a:rPr lang="en-US" sz="1850" b="1"/>
              <a:t>Lack of real-time monitoring</a:t>
            </a:r>
            <a:r>
              <a:rPr lang="en-US" sz="1850"/>
              <a:t> leads to delayed responses to pollution events, affecting:</a:t>
            </a:r>
            <a:endParaRPr lang="en-US"/>
          </a:p>
          <a:p>
            <a:pPr marL="285750" lvl="1" indent="-285750">
              <a:buChar char="•"/>
            </a:pPr>
            <a:r>
              <a:rPr lang="en-US" sz="1850" b="1"/>
              <a:t>Human health</a:t>
            </a:r>
            <a:r>
              <a:rPr lang="en-US" sz="1850"/>
              <a:t> (e.g., waterborne diseases)</a:t>
            </a:r>
            <a:endParaRPr lang="en-US"/>
          </a:p>
          <a:p>
            <a:pPr marL="285750" lvl="1" indent="-285750">
              <a:buChar char="•"/>
            </a:pPr>
            <a:r>
              <a:rPr lang="en-US" sz="1850" b="1"/>
              <a:t>Aquatic ecosystems</a:t>
            </a:r>
            <a:r>
              <a:rPr lang="en-US" sz="1850"/>
              <a:t> (e.g., fish kills, algal blooms)</a:t>
            </a:r>
            <a:endParaRPr lang="en-US"/>
          </a:p>
          <a:p>
            <a:pPr marL="285750" lvl="1" indent="-285750">
              <a:buChar char="•"/>
            </a:pPr>
            <a:r>
              <a:rPr lang="en-US" sz="1850" b="1"/>
              <a:t>Agriculture</a:t>
            </a:r>
            <a:r>
              <a:rPr lang="en-US" sz="1850"/>
              <a:t> (e.g., crop damage, soil salinity)</a:t>
            </a:r>
            <a:endParaRPr lang="en-US"/>
          </a:p>
          <a:p>
            <a:pPr marL="285750" indent="-285750">
              <a:buChar char="•"/>
            </a:pPr>
            <a:r>
              <a:rPr lang="en-US" sz="1850"/>
              <a:t>Policy makers and the public lack </a:t>
            </a:r>
            <a:r>
              <a:rPr lang="en-US" sz="1850" b="1"/>
              <a:t>accessible and timely information</a:t>
            </a:r>
            <a:r>
              <a:rPr lang="en-US" sz="1850"/>
              <a:t> on water quality.</a:t>
            </a:r>
            <a:endParaRPr lang="en-US"/>
          </a:p>
          <a:p>
            <a:endParaRPr lang="en-US" sz="1850"/>
          </a:p>
          <a:p>
            <a:endParaRPr lang="en-US" sz="1850"/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Solution:  </a:t>
            </a:r>
            <a:endParaRPr lang="en-IN" sz="2000" b="1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4ADD7-2C1E-DA18-A23B-A56B3F865750}"/>
              </a:ext>
            </a:extLst>
          </p:cNvPr>
          <p:cNvSpPr txBox="1"/>
          <p:nvPr/>
        </p:nvSpPr>
        <p:spPr>
          <a:xfrm>
            <a:off x="149604" y="1561555"/>
            <a:ext cx="10911704" cy="474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Char char="•"/>
            </a:pPr>
            <a:endParaRPr lang="en-US"/>
          </a:p>
          <a:p>
            <a:pPr marL="342900" indent="-342900">
              <a:buChar char="•"/>
            </a:pPr>
            <a:r>
              <a:rPr lang="en-US" sz="1850"/>
              <a:t>Developed a predictive model that classifies water as potable or non-potable </a:t>
            </a:r>
            <a:endParaRPr lang="en-US"/>
          </a:p>
          <a:p>
            <a:pPr marL="285750" indent="-285750">
              <a:buChar char="•"/>
            </a:pPr>
            <a:r>
              <a:rPr lang="en-US" sz="1850"/>
              <a:t>Achieved high accuracy using ensemble models such as Random Forest</a:t>
            </a:r>
            <a:endParaRPr lang="en-US"/>
          </a:p>
          <a:p>
            <a:pPr marL="285750" indent="-285750">
              <a:buChar char="•"/>
            </a:pPr>
            <a:r>
              <a:rPr lang="en-US" sz="1850"/>
              <a:t>Enabled data-driven decision-making for water quality monitoring</a:t>
            </a:r>
            <a:endParaRPr lang="en-US"/>
          </a:p>
          <a:p>
            <a:pPr marL="285750" indent="-285750">
              <a:buChar char="•"/>
            </a:pPr>
            <a:r>
              <a:rPr lang="en-US" sz="1850"/>
              <a:t>Potential to integrate with IoT sensors for real-time alerts and dashboards</a:t>
            </a:r>
            <a:endParaRPr lang="en-US"/>
          </a:p>
          <a:p>
            <a:pPr marL="285750" indent="-285750">
              <a:buChar char="•"/>
            </a:pPr>
            <a:r>
              <a:rPr lang="en-US" sz="1850"/>
              <a:t>Can be extended to other environmental monitoring applications</a:t>
            </a:r>
            <a:endParaRPr lang="en-US"/>
          </a:p>
          <a:p>
            <a:pPr marL="285750" indent="-285750">
              <a:buChar char="•"/>
            </a:pPr>
            <a:r>
              <a:rPr lang="en-US" sz="1850"/>
              <a:t>Implement automated pipelines for </a:t>
            </a:r>
            <a:r>
              <a:rPr lang="en-US" sz="1850" b="1"/>
              <a:t>Data ingestion</a:t>
            </a:r>
            <a:r>
              <a:rPr lang="en-US" sz="1850"/>
              <a:t> (from sensors or APIs), </a:t>
            </a:r>
            <a:r>
              <a:rPr lang="en-US" sz="1850" b="1"/>
              <a:t>Preprocessing</a:t>
            </a:r>
            <a:r>
              <a:rPr lang="en-US" sz="1850"/>
              <a:t>(cleaning, scaling, feature selection), </a:t>
            </a:r>
            <a:r>
              <a:rPr lang="en-US" sz="1850" b="1"/>
              <a:t> Model training and deployment.</a:t>
            </a:r>
          </a:p>
          <a:p>
            <a:pPr marL="342900" lvl="1" indent="-342900">
              <a:buChar char="•"/>
            </a:pPr>
            <a:r>
              <a:rPr lang="en-US" sz="1850" b="1"/>
              <a:t>Predicted Water Quality Parameters -</a:t>
            </a:r>
            <a:r>
              <a:rPr lang="en-US" sz="1600">
                <a:solidFill>
                  <a:srgbClr val="1F2328"/>
                </a:solidFill>
              </a:rPr>
              <a:t>The model predicts multiple water quality parameters such as:</a:t>
            </a:r>
            <a:endParaRPr lang="en-US" sz="1600"/>
          </a:p>
          <a:p>
            <a:r>
              <a:rPr lang="en-US" sz="1850" b="1"/>
              <a:t>            </a:t>
            </a:r>
            <a:r>
              <a:rPr lang="en-US" sz="1600" b="1"/>
              <a:t>       </a:t>
            </a:r>
            <a:r>
              <a:rPr lang="en-US" sz="1600">
                <a:solidFill>
                  <a:srgbClr val="1F2328"/>
                </a:solidFill>
              </a:rPr>
              <a:t>NH4</a:t>
            </a:r>
            <a:endParaRPr lang="en-US" sz="1600"/>
          </a:p>
          <a:p>
            <a:r>
              <a:rPr lang="en-US" sz="1600">
                <a:solidFill>
                  <a:srgbClr val="1F2328"/>
                </a:solidFill>
              </a:rPr>
              <a:t>                     BOD5 (BSK5)</a:t>
            </a:r>
          </a:p>
          <a:p>
            <a:r>
              <a:rPr lang="en-US" sz="1600">
                <a:solidFill>
                  <a:srgbClr val="1F2328"/>
                </a:solidFill>
              </a:rPr>
              <a:t>                     Colloids</a:t>
            </a:r>
            <a:endParaRPr lang="en-US" sz="1600"/>
          </a:p>
          <a:p>
            <a:r>
              <a:rPr lang="en-US" sz="1600">
                <a:solidFill>
                  <a:srgbClr val="1F2328"/>
                </a:solidFill>
              </a:rPr>
              <a:t>                     O2, NO3, NO2, SO4, PO4 and                     </a:t>
            </a:r>
          </a:p>
          <a:p>
            <a:r>
              <a:rPr lang="en-US" sz="1600">
                <a:solidFill>
                  <a:srgbClr val="1F2328"/>
                </a:solidFill>
              </a:rPr>
              <a:t>                     CL</a:t>
            </a:r>
            <a:endParaRPr lang="en-US" sz="1600"/>
          </a:p>
          <a:p>
            <a:endParaRPr lang="en-US" sz="1600" b="1"/>
          </a:p>
          <a:p>
            <a:r>
              <a:rPr lang="en-US" sz="1850"/>
              <a:t>     </a:t>
            </a:r>
          </a:p>
          <a:p>
            <a:endParaRPr lang="en-US" sz="185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Screenshot of Output:  </a:t>
            </a:r>
            <a:endParaRPr lang="en-IN" sz="2000" b="1">
              <a:solidFill>
                <a:srgbClr val="213163"/>
              </a:solidFill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10D156-5BA8-0220-3C55-AE25B940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16" y="1593619"/>
            <a:ext cx="10814136" cy="47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Conclusion:</a:t>
            </a:r>
            <a:r>
              <a:rPr lang="en-US" sz="1800" b="1">
                <a:solidFill>
                  <a:srgbClr val="213163"/>
                </a:solidFill>
              </a:rPr>
              <a:t>  </a:t>
            </a:r>
            <a:endParaRPr lang="en-IN" sz="180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01E18-65E7-2242-12C7-0BEBC50FBB51}"/>
              </a:ext>
            </a:extLst>
          </p:cNvPr>
          <p:cNvSpPr txBox="1"/>
          <p:nvPr/>
        </p:nvSpPr>
        <p:spPr>
          <a:xfrm>
            <a:off x="147146" y="1182956"/>
            <a:ext cx="11539580" cy="46192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sz="1600" b="1"/>
              <a:t>Water quality is a critical global issue</a:t>
            </a:r>
            <a:r>
              <a:rPr lang="en-US" sz="1600"/>
              <a:t> that impacts human health, agriculture, biodiversity, and sustainable development.</a:t>
            </a:r>
          </a:p>
          <a:p>
            <a:pPr marL="285750" indent="-285750">
              <a:buFont typeface="Wingdings"/>
              <a:buChar char="Ø"/>
            </a:pPr>
            <a:r>
              <a:rPr lang="en-US" sz="1600"/>
              <a:t>Traditional water testing methods are often </a:t>
            </a:r>
            <a:r>
              <a:rPr lang="en-US" sz="1600" b="1"/>
              <a:t>slow, manual, and geographically limited</a:t>
            </a:r>
            <a:r>
              <a:rPr lang="en-US" sz="1600"/>
              <a:t>, making real-time decision-making difficult.</a:t>
            </a:r>
          </a:p>
          <a:p>
            <a:pPr marL="285750" indent="-285750">
              <a:buFont typeface="Wingdings"/>
              <a:buChar char="Ø"/>
            </a:pPr>
            <a:r>
              <a:rPr lang="en-US" sz="1600"/>
              <a:t>By leveraging </a:t>
            </a:r>
            <a:r>
              <a:rPr lang="en-US" sz="1600" b="1"/>
              <a:t>machine learning</a:t>
            </a:r>
            <a:r>
              <a:rPr lang="en-US" sz="1600"/>
              <a:t> and </a:t>
            </a:r>
            <a:r>
              <a:rPr lang="en-US" sz="1600" b="1"/>
              <a:t>IoT technologies</a:t>
            </a:r>
            <a:r>
              <a:rPr lang="en-US" sz="1600"/>
              <a:t>, we can:</a:t>
            </a:r>
          </a:p>
          <a:p>
            <a:pPr marL="285750" indent="-285750">
              <a:buFont typeface="Wingdings"/>
              <a:buChar char="Ø"/>
            </a:pPr>
            <a:r>
              <a:rPr lang="en-US" sz="1600"/>
              <a:t>Predict water quality accurately,</a:t>
            </a:r>
          </a:p>
          <a:p>
            <a:pPr marL="285750" indent="-285750">
              <a:buFont typeface="Wingdings"/>
              <a:buChar char="Ø"/>
            </a:pPr>
            <a:r>
              <a:rPr lang="en-US" sz="1600"/>
              <a:t>Monitor water bodies in real time,</a:t>
            </a:r>
          </a:p>
          <a:p>
            <a:pPr marL="285750" indent="-285750">
              <a:buFont typeface="Wingdings"/>
              <a:buChar char="Ø"/>
            </a:pPr>
            <a:r>
              <a:rPr lang="en-US" sz="1600"/>
              <a:t>Provide timely alerts to prevent environmental and public health crises.</a:t>
            </a:r>
          </a:p>
          <a:p>
            <a:pPr marL="285750" indent="-285750">
              <a:buFont typeface="Wingdings"/>
              <a:buChar char="Ø"/>
            </a:pPr>
            <a:r>
              <a:rPr lang="en-US" sz="1600"/>
              <a:t>The proposed system enables:</a:t>
            </a:r>
          </a:p>
          <a:p>
            <a:pPr marL="285750" indent="-285750">
              <a:buFont typeface="Wingdings"/>
              <a:buChar char="Ø"/>
            </a:pPr>
            <a:r>
              <a:rPr lang="en-US" sz="1600" b="1"/>
              <a:t>Data-driven decision-making</a:t>
            </a:r>
            <a:r>
              <a:rPr lang="en-US" sz="1600"/>
              <a:t> for policymakers,</a:t>
            </a:r>
          </a:p>
          <a:p>
            <a:pPr marL="285750" indent="-285750">
              <a:buFont typeface="Wingdings"/>
              <a:buChar char="Ø"/>
            </a:pPr>
            <a:r>
              <a:rPr lang="en-US" sz="1600" b="1"/>
              <a:t>Proactive water management</a:t>
            </a:r>
            <a:r>
              <a:rPr lang="en-US" sz="1600"/>
              <a:t> by authorities,</a:t>
            </a:r>
          </a:p>
          <a:p>
            <a:pPr marL="285750" indent="-285750">
              <a:buFont typeface="Wingdings"/>
              <a:buChar char="Ø"/>
            </a:pPr>
            <a:r>
              <a:rPr lang="en-US" sz="1600" b="1"/>
              <a:t>Greater transparency and awareness</a:t>
            </a:r>
            <a:r>
              <a:rPr lang="en-US" sz="1600"/>
              <a:t> for communities.</a:t>
            </a:r>
          </a:p>
          <a:p>
            <a:pPr marL="285750" indent="-285750">
              <a:buFont typeface="Wingdings"/>
              <a:buChar char="Ø"/>
            </a:pPr>
            <a:r>
              <a:rPr lang="en-US" sz="1600" b="1"/>
              <a:t>Scalable, cost-effective, and adaptable</a:t>
            </a:r>
            <a:r>
              <a:rPr lang="en-US" sz="1600"/>
              <a:t>, this solution can be deployed across urban and rural areas to support </a:t>
            </a:r>
            <a:r>
              <a:rPr lang="en-US" sz="1600" b="1"/>
              <a:t>clean water access</a:t>
            </a:r>
            <a:r>
              <a:rPr lang="en-US" sz="1600"/>
              <a:t>, meet </a:t>
            </a:r>
            <a:r>
              <a:rPr lang="en-US" sz="1600" b="1"/>
              <a:t>sustainability goals</a:t>
            </a:r>
            <a:r>
              <a:rPr lang="en-US" sz="1600"/>
              <a:t>, and ensure </a:t>
            </a:r>
            <a:r>
              <a:rPr lang="en-US" sz="1600" b="1"/>
              <a:t>long-term ecosystem health</a:t>
            </a:r>
            <a:r>
              <a:rPr lang="en-US" sz="1600"/>
              <a:t>.</a:t>
            </a:r>
          </a:p>
          <a:p>
            <a:pPr marL="342900" indent="-342900">
              <a:buFont typeface="Wingdings"/>
              <a:buChar char="Ø"/>
            </a:pPr>
            <a:r>
              <a:rPr lang="en-US" sz="1850" b="1"/>
              <a:t>Predicted Water Quality Parameters</a:t>
            </a:r>
            <a:endParaRPr lang="en-US" sz="1850"/>
          </a:p>
          <a:p>
            <a:r>
              <a:rPr lang="en-US" sz="1200">
                <a:solidFill>
                  <a:srgbClr val="1F2328"/>
                </a:solidFill>
              </a:rPr>
              <a:t>        </a:t>
            </a:r>
            <a:r>
              <a:rPr lang="en-US" sz="1400">
                <a:solidFill>
                  <a:srgbClr val="1F2328"/>
                </a:solidFill>
              </a:rPr>
              <a:t>The model predicts multiple water quality parameters such as: NH4, BOD5, Colloids, O2, NO3, SO4, PO4 AND CL.</a:t>
            </a:r>
            <a:endParaRPr lang="en-US" sz="1400"/>
          </a:p>
          <a:p>
            <a:r>
              <a:rPr lang="en-US" sz="1850"/>
              <a:t>        </a:t>
            </a:r>
            <a:endParaRPr lang="en-US" sz="1200">
              <a:solidFill>
                <a:srgbClr val="1F2328"/>
              </a:solidFill>
            </a:endParaRPr>
          </a:p>
          <a:p>
            <a:endParaRPr lang="en-US" sz="185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revision>1</cp:revision>
  <dcterms:created xsi:type="dcterms:W3CDTF">2024-12-31T09:40:01Z</dcterms:created>
  <dcterms:modified xsi:type="dcterms:W3CDTF">2025-07-05T19:38:19Z</dcterms:modified>
</cp:coreProperties>
</file>