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264" r:id="rId3"/>
    <p:sldId id="302" r:id="rId4"/>
    <p:sldId id="303" r:id="rId5"/>
    <p:sldId id="304" r:id="rId6"/>
    <p:sldId id="269" r:id="rId7"/>
    <p:sldId id="281" r:id="rId8"/>
    <p:sldId id="305" r:id="rId9"/>
    <p:sldId id="306" r:id="rId10"/>
    <p:sldId id="307" r:id="rId11"/>
    <p:sldId id="308" r:id="rId12"/>
    <p:sldId id="309" r:id="rId13"/>
    <p:sldId id="310" r:id="rId14"/>
    <p:sldId id="311" r:id="rId15"/>
    <p:sldId id="275" r:id="rId16"/>
    <p:sldId id="279" r:id="rId17"/>
  </p:sldIdLst>
  <p:sldSz cx="9144000" cy="5143500" type="screen16x9"/>
  <p:notesSz cx="6858000" cy="9144000"/>
  <p:embeddedFontLst>
    <p:embeddedFont>
      <p:font typeface="Mandali" panose="020B0604020202020204" charset="0"/>
      <p:regular r:id="rId19"/>
    </p:embeddedFont>
    <p:embeddedFont>
      <p:font typeface="Raleway" pitchFamily="2" charset="0"/>
      <p:regular r:id="rId20"/>
      <p:bold r:id="rId21"/>
      <p:italic r:id="rId22"/>
      <p:boldItalic r:id="rId23"/>
    </p:embeddedFont>
    <p:embeddedFont>
      <p:font typeface="Spinnaker"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9AFF05-EA7E-4D37-BD23-4A7B17DF435F}">
  <a:tblStyle styleId="{F09AFF05-EA7E-4D37-BD23-4A7B17DF43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435402-9B9B-4351-8672-DD837D13175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727fc0f3ef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727fc0f3ef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225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727fc0f3ef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727fc0f3ef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13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727fc0f3ef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727fc0f3ef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5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727fc0f3ef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727fc0f3ef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228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727fc0f3ef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727fc0f3ef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49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727fc0f3ef_1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727fc0f3ef_1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727fc0f3ef_1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727fc0f3ef_1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727fc0f3e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727fc0f3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727fc0f3e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727fc0f3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318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727fc0f3e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727fc0f3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09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727fc0f3e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727fc0f3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13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727fc0f3ef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727fc0f3ef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727fc0f3ef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727fc0f3ef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66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727fc0f3ef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727fc0f3ef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46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43400" y="-1442525"/>
            <a:ext cx="12563875" cy="7484975"/>
            <a:chOff x="-1343400" y="-1442525"/>
            <a:chExt cx="12563875" cy="7484975"/>
          </a:xfrm>
        </p:grpSpPr>
        <p:grpSp>
          <p:nvGrpSpPr>
            <p:cNvPr id="10" name="Google Shape;10;p2"/>
            <p:cNvGrpSpPr/>
            <p:nvPr/>
          </p:nvGrpSpPr>
          <p:grpSpPr>
            <a:xfrm>
              <a:off x="-1343400" y="-1442525"/>
              <a:ext cx="12563875" cy="7484975"/>
              <a:chOff x="-1343400" y="-1442525"/>
              <a:chExt cx="12563875" cy="7484975"/>
            </a:xfrm>
          </p:grpSpPr>
          <p:sp>
            <p:nvSpPr>
              <p:cNvPr id="11" name="Google Shape;11;p2"/>
              <p:cNvSpPr/>
              <p:nvPr/>
            </p:nvSpPr>
            <p:spPr>
              <a:xfrm rot="5400000">
                <a:off x="987349" y="30245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343400" y="28289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5150" y="53950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14" name="Google Shape;14;p2"/>
              <p:cNvSpPr/>
              <p:nvPr/>
            </p:nvSpPr>
            <p:spPr>
              <a:xfrm>
                <a:off x="3837875" y="6764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7" name="Google Shape;17;p2"/>
            <p:cNvGrpSpPr/>
            <p:nvPr/>
          </p:nvGrpSpPr>
          <p:grpSpPr>
            <a:xfrm>
              <a:off x="7988894" y="4308581"/>
              <a:ext cx="883759" cy="600001"/>
              <a:chOff x="-3966800" y="-2580100"/>
              <a:chExt cx="1127675" cy="765600"/>
            </a:xfrm>
          </p:grpSpPr>
          <p:cxnSp>
            <p:nvCxnSpPr>
              <p:cNvPr id="18" name="Google Shape;18;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 name="Google Shape;19;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21" name="Google Shape;21;p2"/>
            <p:cNvGrpSpPr/>
            <p:nvPr/>
          </p:nvGrpSpPr>
          <p:grpSpPr>
            <a:xfrm>
              <a:off x="7988895" y="239505"/>
              <a:ext cx="883759" cy="600001"/>
              <a:chOff x="-3966800" y="-2580100"/>
              <a:chExt cx="1127675" cy="765600"/>
            </a:xfrm>
          </p:grpSpPr>
          <p:cxnSp>
            <p:nvCxnSpPr>
              <p:cNvPr id="22" name="Google Shape;22;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25" name="Google Shape;25;p2"/>
          <p:cNvSpPr txBox="1">
            <a:spLocks noGrp="1"/>
          </p:cNvSpPr>
          <p:nvPr>
            <p:ph type="ctrTitle"/>
          </p:nvPr>
        </p:nvSpPr>
        <p:spPr>
          <a:xfrm>
            <a:off x="1018025" y="996700"/>
            <a:ext cx="5865300" cy="190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000" b="1">
                <a:solidFill>
                  <a:schemeClr val="dk2"/>
                </a:solidFill>
                <a:latin typeface="Spinnaker"/>
                <a:ea typeface="Spinnaker"/>
                <a:cs typeface="Spinnaker"/>
                <a:sym typeface="Spinna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1018025" y="3030600"/>
            <a:ext cx="5865300" cy="38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Mandali"/>
                <a:ea typeface="Mandali"/>
                <a:cs typeface="Mandali"/>
                <a:sym typeface="Mandal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382"/>
        <p:cNvGrpSpPr/>
        <p:nvPr/>
      </p:nvGrpSpPr>
      <p:grpSpPr>
        <a:xfrm>
          <a:off x="0" y="0"/>
          <a:ext cx="0" cy="0"/>
          <a:chOff x="0" y="0"/>
          <a:chExt cx="0" cy="0"/>
        </a:xfrm>
      </p:grpSpPr>
      <p:grpSp>
        <p:nvGrpSpPr>
          <p:cNvPr id="383" name="Google Shape;383;p28"/>
          <p:cNvGrpSpPr/>
          <p:nvPr/>
        </p:nvGrpSpPr>
        <p:grpSpPr>
          <a:xfrm>
            <a:off x="-1665150" y="-290950"/>
            <a:ext cx="12102225" cy="5961100"/>
            <a:chOff x="-1665150" y="-290950"/>
            <a:chExt cx="12102225" cy="5961100"/>
          </a:xfrm>
        </p:grpSpPr>
        <p:grpSp>
          <p:nvGrpSpPr>
            <p:cNvPr id="384" name="Google Shape;384;p28"/>
            <p:cNvGrpSpPr/>
            <p:nvPr/>
          </p:nvGrpSpPr>
          <p:grpSpPr>
            <a:xfrm>
              <a:off x="-1665150" y="-290950"/>
              <a:ext cx="12102225" cy="5961100"/>
              <a:chOff x="-1665150" y="-290950"/>
              <a:chExt cx="12102225" cy="5961100"/>
            </a:xfrm>
          </p:grpSpPr>
          <p:grpSp>
            <p:nvGrpSpPr>
              <p:cNvPr id="385" name="Google Shape;385;p28"/>
              <p:cNvGrpSpPr/>
              <p:nvPr/>
            </p:nvGrpSpPr>
            <p:grpSpPr>
              <a:xfrm>
                <a:off x="-1665150" y="2304450"/>
                <a:ext cx="4756725" cy="3365700"/>
                <a:chOff x="-1665150" y="2304450"/>
                <a:chExt cx="4756725" cy="3365700"/>
              </a:xfrm>
            </p:grpSpPr>
            <p:sp>
              <p:nvSpPr>
                <p:cNvPr id="386" name="Google Shape;386;p28"/>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388" name="Google Shape;388;p28"/>
              <p:cNvGrpSpPr/>
              <p:nvPr/>
            </p:nvGrpSpPr>
            <p:grpSpPr>
              <a:xfrm>
                <a:off x="5605150" y="-290950"/>
                <a:ext cx="4831925" cy="5709350"/>
                <a:chOff x="5605150" y="-290950"/>
                <a:chExt cx="4831925" cy="5709350"/>
              </a:xfrm>
            </p:grpSpPr>
            <p:sp>
              <p:nvSpPr>
                <p:cNvPr id="389" name="Google Shape;389;p28"/>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392" name="Google Shape;392;p28"/>
            <p:cNvGrpSpPr/>
            <p:nvPr/>
          </p:nvGrpSpPr>
          <p:grpSpPr>
            <a:xfrm>
              <a:off x="7988894" y="4308581"/>
              <a:ext cx="883759" cy="600001"/>
              <a:chOff x="-3966800" y="-2580100"/>
              <a:chExt cx="1127675" cy="765600"/>
            </a:xfrm>
          </p:grpSpPr>
          <p:cxnSp>
            <p:nvCxnSpPr>
              <p:cNvPr id="393" name="Google Shape;393;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4" name="Google Shape;394;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5" name="Google Shape;395;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396" name="Google Shape;396;p28"/>
            <p:cNvGrpSpPr/>
            <p:nvPr/>
          </p:nvGrpSpPr>
          <p:grpSpPr>
            <a:xfrm>
              <a:off x="7988895" y="239505"/>
              <a:ext cx="883759" cy="600001"/>
              <a:chOff x="-3966800" y="-2580100"/>
              <a:chExt cx="1127675" cy="765600"/>
            </a:xfrm>
          </p:grpSpPr>
          <p:cxnSp>
            <p:nvCxnSpPr>
              <p:cNvPr id="397" name="Google Shape;397;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9" name="Google Shape;399;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grpSp>
        <p:nvGrpSpPr>
          <p:cNvPr id="76" name="Google Shape;76;p7"/>
          <p:cNvGrpSpPr/>
          <p:nvPr/>
        </p:nvGrpSpPr>
        <p:grpSpPr>
          <a:xfrm>
            <a:off x="-595150" y="-257250"/>
            <a:ext cx="13188775" cy="8656100"/>
            <a:chOff x="-595150" y="-257250"/>
            <a:chExt cx="13188775" cy="8656100"/>
          </a:xfrm>
        </p:grpSpPr>
        <p:sp>
          <p:nvSpPr>
            <p:cNvPr id="77" name="Google Shape;77;p7"/>
            <p:cNvSpPr/>
            <p:nvPr/>
          </p:nvSpPr>
          <p:spPr>
            <a:xfrm>
              <a:off x="5444338" y="207470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flipH="1">
              <a:off x="-76212" y="460857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6353950" y="360855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flipH="1">
              <a:off x="6001250" y="-76200"/>
              <a:ext cx="6592375" cy="4395850"/>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7"/>
            <p:cNvGrpSpPr/>
            <p:nvPr/>
          </p:nvGrpSpPr>
          <p:grpSpPr>
            <a:xfrm>
              <a:off x="-595150" y="-257250"/>
              <a:ext cx="11815625" cy="6299700"/>
              <a:chOff x="-595150" y="-257250"/>
              <a:chExt cx="11815625" cy="6299700"/>
            </a:xfrm>
          </p:grpSpPr>
          <p:sp>
            <p:nvSpPr>
              <p:cNvPr id="82" name="Google Shape;82;p7"/>
              <p:cNvSpPr/>
              <p:nvPr/>
            </p:nvSpPr>
            <p:spPr>
              <a:xfrm>
                <a:off x="-595150" y="53950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83" name="Google Shape;83;p7"/>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sp>
        <p:nvSpPr>
          <p:cNvPr id="84" name="Google Shape;84;p7"/>
          <p:cNvSpPr txBox="1">
            <a:spLocks noGrp="1"/>
          </p:cNvSpPr>
          <p:nvPr>
            <p:ph type="body" idx="1"/>
          </p:nvPr>
        </p:nvSpPr>
        <p:spPr>
          <a:xfrm>
            <a:off x="1395550" y="1602200"/>
            <a:ext cx="4048800" cy="269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D1D1D1"/>
              </a:buClr>
              <a:buSzPts val="1400"/>
              <a:buFont typeface="Raleway"/>
              <a:buChar char="●"/>
              <a:defRPr sz="1400"/>
            </a:lvl1pPr>
            <a:lvl2pPr marL="914400" lvl="1" indent="-317500" rtl="0">
              <a:lnSpc>
                <a:spcPct val="100000"/>
              </a:lnSpc>
              <a:spcBef>
                <a:spcPts val="0"/>
              </a:spcBef>
              <a:spcAft>
                <a:spcPts val="0"/>
              </a:spcAft>
              <a:buClr>
                <a:srgbClr val="D1D1D1"/>
              </a:buClr>
              <a:buSzPts val="1400"/>
              <a:buFont typeface="Raleway"/>
              <a:buChar char="○"/>
              <a:defRPr/>
            </a:lvl2pPr>
            <a:lvl3pPr marL="1371600" lvl="2" indent="-317500" rtl="0">
              <a:lnSpc>
                <a:spcPct val="100000"/>
              </a:lnSpc>
              <a:spcBef>
                <a:spcPts val="0"/>
              </a:spcBef>
              <a:spcAft>
                <a:spcPts val="0"/>
              </a:spcAft>
              <a:buClr>
                <a:srgbClr val="D1D1D1"/>
              </a:buClr>
              <a:buSzPts val="1400"/>
              <a:buFont typeface="Raleway"/>
              <a:buChar char="■"/>
              <a:defRPr/>
            </a:lvl3pPr>
            <a:lvl4pPr marL="1828800" lvl="3" indent="-317500" rtl="0">
              <a:lnSpc>
                <a:spcPct val="100000"/>
              </a:lnSpc>
              <a:spcBef>
                <a:spcPts val="0"/>
              </a:spcBef>
              <a:spcAft>
                <a:spcPts val="0"/>
              </a:spcAft>
              <a:buClr>
                <a:srgbClr val="D1D1D1"/>
              </a:buClr>
              <a:buSzPts val="1400"/>
              <a:buFont typeface="Raleway"/>
              <a:buChar char="●"/>
              <a:defRPr/>
            </a:lvl4pPr>
            <a:lvl5pPr marL="2286000" lvl="4" indent="-317500" rtl="0">
              <a:lnSpc>
                <a:spcPct val="100000"/>
              </a:lnSpc>
              <a:spcBef>
                <a:spcPts val="0"/>
              </a:spcBef>
              <a:spcAft>
                <a:spcPts val="0"/>
              </a:spcAft>
              <a:buClr>
                <a:srgbClr val="D1D1D1"/>
              </a:buClr>
              <a:buSzPts val="1400"/>
              <a:buFont typeface="Raleway"/>
              <a:buChar char="○"/>
              <a:defRPr/>
            </a:lvl5pPr>
            <a:lvl6pPr marL="2743200" lvl="5" indent="-317500" rtl="0">
              <a:lnSpc>
                <a:spcPct val="100000"/>
              </a:lnSpc>
              <a:spcBef>
                <a:spcPts val="0"/>
              </a:spcBef>
              <a:spcAft>
                <a:spcPts val="0"/>
              </a:spcAft>
              <a:buClr>
                <a:srgbClr val="D1D1D1"/>
              </a:buClr>
              <a:buSzPts val="1400"/>
              <a:buFont typeface="Raleway"/>
              <a:buChar char="■"/>
              <a:defRPr/>
            </a:lvl6pPr>
            <a:lvl7pPr marL="3200400" lvl="6" indent="-317500" rtl="0">
              <a:lnSpc>
                <a:spcPct val="100000"/>
              </a:lnSpc>
              <a:spcBef>
                <a:spcPts val="0"/>
              </a:spcBef>
              <a:spcAft>
                <a:spcPts val="0"/>
              </a:spcAft>
              <a:buClr>
                <a:srgbClr val="D1D1D1"/>
              </a:buClr>
              <a:buSzPts val="1400"/>
              <a:buFont typeface="Raleway"/>
              <a:buChar char="●"/>
              <a:defRPr/>
            </a:lvl7pPr>
            <a:lvl8pPr marL="3657600" lvl="7" indent="-317500" rtl="0">
              <a:lnSpc>
                <a:spcPct val="100000"/>
              </a:lnSpc>
              <a:spcBef>
                <a:spcPts val="0"/>
              </a:spcBef>
              <a:spcAft>
                <a:spcPts val="0"/>
              </a:spcAft>
              <a:buClr>
                <a:srgbClr val="D1D1D1"/>
              </a:buClr>
              <a:buSzPts val="1400"/>
              <a:buFont typeface="Raleway"/>
              <a:buChar char="○"/>
              <a:defRPr/>
            </a:lvl8pPr>
            <a:lvl9pPr marL="4114800" lvl="8" indent="-317500" rtl="0">
              <a:lnSpc>
                <a:spcPct val="100000"/>
              </a:lnSpc>
              <a:spcBef>
                <a:spcPts val="0"/>
              </a:spcBef>
              <a:spcAft>
                <a:spcPts val="0"/>
              </a:spcAft>
              <a:buClr>
                <a:srgbClr val="D1D1D1"/>
              </a:buClr>
              <a:buSzPts val="1400"/>
              <a:buFont typeface="Raleway"/>
              <a:buChar char="■"/>
              <a:defRPr/>
            </a:lvl9pPr>
          </a:lstStyle>
          <a:p>
            <a:endParaRPr/>
          </a:p>
        </p:txBody>
      </p:sp>
      <p:sp>
        <p:nvSpPr>
          <p:cNvPr id="85" name="Google Shape;85;p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206"/>
        <p:cNvGrpSpPr/>
        <p:nvPr/>
      </p:nvGrpSpPr>
      <p:grpSpPr>
        <a:xfrm>
          <a:off x="0" y="0"/>
          <a:ext cx="0" cy="0"/>
          <a:chOff x="0" y="0"/>
          <a:chExt cx="0" cy="0"/>
        </a:xfrm>
      </p:grpSpPr>
      <p:grpSp>
        <p:nvGrpSpPr>
          <p:cNvPr id="207" name="Google Shape;207;p16"/>
          <p:cNvGrpSpPr/>
          <p:nvPr/>
        </p:nvGrpSpPr>
        <p:grpSpPr>
          <a:xfrm>
            <a:off x="-1876800" y="-1968754"/>
            <a:ext cx="12236825" cy="7898544"/>
            <a:chOff x="-1876800" y="-1968754"/>
            <a:chExt cx="12236825" cy="7898544"/>
          </a:xfrm>
        </p:grpSpPr>
        <p:sp>
          <p:nvSpPr>
            <p:cNvPr id="208" name="Google Shape;208;p16"/>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3190281" flipH="1">
              <a:off x="-132395"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12" name="Google Shape;212;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9_1">
    <p:spTree>
      <p:nvGrpSpPr>
        <p:cNvPr id="1" name="Shape 264"/>
        <p:cNvGrpSpPr/>
        <p:nvPr/>
      </p:nvGrpSpPr>
      <p:grpSpPr>
        <a:xfrm>
          <a:off x="0" y="0"/>
          <a:ext cx="0" cy="0"/>
          <a:chOff x="0" y="0"/>
          <a:chExt cx="0" cy="0"/>
        </a:xfrm>
      </p:grpSpPr>
      <p:grpSp>
        <p:nvGrpSpPr>
          <p:cNvPr id="265" name="Google Shape;265;p21"/>
          <p:cNvGrpSpPr/>
          <p:nvPr/>
        </p:nvGrpSpPr>
        <p:grpSpPr>
          <a:xfrm rot="10800000">
            <a:off x="-2419588" y="-1955297"/>
            <a:ext cx="12824150" cy="8117960"/>
            <a:chOff x="-1085800" y="-1677934"/>
            <a:chExt cx="12824150" cy="8117960"/>
          </a:xfrm>
        </p:grpSpPr>
        <p:grpSp>
          <p:nvGrpSpPr>
            <p:cNvPr id="266" name="Google Shape;266;p21"/>
            <p:cNvGrpSpPr/>
            <p:nvPr/>
          </p:nvGrpSpPr>
          <p:grpSpPr>
            <a:xfrm>
              <a:off x="-487659" y="-1677934"/>
              <a:ext cx="10607234" cy="7445834"/>
              <a:chOff x="-487659" y="-1677934"/>
              <a:chExt cx="10607234" cy="7445834"/>
            </a:xfrm>
          </p:grpSpPr>
          <p:sp>
            <p:nvSpPr>
              <p:cNvPr id="267" name="Google Shape;267;p21"/>
              <p:cNvSpPr/>
              <p:nvPr/>
            </p:nvSpPr>
            <p:spPr>
              <a:xfrm flipH="1">
                <a:off x="-487642" y="3449265"/>
                <a:ext cx="1507140" cy="2318635"/>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rot="-5400000" flipH="1">
                <a:off x="-1087375" y="-1078219"/>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rot="434621" flipH="1">
                <a:off x="7495376" y="-708"/>
                <a:ext cx="2286362" cy="550340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nvGrpSpPr>
            <p:cNvPr id="270" name="Google Shape;270;p21"/>
            <p:cNvGrpSpPr/>
            <p:nvPr/>
          </p:nvGrpSpPr>
          <p:grpSpPr>
            <a:xfrm>
              <a:off x="-1085800" y="-1590700"/>
              <a:ext cx="12824150" cy="8030726"/>
              <a:chOff x="-1085800" y="-1590700"/>
              <a:chExt cx="12824150" cy="8030726"/>
            </a:xfrm>
          </p:grpSpPr>
          <p:sp>
            <p:nvSpPr>
              <p:cNvPr id="271" name="Google Shape;271;p21"/>
              <p:cNvSpPr/>
              <p:nvPr/>
            </p:nvSpPr>
            <p:spPr>
              <a:xfrm>
                <a:off x="5145975" y="1258638"/>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rot="10800000" flipH="1">
                <a:off x="5977738" y="-143830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flipH="1">
                <a:off x="-1085800" y="-159070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sp>
        <p:nvSpPr>
          <p:cNvPr id="274" name="Google Shape;274;p21"/>
          <p:cNvSpPr txBox="1">
            <a:spLocks noGrp="1"/>
          </p:cNvSpPr>
          <p:nvPr>
            <p:ph type="body" idx="1"/>
          </p:nvPr>
        </p:nvSpPr>
        <p:spPr>
          <a:xfrm>
            <a:off x="1914400" y="1602200"/>
            <a:ext cx="6509700" cy="240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Raleway"/>
              <a:buChar char="●"/>
              <a:defRPr/>
            </a:lvl1pPr>
            <a:lvl2pPr marL="914400" lvl="1" indent="-317500" rtl="0">
              <a:lnSpc>
                <a:spcPct val="100000"/>
              </a:lnSpc>
              <a:spcBef>
                <a:spcPts val="0"/>
              </a:spcBef>
              <a:spcAft>
                <a:spcPts val="0"/>
              </a:spcAft>
              <a:buSzPts val="1400"/>
              <a:buFont typeface="Raleway"/>
              <a:buChar char="○"/>
              <a:defRPr/>
            </a:lvl2pPr>
            <a:lvl3pPr marL="1371600" lvl="2" indent="-317500" rtl="0">
              <a:lnSpc>
                <a:spcPct val="100000"/>
              </a:lnSpc>
              <a:spcBef>
                <a:spcPts val="0"/>
              </a:spcBef>
              <a:spcAft>
                <a:spcPts val="0"/>
              </a:spcAft>
              <a:buSzPts val="1400"/>
              <a:buFont typeface="Raleway"/>
              <a:buChar char="■"/>
              <a:defRPr/>
            </a:lvl3pPr>
            <a:lvl4pPr marL="1828800" lvl="3" indent="-317500" rtl="0">
              <a:lnSpc>
                <a:spcPct val="100000"/>
              </a:lnSpc>
              <a:spcBef>
                <a:spcPts val="0"/>
              </a:spcBef>
              <a:spcAft>
                <a:spcPts val="0"/>
              </a:spcAft>
              <a:buSzPts val="1400"/>
              <a:buFont typeface="Raleway"/>
              <a:buChar char="●"/>
              <a:defRPr/>
            </a:lvl4pPr>
            <a:lvl5pPr marL="2286000" lvl="4" indent="-317500" rtl="0">
              <a:lnSpc>
                <a:spcPct val="100000"/>
              </a:lnSpc>
              <a:spcBef>
                <a:spcPts val="0"/>
              </a:spcBef>
              <a:spcAft>
                <a:spcPts val="0"/>
              </a:spcAft>
              <a:buSzPts val="1400"/>
              <a:buFont typeface="Raleway"/>
              <a:buChar char="○"/>
              <a:defRPr/>
            </a:lvl5pPr>
            <a:lvl6pPr marL="2743200" lvl="5" indent="-317500" rtl="0">
              <a:lnSpc>
                <a:spcPct val="100000"/>
              </a:lnSpc>
              <a:spcBef>
                <a:spcPts val="0"/>
              </a:spcBef>
              <a:spcAft>
                <a:spcPts val="0"/>
              </a:spcAft>
              <a:buSzPts val="1400"/>
              <a:buFont typeface="Raleway"/>
              <a:buChar char="■"/>
              <a:defRPr/>
            </a:lvl6pPr>
            <a:lvl7pPr marL="3200400" lvl="6" indent="-317500" rtl="0">
              <a:lnSpc>
                <a:spcPct val="100000"/>
              </a:lnSpc>
              <a:spcBef>
                <a:spcPts val="0"/>
              </a:spcBef>
              <a:spcAft>
                <a:spcPts val="0"/>
              </a:spcAft>
              <a:buSzPts val="1400"/>
              <a:buFont typeface="Raleway"/>
              <a:buChar char="●"/>
              <a:defRPr/>
            </a:lvl7pPr>
            <a:lvl8pPr marL="3657600" lvl="7" indent="-317500" rtl="0">
              <a:lnSpc>
                <a:spcPct val="100000"/>
              </a:lnSpc>
              <a:spcBef>
                <a:spcPts val="0"/>
              </a:spcBef>
              <a:spcAft>
                <a:spcPts val="0"/>
              </a:spcAft>
              <a:buSzPts val="1400"/>
              <a:buFont typeface="Raleway"/>
              <a:buChar char="○"/>
              <a:defRPr/>
            </a:lvl8pPr>
            <a:lvl9pPr marL="4114800" lvl="8" indent="-317500" rtl="0">
              <a:lnSpc>
                <a:spcPct val="100000"/>
              </a:lnSpc>
              <a:spcBef>
                <a:spcPts val="0"/>
              </a:spcBef>
              <a:spcAft>
                <a:spcPts val="0"/>
              </a:spcAft>
              <a:buSzPts val="1400"/>
              <a:buFont typeface="Raleway"/>
              <a:buChar char="■"/>
              <a:defRPr/>
            </a:lvl9pPr>
          </a:lstStyle>
          <a:p>
            <a:endParaRPr/>
          </a:p>
        </p:txBody>
      </p:sp>
      <p:sp>
        <p:nvSpPr>
          <p:cNvPr id="275" name="Google Shape;275;p21"/>
          <p:cNvSpPr txBox="1">
            <a:spLocks noGrp="1"/>
          </p:cNvSpPr>
          <p:nvPr>
            <p:ph type="title"/>
          </p:nvPr>
        </p:nvSpPr>
        <p:spPr>
          <a:xfrm>
            <a:off x="1914400" y="445025"/>
            <a:ext cx="65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312"/>
        <p:cNvGrpSpPr/>
        <p:nvPr/>
      </p:nvGrpSpPr>
      <p:grpSpPr>
        <a:xfrm>
          <a:off x="0" y="0"/>
          <a:ext cx="0" cy="0"/>
          <a:chOff x="0" y="0"/>
          <a:chExt cx="0" cy="0"/>
        </a:xfrm>
      </p:grpSpPr>
      <p:grpSp>
        <p:nvGrpSpPr>
          <p:cNvPr id="313" name="Google Shape;313;p24"/>
          <p:cNvGrpSpPr/>
          <p:nvPr/>
        </p:nvGrpSpPr>
        <p:grpSpPr>
          <a:xfrm>
            <a:off x="-1121350" y="-2168050"/>
            <a:ext cx="11551600" cy="9319425"/>
            <a:chOff x="-1121350" y="-2168050"/>
            <a:chExt cx="11551600" cy="9319425"/>
          </a:xfrm>
        </p:grpSpPr>
        <p:sp>
          <p:nvSpPr>
            <p:cNvPr id="314" name="Google Shape;314;p24"/>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5646775" y="4299725"/>
              <a:ext cx="3566625" cy="1506575"/>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5971690" y="4227575"/>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121350" y="-21680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24"/>
            <p:cNvGrpSpPr/>
            <p:nvPr/>
          </p:nvGrpSpPr>
          <p:grpSpPr>
            <a:xfrm>
              <a:off x="8141295" y="391905"/>
              <a:ext cx="883759" cy="600001"/>
              <a:chOff x="-3966800" y="-2580100"/>
              <a:chExt cx="1127675" cy="765600"/>
            </a:xfrm>
          </p:grpSpPr>
          <p:cxnSp>
            <p:nvCxnSpPr>
              <p:cNvPr id="319" name="Google Shape;319;p24"/>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20" name="Google Shape;320;p24"/>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21" name="Google Shape;321;p24"/>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
          <p:nvSpPr>
            <p:cNvPr id="322" name="Google Shape;322;p24"/>
            <p:cNvSpPr/>
            <p:nvPr/>
          </p:nvSpPr>
          <p:spPr>
            <a:xfrm>
              <a:off x="-291200" y="1256325"/>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323" name="Google Shape;323;p24"/>
            <p:cNvSpPr/>
            <p:nvPr/>
          </p:nvSpPr>
          <p:spPr>
            <a:xfrm flipH="1">
              <a:off x="7440088" y="1648425"/>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324" name="Google Shape;324;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Mandali"/>
                <a:ea typeface="Mandali"/>
                <a:cs typeface="Mandali"/>
                <a:sym typeface="Mandali"/>
              </a:defRPr>
            </a:lvl2pPr>
            <a:lvl3pPr lvl="2">
              <a:spcBef>
                <a:spcPts val="0"/>
              </a:spcBef>
              <a:spcAft>
                <a:spcPts val="0"/>
              </a:spcAft>
              <a:buSzPts val="3000"/>
              <a:buNone/>
              <a:defRPr>
                <a:latin typeface="Mandali"/>
                <a:ea typeface="Mandali"/>
                <a:cs typeface="Mandali"/>
                <a:sym typeface="Mandali"/>
              </a:defRPr>
            </a:lvl3pPr>
            <a:lvl4pPr lvl="3">
              <a:spcBef>
                <a:spcPts val="0"/>
              </a:spcBef>
              <a:spcAft>
                <a:spcPts val="0"/>
              </a:spcAft>
              <a:buSzPts val="3000"/>
              <a:buNone/>
              <a:defRPr>
                <a:latin typeface="Mandali"/>
                <a:ea typeface="Mandali"/>
                <a:cs typeface="Mandali"/>
                <a:sym typeface="Mandali"/>
              </a:defRPr>
            </a:lvl4pPr>
            <a:lvl5pPr lvl="4">
              <a:spcBef>
                <a:spcPts val="0"/>
              </a:spcBef>
              <a:spcAft>
                <a:spcPts val="0"/>
              </a:spcAft>
              <a:buSzPts val="3000"/>
              <a:buNone/>
              <a:defRPr>
                <a:latin typeface="Mandali"/>
                <a:ea typeface="Mandali"/>
                <a:cs typeface="Mandali"/>
                <a:sym typeface="Mandali"/>
              </a:defRPr>
            </a:lvl5pPr>
            <a:lvl6pPr lvl="5">
              <a:spcBef>
                <a:spcPts val="0"/>
              </a:spcBef>
              <a:spcAft>
                <a:spcPts val="0"/>
              </a:spcAft>
              <a:buSzPts val="3000"/>
              <a:buNone/>
              <a:defRPr>
                <a:latin typeface="Mandali"/>
                <a:ea typeface="Mandali"/>
                <a:cs typeface="Mandali"/>
                <a:sym typeface="Mandali"/>
              </a:defRPr>
            </a:lvl6pPr>
            <a:lvl7pPr lvl="6">
              <a:spcBef>
                <a:spcPts val="0"/>
              </a:spcBef>
              <a:spcAft>
                <a:spcPts val="0"/>
              </a:spcAft>
              <a:buSzPts val="3000"/>
              <a:buNone/>
              <a:defRPr>
                <a:latin typeface="Mandali"/>
                <a:ea typeface="Mandali"/>
                <a:cs typeface="Mandali"/>
                <a:sym typeface="Mandali"/>
              </a:defRPr>
            </a:lvl7pPr>
            <a:lvl8pPr lvl="7">
              <a:spcBef>
                <a:spcPts val="0"/>
              </a:spcBef>
              <a:spcAft>
                <a:spcPts val="0"/>
              </a:spcAft>
              <a:buSzPts val="3000"/>
              <a:buNone/>
              <a:defRPr>
                <a:latin typeface="Mandali"/>
                <a:ea typeface="Mandali"/>
                <a:cs typeface="Mandali"/>
                <a:sym typeface="Mandali"/>
              </a:defRPr>
            </a:lvl8pPr>
            <a:lvl9pPr lvl="8">
              <a:spcBef>
                <a:spcPts val="0"/>
              </a:spcBef>
              <a:spcAft>
                <a:spcPts val="0"/>
              </a:spcAft>
              <a:buSzPts val="3000"/>
              <a:buNone/>
              <a:defRPr>
                <a:latin typeface="Mandali"/>
                <a:ea typeface="Mandali"/>
                <a:cs typeface="Mandali"/>
                <a:sym typeface="Mandali"/>
              </a:defRPr>
            </a:lvl9pPr>
          </a:lstStyle>
          <a:p>
            <a:endParaRPr/>
          </a:p>
        </p:txBody>
      </p:sp>
      <p:sp>
        <p:nvSpPr>
          <p:cNvPr id="325" name="Google Shape;325;p24"/>
          <p:cNvSpPr txBox="1">
            <a:spLocks noGrp="1"/>
          </p:cNvSpPr>
          <p:nvPr>
            <p:ph type="subTitle" idx="1"/>
          </p:nvPr>
        </p:nvSpPr>
        <p:spPr>
          <a:xfrm>
            <a:off x="1676250" y="1648413"/>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26" name="Google Shape;326;p24"/>
          <p:cNvSpPr txBox="1">
            <a:spLocks noGrp="1"/>
          </p:cNvSpPr>
          <p:nvPr>
            <p:ph type="subTitle" idx="2"/>
          </p:nvPr>
        </p:nvSpPr>
        <p:spPr>
          <a:xfrm>
            <a:off x="1676250" y="2077563"/>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4"/>
          <p:cNvSpPr txBox="1">
            <a:spLocks noGrp="1"/>
          </p:cNvSpPr>
          <p:nvPr>
            <p:ph type="subTitle" idx="3"/>
          </p:nvPr>
        </p:nvSpPr>
        <p:spPr>
          <a:xfrm>
            <a:off x="4981452" y="2077563"/>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24"/>
          <p:cNvSpPr txBox="1">
            <a:spLocks noGrp="1"/>
          </p:cNvSpPr>
          <p:nvPr>
            <p:ph type="subTitle" idx="4"/>
          </p:nvPr>
        </p:nvSpPr>
        <p:spPr>
          <a:xfrm>
            <a:off x="1676250" y="3467488"/>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4"/>
          <p:cNvSpPr txBox="1">
            <a:spLocks noGrp="1"/>
          </p:cNvSpPr>
          <p:nvPr>
            <p:ph type="subTitle" idx="5"/>
          </p:nvPr>
        </p:nvSpPr>
        <p:spPr>
          <a:xfrm>
            <a:off x="4981452" y="3467488"/>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4"/>
          <p:cNvSpPr txBox="1">
            <a:spLocks noGrp="1"/>
          </p:cNvSpPr>
          <p:nvPr>
            <p:ph type="subTitle" idx="6"/>
          </p:nvPr>
        </p:nvSpPr>
        <p:spPr>
          <a:xfrm>
            <a:off x="1676250" y="3038338"/>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31" name="Google Shape;331;p24"/>
          <p:cNvSpPr txBox="1">
            <a:spLocks noGrp="1"/>
          </p:cNvSpPr>
          <p:nvPr>
            <p:ph type="subTitle" idx="7"/>
          </p:nvPr>
        </p:nvSpPr>
        <p:spPr>
          <a:xfrm>
            <a:off x="4981450" y="1648413"/>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32" name="Google Shape;332;p24"/>
          <p:cNvSpPr txBox="1">
            <a:spLocks noGrp="1"/>
          </p:cNvSpPr>
          <p:nvPr>
            <p:ph type="subTitle" idx="8"/>
          </p:nvPr>
        </p:nvSpPr>
        <p:spPr>
          <a:xfrm>
            <a:off x="4981450" y="3038338"/>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33"/>
        <p:cNvGrpSpPr/>
        <p:nvPr/>
      </p:nvGrpSpPr>
      <p:grpSpPr>
        <a:xfrm>
          <a:off x="0" y="0"/>
          <a:ext cx="0" cy="0"/>
          <a:chOff x="0" y="0"/>
          <a:chExt cx="0" cy="0"/>
        </a:xfrm>
      </p:grpSpPr>
      <p:grpSp>
        <p:nvGrpSpPr>
          <p:cNvPr id="334" name="Google Shape;334;p25"/>
          <p:cNvGrpSpPr/>
          <p:nvPr/>
        </p:nvGrpSpPr>
        <p:grpSpPr>
          <a:xfrm rot="10800000" flipH="1">
            <a:off x="-1851212" y="-920322"/>
            <a:ext cx="12236825" cy="8584344"/>
            <a:chOff x="-1876800" y="-2654554"/>
            <a:chExt cx="12236825" cy="8584344"/>
          </a:xfrm>
        </p:grpSpPr>
        <p:sp>
          <p:nvSpPr>
            <p:cNvPr id="335" name="Google Shape;335;p25"/>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rot="3190281" flipH="1">
              <a:off x="-132395" y="-28417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339" name="Google Shape;339;p25"/>
          <p:cNvSpPr txBox="1">
            <a:spLocks noGrp="1"/>
          </p:cNvSpPr>
          <p:nvPr>
            <p:ph type="subTitle" idx="1"/>
          </p:nvPr>
        </p:nvSpPr>
        <p:spPr>
          <a:xfrm>
            <a:off x="1824900" y="1825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5"/>
          <p:cNvSpPr txBox="1">
            <a:spLocks noGrp="1"/>
          </p:cNvSpPr>
          <p:nvPr>
            <p:ph type="subTitle" idx="2"/>
          </p:nvPr>
        </p:nvSpPr>
        <p:spPr>
          <a:xfrm>
            <a:off x="5257800" y="1825425"/>
            <a:ext cx="20613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25"/>
          <p:cNvSpPr txBox="1">
            <a:spLocks noGrp="1"/>
          </p:cNvSpPr>
          <p:nvPr>
            <p:ph type="subTitle" idx="3"/>
          </p:nvPr>
        </p:nvSpPr>
        <p:spPr>
          <a:xfrm>
            <a:off x="5257800" y="2929425"/>
            <a:ext cx="20571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5"/>
          <p:cNvSpPr txBox="1">
            <a:spLocks noGrp="1"/>
          </p:cNvSpPr>
          <p:nvPr>
            <p:ph type="subTitle" idx="4"/>
          </p:nvPr>
        </p:nvSpPr>
        <p:spPr>
          <a:xfrm>
            <a:off x="1824900" y="2929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3" name="Google Shape;343;p25"/>
          <p:cNvSpPr txBox="1">
            <a:spLocks noGrp="1"/>
          </p:cNvSpPr>
          <p:nvPr>
            <p:ph type="subTitle" idx="5"/>
          </p:nvPr>
        </p:nvSpPr>
        <p:spPr>
          <a:xfrm>
            <a:off x="1824900" y="4033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25"/>
          <p:cNvSpPr txBox="1">
            <a:spLocks noGrp="1"/>
          </p:cNvSpPr>
          <p:nvPr>
            <p:ph type="subTitle" idx="6"/>
          </p:nvPr>
        </p:nvSpPr>
        <p:spPr>
          <a:xfrm>
            <a:off x="5257800" y="4033425"/>
            <a:ext cx="20571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25"/>
          <p:cNvSpPr txBox="1">
            <a:spLocks noGrp="1"/>
          </p:cNvSpPr>
          <p:nvPr>
            <p:ph type="subTitle" idx="7"/>
          </p:nvPr>
        </p:nvSpPr>
        <p:spPr>
          <a:xfrm>
            <a:off x="1824900" y="1520848"/>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6" name="Google Shape;346;p25"/>
          <p:cNvSpPr txBox="1">
            <a:spLocks noGrp="1"/>
          </p:cNvSpPr>
          <p:nvPr>
            <p:ph type="subTitle" idx="8"/>
          </p:nvPr>
        </p:nvSpPr>
        <p:spPr>
          <a:xfrm>
            <a:off x="5257800" y="1520848"/>
            <a:ext cx="20613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7" name="Google Shape;347;p25"/>
          <p:cNvSpPr txBox="1">
            <a:spLocks noGrp="1"/>
          </p:cNvSpPr>
          <p:nvPr>
            <p:ph type="subTitle" idx="9"/>
          </p:nvPr>
        </p:nvSpPr>
        <p:spPr>
          <a:xfrm>
            <a:off x="5257800" y="2627273"/>
            <a:ext cx="20571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8" name="Google Shape;348;p25"/>
          <p:cNvSpPr txBox="1">
            <a:spLocks noGrp="1"/>
          </p:cNvSpPr>
          <p:nvPr>
            <p:ph type="subTitle" idx="13"/>
          </p:nvPr>
        </p:nvSpPr>
        <p:spPr>
          <a:xfrm>
            <a:off x="1824900" y="2627273"/>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9" name="Google Shape;349;p25"/>
          <p:cNvSpPr txBox="1">
            <a:spLocks noGrp="1"/>
          </p:cNvSpPr>
          <p:nvPr>
            <p:ph type="subTitle" idx="14"/>
          </p:nvPr>
        </p:nvSpPr>
        <p:spPr>
          <a:xfrm>
            <a:off x="1824900" y="3733699"/>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50" name="Google Shape;350;p25"/>
          <p:cNvSpPr txBox="1">
            <a:spLocks noGrp="1"/>
          </p:cNvSpPr>
          <p:nvPr>
            <p:ph type="subTitle" idx="15"/>
          </p:nvPr>
        </p:nvSpPr>
        <p:spPr>
          <a:xfrm>
            <a:off x="5257800" y="3733699"/>
            <a:ext cx="20571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51" name="Google Shape;351;p2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52" name="Google Shape;352;p25"/>
          <p:cNvSpPr/>
          <p:nvPr/>
        </p:nvSpPr>
        <p:spPr>
          <a:xfrm rot="8230091">
            <a:off x="6732172" y="-2019902"/>
            <a:ext cx="2286011" cy="5502556"/>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353"/>
        <p:cNvGrpSpPr/>
        <p:nvPr/>
      </p:nvGrpSpPr>
      <p:grpSpPr>
        <a:xfrm>
          <a:off x="0" y="0"/>
          <a:ext cx="0" cy="0"/>
          <a:chOff x="0" y="0"/>
          <a:chExt cx="0" cy="0"/>
        </a:xfrm>
      </p:grpSpPr>
      <p:grpSp>
        <p:nvGrpSpPr>
          <p:cNvPr id="354" name="Google Shape;354;p26"/>
          <p:cNvGrpSpPr/>
          <p:nvPr/>
        </p:nvGrpSpPr>
        <p:grpSpPr>
          <a:xfrm>
            <a:off x="-2582962" y="-1308950"/>
            <a:ext cx="14596466" cy="8467200"/>
            <a:chOff x="-2582962" y="-1308950"/>
            <a:chExt cx="14596466" cy="8467200"/>
          </a:xfrm>
        </p:grpSpPr>
        <p:sp>
          <p:nvSpPr>
            <p:cNvPr id="355" name="Google Shape;355;p26"/>
            <p:cNvSpPr/>
            <p:nvPr/>
          </p:nvSpPr>
          <p:spPr>
            <a:xfrm>
              <a:off x="7440225" y="246920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rot="9900040" flipH="1">
              <a:off x="6902431" y="2114094"/>
              <a:ext cx="4756583" cy="3365599"/>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57" name="Google Shape;357;p26"/>
            <p:cNvGrpSpPr/>
            <p:nvPr/>
          </p:nvGrpSpPr>
          <p:grpSpPr>
            <a:xfrm>
              <a:off x="-2582962" y="-1308950"/>
              <a:ext cx="8775600" cy="8467200"/>
              <a:chOff x="-2582962" y="-1308950"/>
              <a:chExt cx="8775600" cy="8467200"/>
            </a:xfrm>
          </p:grpSpPr>
          <p:sp>
            <p:nvSpPr>
              <p:cNvPr id="358" name="Google Shape;358;p26"/>
              <p:cNvSpPr/>
              <p:nvPr/>
            </p:nvSpPr>
            <p:spPr>
              <a:xfrm flipH="1">
                <a:off x="-401137" y="336797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rot="10800000">
                <a:off x="-2582962" y="-1308950"/>
                <a:ext cx="6592375" cy="4395850"/>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flipH="1">
                <a:off x="-1018150" y="140350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rot="549993" flipH="1">
                <a:off x="-1003608"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62" name="Google Shape;362;p26"/>
              <p:cNvGrpSpPr/>
              <p:nvPr/>
            </p:nvGrpSpPr>
            <p:grpSpPr>
              <a:xfrm>
                <a:off x="271342" y="4308580"/>
                <a:ext cx="883759" cy="600001"/>
                <a:chOff x="-3966800" y="-2580100"/>
                <a:chExt cx="1127675" cy="765600"/>
              </a:xfrm>
            </p:grpSpPr>
            <p:cxnSp>
              <p:nvCxnSpPr>
                <p:cNvPr id="363" name="Google Shape;363;p26"/>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64" name="Google Shape;364;p26"/>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65" name="Google Shape;365;p26"/>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grpSp>
      <p:sp>
        <p:nvSpPr>
          <p:cNvPr id="366" name="Google Shape;366;p26"/>
          <p:cNvSpPr txBox="1">
            <a:spLocks noGrp="1"/>
          </p:cNvSpPr>
          <p:nvPr>
            <p:ph type="ctrTitle"/>
          </p:nvPr>
        </p:nvSpPr>
        <p:spPr>
          <a:xfrm>
            <a:off x="4051375" y="535000"/>
            <a:ext cx="4379400" cy="1020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5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367" name="Google Shape;367;p26"/>
          <p:cNvSpPr txBox="1">
            <a:spLocks noGrp="1"/>
          </p:cNvSpPr>
          <p:nvPr>
            <p:ph type="subTitle" idx="1"/>
          </p:nvPr>
        </p:nvSpPr>
        <p:spPr>
          <a:xfrm>
            <a:off x="4618075" y="1403500"/>
            <a:ext cx="3812700" cy="157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368" name="Google Shape;368;p26"/>
          <p:cNvSpPr txBox="1"/>
          <p:nvPr/>
        </p:nvSpPr>
        <p:spPr>
          <a:xfrm>
            <a:off x="4349875" y="3868250"/>
            <a:ext cx="4080900" cy="615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1200">
                <a:solidFill>
                  <a:schemeClr val="dk1"/>
                </a:solidFill>
                <a:latin typeface="Mandali"/>
                <a:ea typeface="Mandali"/>
                <a:cs typeface="Mandali"/>
                <a:sym typeface="Mandali"/>
              </a:rPr>
              <a:t>CREDITS: This presentation template was created by </a:t>
            </a:r>
            <a:r>
              <a:rPr lang="en" sz="1200" b="1">
                <a:solidFill>
                  <a:schemeClr val="dk1"/>
                </a:solidFill>
                <a:uFill>
                  <a:noFill/>
                </a:uFill>
                <a:latin typeface="Mandali"/>
                <a:ea typeface="Mandali"/>
                <a:cs typeface="Mandali"/>
                <a:sym typeface="Mandali"/>
                <a:hlinkClick r:id="rId2">
                  <a:extLst>
                    <a:ext uri="{A12FA001-AC4F-418D-AE19-62706E023703}">
                      <ahyp:hlinkClr xmlns:ahyp="http://schemas.microsoft.com/office/drawing/2018/hyperlinkcolor" val="tx"/>
                    </a:ext>
                  </a:extLst>
                </a:hlinkClick>
              </a:rPr>
              <a:t>Slidesgo</a:t>
            </a:r>
            <a:r>
              <a:rPr lang="en" sz="1200">
                <a:solidFill>
                  <a:schemeClr val="dk1"/>
                </a:solidFill>
                <a:latin typeface="Mandali"/>
                <a:ea typeface="Mandali"/>
                <a:cs typeface="Mandali"/>
                <a:sym typeface="Mandali"/>
              </a:rPr>
              <a:t>, and includes icons by </a:t>
            </a:r>
            <a:r>
              <a:rPr lang="en" sz="1200" b="1">
                <a:solidFill>
                  <a:schemeClr val="dk1"/>
                </a:solidFill>
                <a:uFill>
                  <a:noFill/>
                </a:uFill>
                <a:latin typeface="Mandali"/>
                <a:ea typeface="Mandali"/>
                <a:cs typeface="Mandali"/>
                <a:sym typeface="Mandali"/>
                <a:hlinkClick r:id="rId3">
                  <a:extLst>
                    <a:ext uri="{A12FA001-AC4F-418D-AE19-62706E023703}">
                      <ahyp:hlinkClr xmlns:ahyp="http://schemas.microsoft.com/office/drawing/2018/hyperlinkcolor" val="tx"/>
                    </a:ext>
                  </a:extLst>
                </a:hlinkClick>
              </a:rPr>
              <a:t>Flaticon</a:t>
            </a:r>
            <a:r>
              <a:rPr lang="en" sz="1200">
                <a:solidFill>
                  <a:schemeClr val="dk1"/>
                </a:solidFill>
                <a:latin typeface="Mandali"/>
                <a:ea typeface="Mandali"/>
                <a:cs typeface="Mandali"/>
                <a:sym typeface="Mandali"/>
              </a:rPr>
              <a:t>, and infographics &amp; images by </a:t>
            </a:r>
            <a:r>
              <a:rPr lang="en" sz="1200" b="1">
                <a:solidFill>
                  <a:schemeClr val="dk1"/>
                </a:solidFill>
                <a:uFill>
                  <a:noFill/>
                </a:uFill>
                <a:latin typeface="Mandali"/>
                <a:ea typeface="Mandali"/>
                <a:cs typeface="Mandali"/>
                <a:sym typeface="Mandali"/>
                <a:hlinkClick r:id="rId4">
                  <a:extLst>
                    <a:ext uri="{A12FA001-AC4F-418D-AE19-62706E023703}">
                      <ahyp:hlinkClr xmlns:ahyp="http://schemas.microsoft.com/office/drawing/2018/hyperlinkcolor" val="tx"/>
                    </a:ext>
                  </a:extLst>
                </a:hlinkClick>
              </a:rPr>
              <a:t>Freepik</a:t>
            </a:r>
            <a:endParaRPr sz="1200" b="1">
              <a:solidFill>
                <a:schemeClr val="dk1"/>
              </a:solidFill>
              <a:latin typeface="Mandali"/>
              <a:ea typeface="Mandali"/>
              <a:cs typeface="Mandali"/>
              <a:sym typeface="Mandal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69"/>
        <p:cNvGrpSpPr/>
        <p:nvPr/>
      </p:nvGrpSpPr>
      <p:grpSpPr>
        <a:xfrm>
          <a:off x="0" y="0"/>
          <a:ext cx="0" cy="0"/>
          <a:chOff x="0" y="0"/>
          <a:chExt cx="0" cy="0"/>
        </a:xfrm>
      </p:grpSpPr>
      <p:grpSp>
        <p:nvGrpSpPr>
          <p:cNvPr id="370" name="Google Shape;370;p27"/>
          <p:cNvGrpSpPr/>
          <p:nvPr/>
        </p:nvGrpSpPr>
        <p:grpSpPr>
          <a:xfrm>
            <a:off x="-2582962" y="-1308950"/>
            <a:ext cx="14596466" cy="8467200"/>
            <a:chOff x="-2582962" y="-1308950"/>
            <a:chExt cx="14596466" cy="8467200"/>
          </a:xfrm>
        </p:grpSpPr>
        <p:sp>
          <p:nvSpPr>
            <p:cNvPr id="371" name="Google Shape;371;p27"/>
            <p:cNvSpPr/>
            <p:nvPr/>
          </p:nvSpPr>
          <p:spPr>
            <a:xfrm>
              <a:off x="7440225" y="246920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rot="9900040" flipH="1">
              <a:off x="6902431" y="2114094"/>
              <a:ext cx="4756583" cy="3365599"/>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3" name="Google Shape;373;p27"/>
            <p:cNvGrpSpPr/>
            <p:nvPr/>
          </p:nvGrpSpPr>
          <p:grpSpPr>
            <a:xfrm>
              <a:off x="-2582962" y="-1308950"/>
              <a:ext cx="8775600" cy="8467200"/>
              <a:chOff x="-2582962" y="-1308950"/>
              <a:chExt cx="8775600" cy="8467200"/>
            </a:xfrm>
          </p:grpSpPr>
          <p:sp>
            <p:nvSpPr>
              <p:cNvPr id="374" name="Google Shape;374;p27"/>
              <p:cNvSpPr/>
              <p:nvPr/>
            </p:nvSpPr>
            <p:spPr>
              <a:xfrm flipH="1">
                <a:off x="-401137" y="336797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rot="10800000">
                <a:off x="-2582962" y="-1308950"/>
                <a:ext cx="6592375" cy="4395850"/>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1018150" y="140350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rot="549993" flipH="1">
                <a:off x="-1003608"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8" name="Google Shape;378;p27"/>
              <p:cNvGrpSpPr/>
              <p:nvPr/>
            </p:nvGrpSpPr>
            <p:grpSpPr>
              <a:xfrm>
                <a:off x="271342" y="4308580"/>
                <a:ext cx="883759" cy="600001"/>
                <a:chOff x="-3966800" y="-2580100"/>
                <a:chExt cx="1127675" cy="765600"/>
              </a:xfrm>
            </p:grpSpPr>
            <p:cxnSp>
              <p:nvCxnSpPr>
                <p:cNvPr id="379" name="Google Shape;379;p27"/>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80" name="Google Shape;380;p27"/>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81" name="Google Shape;381;p27"/>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a:lnSpc>
                <a:spcPct val="100000"/>
              </a:lnSpc>
              <a:spcBef>
                <a:spcPts val="0"/>
              </a:spcBef>
              <a:spcAft>
                <a:spcPts val="0"/>
              </a:spcAft>
              <a:buClr>
                <a:schemeClr val="dk2"/>
              </a:buClr>
              <a:buSzPts val="3000"/>
              <a:buNone/>
              <a:defRPr sz="3000">
                <a:solidFill>
                  <a:schemeClr val="dk2"/>
                </a:solidFill>
              </a:defRPr>
            </a:lvl2pPr>
            <a:lvl3pPr lvl="2">
              <a:lnSpc>
                <a:spcPct val="100000"/>
              </a:lnSpc>
              <a:spcBef>
                <a:spcPts val="0"/>
              </a:spcBef>
              <a:spcAft>
                <a:spcPts val="0"/>
              </a:spcAft>
              <a:buClr>
                <a:schemeClr val="dk2"/>
              </a:buClr>
              <a:buSzPts val="3000"/>
              <a:buNone/>
              <a:defRPr sz="3000">
                <a:solidFill>
                  <a:schemeClr val="dk2"/>
                </a:solidFill>
              </a:defRPr>
            </a:lvl3pPr>
            <a:lvl4pPr lvl="3">
              <a:lnSpc>
                <a:spcPct val="100000"/>
              </a:lnSpc>
              <a:spcBef>
                <a:spcPts val="0"/>
              </a:spcBef>
              <a:spcAft>
                <a:spcPts val="0"/>
              </a:spcAft>
              <a:buClr>
                <a:schemeClr val="dk2"/>
              </a:buClr>
              <a:buSzPts val="3000"/>
              <a:buNone/>
              <a:defRPr sz="3000">
                <a:solidFill>
                  <a:schemeClr val="dk2"/>
                </a:solidFill>
              </a:defRPr>
            </a:lvl4pPr>
            <a:lvl5pPr lvl="4">
              <a:lnSpc>
                <a:spcPct val="100000"/>
              </a:lnSpc>
              <a:spcBef>
                <a:spcPts val="0"/>
              </a:spcBef>
              <a:spcAft>
                <a:spcPts val="0"/>
              </a:spcAft>
              <a:buClr>
                <a:schemeClr val="dk2"/>
              </a:buClr>
              <a:buSzPts val="3000"/>
              <a:buNone/>
              <a:defRPr sz="3000">
                <a:solidFill>
                  <a:schemeClr val="dk2"/>
                </a:solidFill>
              </a:defRPr>
            </a:lvl5pPr>
            <a:lvl6pPr lvl="5">
              <a:lnSpc>
                <a:spcPct val="100000"/>
              </a:lnSpc>
              <a:spcBef>
                <a:spcPts val="0"/>
              </a:spcBef>
              <a:spcAft>
                <a:spcPts val="0"/>
              </a:spcAft>
              <a:buClr>
                <a:schemeClr val="dk2"/>
              </a:buClr>
              <a:buSzPts val="3000"/>
              <a:buNone/>
              <a:defRPr sz="3000">
                <a:solidFill>
                  <a:schemeClr val="dk2"/>
                </a:solidFill>
              </a:defRPr>
            </a:lvl6pPr>
            <a:lvl7pPr lvl="6">
              <a:lnSpc>
                <a:spcPct val="100000"/>
              </a:lnSpc>
              <a:spcBef>
                <a:spcPts val="0"/>
              </a:spcBef>
              <a:spcAft>
                <a:spcPts val="0"/>
              </a:spcAft>
              <a:buClr>
                <a:schemeClr val="dk2"/>
              </a:buClr>
              <a:buSzPts val="3000"/>
              <a:buNone/>
              <a:defRPr sz="3000">
                <a:solidFill>
                  <a:schemeClr val="dk2"/>
                </a:solidFill>
              </a:defRPr>
            </a:lvl7pPr>
            <a:lvl8pPr lvl="7">
              <a:lnSpc>
                <a:spcPct val="100000"/>
              </a:lnSpc>
              <a:spcBef>
                <a:spcPts val="0"/>
              </a:spcBef>
              <a:spcAft>
                <a:spcPts val="0"/>
              </a:spcAft>
              <a:buClr>
                <a:schemeClr val="dk2"/>
              </a:buClr>
              <a:buSzPts val="3000"/>
              <a:buNone/>
              <a:defRPr sz="3000">
                <a:solidFill>
                  <a:schemeClr val="dk2"/>
                </a:solidFill>
              </a:defRPr>
            </a:lvl8pPr>
            <a:lvl9pPr lvl="8">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7" name="Google Shape;7;p1"/>
          <p:cNvSpPr txBox="1">
            <a:spLocks noGrp="1"/>
          </p:cNvSpPr>
          <p:nvPr>
            <p:ph type="body" idx="1"/>
          </p:nvPr>
        </p:nvSpPr>
        <p:spPr>
          <a:xfrm>
            <a:off x="713225" y="1017725"/>
            <a:ext cx="7717500" cy="3590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1pPr>
            <a:lvl2pPr marL="914400" lvl="1"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2pPr>
            <a:lvl3pPr marL="1371600" lvl="2"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3pPr>
            <a:lvl4pPr marL="1828800" lvl="3"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4pPr>
            <a:lvl5pPr marL="2286000" lvl="4"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5pPr>
            <a:lvl6pPr marL="2743200" lvl="5"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6pPr>
            <a:lvl7pPr marL="3200400" lvl="6"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7pPr>
            <a:lvl8pPr marL="3657600" lvl="7"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8pPr>
            <a:lvl9pPr marL="4114800" lvl="8"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2" r:id="rId4"/>
    <p:sldLayoutId id="2147483667" r:id="rId5"/>
    <p:sldLayoutId id="2147483670" r:id="rId6"/>
    <p:sldLayoutId id="2147483671" r:id="rId7"/>
    <p:sldLayoutId id="2147483672"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2"/>
          <p:cNvSpPr txBox="1">
            <a:spLocks noGrp="1"/>
          </p:cNvSpPr>
          <p:nvPr>
            <p:ph type="ctrTitle"/>
          </p:nvPr>
        </p:nvSpPr>
        <p:spPr>
          <a:xfrm>
            <a:off x="1018025" y="996700"/>
            <a:ext cx="5865300" cy="19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SCRUM- AGILE </a:t>
            </a:r>
            <a:r>
              <a:rPr lang="en" dirty="0">
                <a:solidFill>
                  <a:schemeClr val="dk1"/>
                </a:solidFill>
              </a:rPr>
              <a:t>APPROACH</a:t>
            </a:r>
            <a:endParaRPr dirty="0">
              <a:solidFill>
                <a:schemeClr val="dk1"/>
              </a:solidFill>
            </a:endParaRPr>
          </a:p>
        </p:txBody>
      </p:sp>
      <p:sp>
        <p:nvSpPr>
          <p:cNvPr id="411" name="Google Shape;411;p32"/>
          <p:cNvSpPr txBox="1">
            <a:spLocks noGrp="1"/>
          </p:cNvSpPr>
          <p:nvPr>
            <p:ph type="subTitle" idx="1"/>
          </p:nvPr>
        </p:nvSpPr>
        <p:spPr>
          <a:xfrm>
            <a:off x="1018025" y="3030600"/>
            <a:ext cx="58653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Shannon Walden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7"/>
          <p:cNvSpPr txBox="1">
            <a:spLocks noGrp="1"/>
          </p:cNvSpPr>
          <p:nvPr>
            <p:ph type="body" idx="1"/>
          </p:nvPr>
        </p:nvSpPr>
        <p:spPr>
          <a:xfrm>
            <a:off x="1914400" y="1017725"/>
            <a:ext cx="6772401" cy="3331075"/>
          </a:xfrm>
          <a:prstGeom prst="rect">
            <a:avLst/>
          </a:prstGeom>
        </p:spPr>
        <p:txBody>
          <a:bodyPr spcFirstLastPara="1" wrap="square" lIns="91425" tIns="91425" rIns="91425" bIns="91425" anchor="t" anchorCtr="0">
            <a:noAutofit/>
          </a:bodyPr>
          <a:lstStyle/>
          <a:p>
            <a:pPr marL="0" indent="0">
              <a:buNone/>
            </a:pPr>
            <a:r>
              <a:rPr lang="en-US" b="1" dirty="0">
                <a:latin typeface="Spinnaker"/>
                <a:ea typeface="Spinnaker"/>
                <a:cs typeface="Spinnaker"/>
                <a:sym typeface="Spinnaker"/>
              </a:rPr>
              <a:t>WHY IS IT IMPORTANT?</a:t>
            </a:r>
            <a:endParaRPr lang="en-US" sz="1400" b="1" dirty="0">
              <a:latin typeface="Spinnaker"/>
              <a:ea typeface="Spinnaker"/>
              <a:cs typeface="Spinnaker"/>
              <a:sym typeface="Spinnaker"/>
            </a:endParaRP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step is when the actual creation or coding is done for the project. </a:t>
            </a:r>
            <a:r>
              <a:rPr lang="en-US" dirty="0"/>
              <a:t>(</a:t>
            </a:r>
            <a:r>
              <a:rPr lang="en-US" i="1" dirty="0"/>
              <a:t>SDLC - Quick Guide</a:t>
            </a:r>
            <a:r>
              <a:rPr lang="en-US" dirty="0"/>
              <a:t>)</a:t>
            </a:r>
            <a:endParaRPr lang="en" dirty="0"/>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AGILE APPROACH?</a:t>
            </a:r>
          </a:p>
          <a:p>
            <a:pPr marL="0" lvl="0" indent="0" algn="l" rtl="0">
              <a:spcBef>
                <a:spcPts val="0"/>
              </a:spcBef>
              <a:spcAft>
                <a:spcPts val="0"/>
              </a:spcAft>
              <a:buNone/>
            </a:pPr>
            <a:endParaRPr lang="en" dirty="0"/>
          </a:p>
          <a:p>
            <a:pPr marL="0" indent="0">
              <a:buNone/>
            </a:pPr>
            <a:r>
              <a:rPr lang="en" dirty="0"/>
              <a:t>In the Agile </a:t>
            </a:r>
            <a:r>
              <a:rPr lang="en-US" dirty="0"/>
              <a:t>approach building is done in smaller steps or sprints. Each sprint will deliver a usable project and will be built upon in the next iteration. (</a:t>
            </a:r>
            <a:r>
              <a:rPr lang="en-US" i="1" dirty="0"/>
              <a:t>SDLC - Quick Guide</a:t>
            </a:r>
            <a:r>
              <a:rPr lang="en-US" dirty="0"/>
              <a:t>)</a:t>
            </a:r>
            <a:endParaRPr lang="en" dirty="0"/>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WATERFALL APPROACH?</a:t>
            </a:r>
          </a:p>
          <a:p>
            <a:pPr marL="0" indent="0">
              <a:buNone/>
            </a:pPr>
            <a:endParaRPr lang="en-US" b="1" dirty="0">
              <a:latin typeface="Spinnaker"/>
              <a:ea typeface="Spinnaker"/>
              <a:cs typeface="Spinnaker"/>
              <a:sym typeface="Spinnaker"/>
            </a:endParaRPr>
          </a:p>
          <a:p>
            <a:pPr marL="0" indent="0">
              <a:buNone/>
            </a:pPr>
            <a:r>
              <a:rPr lang="en-US" dirty="0"/>
              <a:t>With the Waterfall approach this is done in the implementation step. The program is divided into units based on the planning and design that was done prior.</a:t>
            </a:r>
          </a:p>
          <a:p>
            <a:pPr marL="0" indent="0">
              <a:buNone/>
            </a:pPr>
            <a:r>
              <a:rPr lang="en-US" dirty="0"/>
              <a:t>(</a:t>
            </a:r>
            <a:r>
              <a:rPr lang="en-US" i="1" dirty="0"/>
              <a:t>SDLC - Quick Guide</a:t>
            </a:r>
            <a:r>
              <a:rPr lang="en-US" dirty="0"/>
              <a:t>)</a:t>
            </a:r>
            <a:endParaRPr lang="en" dirty="0"/>
          </a:p>
          <a:p>
            <a:pPr marL="0" indent="0">
              <a:buNone/>
            </a:pPr>
            <a:endParaRPr lang="en-US" dirty="0"/>
          </a:p>
          <a:p>
            <a:pPr marL="0" indent="0">
              <a:buNone/>
            </a:pPr>
            <a:endParaRPr lang="en-US" b="1" dirty="0">
              <a:latin typeface="Spinnaker"/>
              <a:ea typeface="Spinnaker"/>
              <a:cs typeface="Spinnaker"/>
              <a:sym typeface="Spinnaker"/>
            </a:endParaRPr>
          </a:p>
          <a:p>
            <a:pPr marL="0" indent="0">
              <a:buNone/>
            </a:pPr>
            <a:endParaRPr lang="en-US" sz="1400" b="1" dirty="0">
              <a:latin typeface="Spinnaker"/>
              <a:ea typeface="Spinnaker"/>
              <a:cs typeface="Spinnaker"/>
              <a:sym typeface="Spinnaker"/>
            </a:endParaRPr>
          </a:p>
          <a:p>
            <a:pPr marL="0" lvl="0" indent="0" algn="l" rtl="0">
              <a:spcBef>
                <a:spcPts val="0"/>
              </a:spcBef>
              <a:spcAft>
                <a:spcPts val="0"/>
              </a:spcAft>
              <a:buNone/>
            </a:pPr>
            <a:endParaRPr dirty="0"/>
          </a:p>
        </p:txBody>
      </p:sp>
      <p:sp>
        <p:nvSpPr>
          <p:cNvPr id="959" name="Google Shape;959;p57"/>
          <p:cNvSpPr txBox="1">
            <a:spLocks noGrp="1"/>
          </p:cNvSpPr>
          <p:nvPr>
            <p:ph type="title"/>
          </p:nvPr>
        </p:nvSpPr>
        <p:spPr>
          <a:xfrm>
            <a:off x="1780586" y="445025"/>
            <a:ext cx="650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BUILDING</a:t>
            </a:r>
            <a:endParaRPr dirty="0"/>
          </a:p>
        </p:txBody>
      </p:sp>
    </p:spTree>
    <p:extLst>
      <p:ext uri="{BB962C8B-B14F-4D97-AF65-F5344CB8AC3E}">
        <p14:creationId xmlns:p14="http://schemas.microsoft.com/office/powerpoint/2010/main" val="352011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7"/>
          <p:cNvSpPr txBox="1">
            <a:spLocks noGrp="1"/>
          </p:cNvSpPr>
          <p:nvPr>
            <p:ph type="body" idx="1"/>
          </p:nvPr>
        </p:nvSpPr>
        <p:spPr>
          <a:xfrm>
            <a:off x="1914400" y="1017725"/>
            <a:ext cx="6772401" cy="3331075"/>
          </a:xfrm>
          <a:prstGeom prst="rect">
            <a:avLst/>
          </a:prstGeom>
        </p:spPr>
        <p:txBody>
          <a:bodyPr spcFirstLastPara="1" wrap="square" lIns="91425" tIns="91425" rIns="91425" bIns="91425" anchor="t" anchorCtr="0">
            <a:noAutofit/>
          </a:bodyPr>
          <a:lstStyle/>
          <a:p>
            <a:pPr marL="0" indent="0">
              <a:buNone/>
            </a:pPr>
            <a:r>
              <a:rPr lang="en-US" b="1" dirty="0">
                <a:latin typeface="Spinnaker"/>
                <a:ea typeface="Spinnaker"/>
                <a:cs typeface="Spinnaker"/>
                <a:sym typeface="Spinnaker"/>
              </a:rPr>
              <a:t>WHY IS IT IMPORTANT?</a:t>
            </a:r>
            <a:endParaRPr lang="en-US" sz="1400" b="1" dirty="0">
              <a:latin typeface="Spinnaker"/>
              <a:ea typeface="Spinnaker"/>
              <a:cs typeface="Spinnaker"/>
              <a:sym typeface="Spinnaker"/>
            </a:endParaRP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step is when testing is done on the product that has been developed. This is when errors are found and fixed then retested. This ensures quality of the product.</a:t>
            </a:r>
            <a:r>
              <a:rPr lang="en-US" dirty="0"/>
              <a:t>(</a:t>
            </a:r>
            <a:r>
              <a:rPr lang="en-US" i="1" dirty="0"/>
              <a:t>SDLC - Quick Guide</a:t>
            </a:r>
            <a:r>
              <a:rPr lang="en-US" dirty="0"/>
              <a:t>)</a:t>
            </a:r>
            <a:endParaRPr lang="en" dirty="0"/>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AGILE APPROACH?</a:t>
            </a:r>
          </a:p>
          <a:p>
            <a:pPr marL="0" lvl="0" indent="0" algn="l" rtl="0">
              <a:spcBef>
                <a:spcPts val="0"/>
              </a:spcBef>
              <a:spcAft>
                <a:spcPts val="0"/>
              </a:spcAft>
              <a:buNone/>
            </a:pPr>
            <a:endParaRPr lang="en" dirty="0"/>
          </a:p>
          <a:p>
            <a:pPr marL="0" indent="0">
              <a:buNone/>
            </a:pPr>
            <a:r>
              <a:rPr lang="en" dirty="0"/>
              <a:t>In the Agile </a:t>
            </a:r>
            <a:r>
              <a:rPr lang="en-US" dirty="0"/>
              <a:t>approach testing is done concurrently to building.  Test-Driven development is often used and helps with reliability of the software. (Cobb, </a:t>
            </a:r>
            <a:r>
              <a:rPr lang="en-US" i="1" dirty="0"/>
              <a:t>Chapter 5</a:t>
            </a:r>
            <a:r>
              <a:rPr lang="en-US" dirty="0"/>
              <a:t> 2015)</a:t>
            </a:r>
          </a:p>
          <a:p>
            <a:pPr marL="0" indent="0">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WATERFALL APPROACH?</a:t>
            </a:r>
          </a:p>
          <a:p>
            <a:pPr marL="0" indent="0">
              <a:buNone/>
            </a:pPr>
            <a:endParaRPr lang="en-US" b="1" dirty="0">
              <a:latin typeface="Spinnaker"/>
              <a:ea typeface="Spinnaker"/>
              <a:cs typeface="Spinnaker"/>
              <a:sym typeface="Spinnaker"/>
            </a:endParaRPr>
          </a:p>
          <a:p>
            <a:pPr marL="0" indent="0">
              <a:buNone/>
            </a:pPr>
            <a:r>
              <a:rPr lang="en-US" dirty="0"/>
              <a:t>With the Waterfall approach each unit that was implemented is tested and then integrated into the system. It is then tested again after integration.</a:t>
            </a:r>
          </a:p>
          <a:p>
            <a:pPr marL="0" indent="0">
              <a:buNone/>
            </a:pPr>
            <a:r>
              <a:rPr lang="en-US" dirty="0"/>
              <a:t>(</a:t>
            </a:r>
            <a:r>
              <a:rPr lang="en-US" i="1" dirty="0"/>
              <a:t>SDLC - Quick Guide</a:t>
            </a:r>
            <a:r>
              <a:rPr lang="en-US" dirty="0"/>
              <a:t>)</a:t>
            </a:r>
            <a:endParaRPr lang="en" dirty="0"/>
          </a:p>
          <a:p>
            <a:pPr marL="0" indent="0">
              <a:buNone/>
            </a:pPr>
            <a:endParaRPr lang="en-US" dirty="0"/>
          </a:p>
          <a:p>
            <a:pPr marL="0" indent="0">
              <a:buNone/>
            </a:pPr>
            <a:endParaRPr lang="en-US" b="1" dirty="0">
              <a:latin typeface="Spinnaker"/>
              <a:ea typeface="Spinnaker"/>
              <a:cs typeface="Spinnaker"/>
              <a:sym typeface="Spinnaker"/>
            </a:endParaRPr>
          </a:p>
          <a:p>
            <a:pPr marL="0" indent="0">
              <a:buNone/>
            </a:pPr>
            <a:endParaRPr lang="en-US" sz="1400" b="1" dirty="0">
              <a:latin typeface="Spinnaker"/>
              <a:ea typeface="Spinnaker"/>
              <a:cs typeface="Spinnaker"/>
              <a:sym typeface="Spinnaker"/>
            </a:endParaRPr>
          </a:p>
          <a:p>
            <a:pPr marL="0" lvl="0" indent="0" algn="l" rtl="0">
              <a:spcBef>
                <a:spcPts val="0"/>
              </a:spcBef>
              <a:spcAft>
                <a:spcPts val="0"/>
              </a:spcAft>
              <a:buNone/>
            </a:pPr>
            <a:endParaRPr dirty="0"/>
          </a:p>
        </p:txBody>
      </p:sp>
      <p:sp>
        <p:nvSpPr>
          <p:cNvPr id="959" name="Google Shape;959;p57"/>
          <p:cNvSpPr txBox="1">
            <a:spLocks noGrp="1"/>
          </p:cNvSpPr>
          <p:nvPr>
            <p:ph type="title"/>
          </p:nvPr>
        </p:nvSpPr>
        <p:spPr>
          <a:xfrm>
            <a:off x="1780586" y="445025"/>
            <a:ext cx="650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TESTING</a:t>
            </a:r>
            <a:endParaRPr dirty="0"/>
          </a:p>
        </p:txBody>
      </p:sp>
    </p:spTree>
    <p:extLst>
      <p:ext uri="{BB962C8B-B14F-4D97-AF65-F5344CB8AC3E}">
        <p14:creationId xmlns:p14="http://schemas.microsoft.com/office/powerpoint/2010/main" val="115746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7"/>
          <p:cNvSpPr txBox="1">
            <a:spLocks noGrp="1"/>
          </p:cNvSpPr>
          <p:nvPr>
            <p:ph type="body" idx="1"/>
          </p:nvPr>
        </p:nvSpPr>
        <p:spPr>
          <a:xfrm>
            <a:off x="1914400" y="1017725"/>
            <a:ext cx="6772401" cy="3331075"/>
          </a:xfrm>
          <a:prstGeom prst="rect">
            <a:avLst/>
          </a:prstGeom>
        </p:spPr>
        <p:txBody>
          <a:bodyPr spcFirstLastPara="1" wrap="square" lIns="91425" tIns="91425" rIns="91425" bIns="91425" anchor="t" anchorCtr="0">
            <a:noAutofit/>
          </a:bodyPr>
          <a:lstStyle/>
          <a:p>
            <a:pPr marL="0" indent="0">
              <a:buNone/>
            </a:pPr>
            <a:r>
              <a:rPr lang="en-US" b="1" dirty="0">
                <a:latin typeface="Spinnaker"/>
                <a:ea typeface="Spinnaker"/>
                <a:cs typeface="Spinnaker"/>
                <a:sym typeface="Spinnaker"/>
              </a:rPr>
              <a:t>WHY IS IT IMPORTANT?</a:t>
            </a:r>
            <a:endParaRPr lang="en-US" sz="1400" b="1" dirty="0">
              <a:latin typeface="Spinnaker"/>
              <a:ea typeface="Spinnaker"/>
              <a:cs typeface="Spinnaker"/>
              <a:sym typeface="Spinnaker"/>
            </a:endParaRP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step is when the product is complete and is then released to the market. It can be released in stages and modified based on feedback. </a:t>
            </a:r>
            <a:r>
              <a:rPr lang="en-US" dirty="0"/>
              <a:t>(</a:t>
            </a:r>
            <a:r>
              <a:rPr lang="en-US" i="1" dirty="0"/>
              <a:t>SDLC - Quick Guide</a:t>
            </a:r>
            <a:r>
              <a:rPr lang="en-US" dirty="0"/>
              <a:t>)</a:t>
            </a:r>
            <a:endParaRPr lang="en" dirty="0"/>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AGILE APPROACH?</a:t>
            </a:r>
          </a:p>
          <a:p>
            <a:pPr marL="0" lvl="0" indent="0" algn="l" rtl="0">
              <a:spcBef>
                <a:spcPts val="0"/>
              </a:spcBef>
              <a:spcAft>
                <a:spcPts val="0"/>
              </a:spcAft>
              <a:buNone/>
            </a:pPr>
            <a:endParaRPr lang="en" dirty="0"/>
          </a:p>
          <a:p>
            <a:pPr marL="0" indent="0">
              <a:buNone/>
            </a:pPr>
            <a:r>
              <a:rPr lang="en" dirty="0"/>
              <a:t>In the Agile </a:t>
            </a:r>
            <a:r>
              <a:rPr lang="en-US" dirty="0"/>
              <a:t>approach deployment is done after all iterations or sprint are complete. </a:t>
            </a:r>
          </a:p>
          <a:p>
            <a:pPr marL="0" indent="0">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WATERFALL APPROACH?</a:t>
            </a:r>
          </a:p>
          <a:p>
            <a:pPr marL="0" indent="0">
              <a:buNone/>
            </a:pPr>
            <a:endParaRPr lang="en-US" b="1" dirty="0">
              <a:latin typeface="Spinnaker"/>
              <a:ea typeface="Spinnaker"/>
              <a:cs typeface="Spinnaker"/>
              <a:sym typeface="Spinnaker"/>
            </a:endParaRPr>
          </a:p>
          <a:p>
            <a:pPr marL="0" indent="0">
              <a:buNone/>
            </a:pPr>
            <a:r>
              <a:rPr lang="en-US" dirty="0"/>
              <a:t>With the Waterfall approach this is the second to last step. This is done when all testing is complete. After this step, maintenance is then done to fix any issues.</a:t>
            </a:r>
          </a:p>
          <a:p>
            <a:pPr marL="0" indent="0">
              <a:buNone/>
            </a:pPr>
            <a:r>
              <a:rPr lang="en-US" dirty="0"/>
              <a:t>(</a:t>
            </a:r>
            <a:r>
              <a:rPr lang="en-US" i="1" dirty="0"/>
              <a:t>SDLC - Quick Guide</a:t>
            </a:r>
            <a:r>
              <a:rPr lang="en-US" dirty="0"/>
              <a:t>)</a:t>
            </a:r>
            <a:endParaRPr lang="en" dirty="0"/>
          </a:p>
          <a:p>
            <a:pPr marL="0" indent="0">
              <a:buNone/>
            </a:pPr>
            <a:endParaRPr lang="en-US" dirty="0"/>
          </a:p>
          <a:p>
            <a:pPr marL="0" indent="0">
              <a:buNone/>
            </a:pPr>
            <a:endParaRPr lang="en-US" b="1" dirty="0">
              <a:latin typeface="Spinnaker"/>
              <a:ea typeface="Spinnaker"/>
              <a:cs typeface="Spinnaker"/>
              <a:sym typeface="Spinnaker"/>
            </a:endParaRPr>
          </a:p>
          <a:p>
            <a:pPr marL="0" indent="0">
              <a:buNone/>
            </a:pPr>
            <a:endParaRPr lang="en-US" sz="1400" b="1" dirty="0">
              <a:latin typeface="Spinnaker"/>
              <a:ea typeface="Spinnaker"/>
              <a:cs typeface="Spinnaker"/>
              <a:sym typeface="Spinnaker"/>
            </a:endParaRPr>
          </a:p>
          <a:p>
            <a:pPr marL="0" lvl="0" indent="0" algn="l" rtl="0">
              <a:spcBef>
                <a:spcPts val="0"/>
              </a:spcBef>
              <a:spcAft>
                <a:spcPts val="0"/>
              </a:spcAft>
              <a:buNone/>
            </a:pPr>
            <a:endParaRPr dirty="0"/>
          </a:p>
        </p:txBody>
      </p:sp>
      <p:sp>
        <p:nvSpPr>
          <p:cNvPr id="959" name="Google Shape;959;p57"/>
          <p:cNvSpPr txBox="1">
            <a:spLocks noGrp="1"/>
          </p:cNvSpPr>
          <p:nvPr>
            <p:ph type="title"/>
          </p:nvPr>
        </p:nvSpPr>
        <p:spPr>
          <a:xfrm>
            <a:off x="1780586" y="445025"/>
            <a:ext cx="650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DEPLOYMENT</a:t>
            </a:r>
            <a:endParaRPr dirty="0"/>
          </a:p>
        </p:txBody>
      </p:sp>
    </p:spTree>
    <p:extLst>
      <p:ext uri="{BB962C8B-B14F-4D97-AF65-F5344CB8AC3E}">
        <p14:creationId xmlns:p14="http://schemas.microsoft.com/office/powerpoint/2010/main" val="252524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7"/>
          <p:cNvSpPr txBox="1">
            <a:spLocks noGrp="1"/>
          </p:cNvSpPr>
          <p:nvPr>
            <p:ph type="body" idx="1"/>
          </p:nvPr>
        </p:nvSpPr>
        <p:spPr>
          <a:xfrm>
            <a:off x="1880947" y="1367400"/>
            <a:ext cx="5835697" cy="3331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285750" indent="-285750"/>
            <a:r>
              <a:rPr lang="en-US" dirty="0"/>
              <a:t>If all functions of the final product are known before starting the waterfall approach would be a straightforward approach to completing the project</a:t>
            </a:r>
          </a:p>
          <a:p>
            <a:pPr marL="285750" indent="-285750"/>
            <a:endParaRPr lang="en-US" dirty="0"/>
          </a:p>
          <a:p>
            <a:pPr marL="285750" indent="-285750"/>
            <a:r>
              <a:rPr lang="en-US" dirty="0"/>
              <a:t>Time and budget would be known in the first phase</a:t>
            </a:r>
          </a:p>
          <a:p>
            <a:pPr marL="285750" indent="-285750"/>
            <a:endParaRPr lang="en-US" dirty="0"/>
          </a:p>
          <a:p>
            <a:pPr marL="285750" indent="-285750"/>
            <a:r>
              <a:rPr lang="en-US" dirty="0"/>
              <a:t>It is a plan-driven approach so there is emphasis on planning which will be very clear and through before starting</a:t>
            </a:r>
          </a:p>
          <a:p>
            <a:pPr marL="285750" indent="-285750"/>
            <a:endParaRPr lang="en-US" dirty="0"/>
          </a:p>
          <a:p>
            <a:pPr marL="285750" indent="-285750"/>
            <a:r>
              <a:rPr lang="en-US" dirty="0"/>
              <a:t>Steps are clear and defined (Lucid Content Team, 2018)</a:t>
            </a:r>
            <a:endParaRPr lang="en" dirty="0"/>
          </a:p>
          <a:p>
            <a:pPr marL="0" lvl="0" indent="0" algn="l" rtl="0">
              <a:spcBef>
                <a:spcPts val="0"/>
              </a:spcBef>
              <a:spcAft>
                <a:spcPts val="0"/>
              </a:spcAft>
              <a:buNone/>
            </a:pPr>
            <a:endParaRPr lang="en" dirty="0"/>
          </a:p>
          <a:p>
            <a:pPr marL="0" indent="0">
              <a:buNone/>
            </a:pPr>
            <a:r>
              <a:rPr lang="en-US" dirty="0"/>
              <a:t> </a:t>
            </a:r>
          </a:p>
          <a:p>
            <a:pPr marL="0" indent="0">
              <a:buNone/>
            </a:pPr>
            <a:endParaRPr lang="en-US" b="1" dirty="0">
              <a:latin typeface="Spinnaker"/>
              <a:ea typeface="Spinnaker"/>
              <a:cs typeface="Spinnaker"/>
              <a:sym typeface="Spinnaker"/>
            </a:endParaRPr>
          </a:p>
          <a:p>
            <a:pPr marL="0" indent="0">
              <a:buNone/>
            </a:pPr>
            <a:endParaRPr lang="en-US" sz="1400" b="1" dirty="0">
              <a:latin typeface="Spinnaker"/>
              <a:ea typeface="Spinnaker"/>
              <a:cs typeface="Spinnaker"/>
              <a:sym typeface="Spinnaker"/>
            </a:endParaRPr>
          </a:p>
          <a:p>
            <a:pPr marL="0" lvl="0" indent="0" algn="l" rtl="0">
              <a:spcBef>
                <a:spcPts val="0"/>
              </a:spcBef>
              <a:spcAft>
                <a:spcPts val="0"/>
              </a:spcAft>
              <a:buNone/>
            </a:pPr>
            <a:endParaRPr dirty="0"/>
          </a:p>
        </p:txBody>
      </p:sp>
      <p:sp>
        <p:nvSpPr>
          <p:cNvPr id="959" name="Google Shape;959;p57"/>
          <p:cNvSpPr txBox="1">
            <a:spLocks noGrp="1"/>
          </p:cNvSpPr>
          <p:nvPr>
            <p:ph type="title"/>
          </p:nvPr>
        </p:nvSpPr>
        <p:spPr>
          <a:xfrm>
            <a:off x="1628079" y="445025"/>
            <a:ext cx="70475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solidFill>
                  <a:schemeClr val="tx1"/>
                </a:solidFill>
              </a:rPr>
              <a:t>WHY CHOOSE A WATERFALL APPROACH?</a:t>
            </a:r>
            <a:endParaRPr sz="2500" dirty="0">
              <a:solidFill>
                <a:schemeClr val="tx1"/>
              </a:solidFill>
            </a:endParaRPr>
          </a:p>
        </p:txBody>
      </p:sp>
      <p:sp>
        <p:nvSpPr>
          <p:cNvPr id="2" name="Google Shape;950;p56">
            <a:extLst>
              <a:ext uri="{FF2B5EF4-FFF2-40B4-BE49-F238E27FC236}">
                <a16:creationId xmlns:a16="http://schemas.microsoft.com/office/drawing/2014/main" id="{3C2F1727-99A9-14E2-DBB2-03C97EF487D3}"/>
              </a:ext>
            </a:extLst>
          </p:cNvPr>
          <p:cNvSpPr/>
          <p:nvPr/>
        </p:nvSpPr>
        <p:spPr>
          <a:xfrm rot="13244504">
            <a:off x="6128577" y="-517385"/>
            <a:ext cx="3937616" cy="2224185"/>
          </a:xfrm>
          <a:custGeom>
            <a:avLst/>
            <a:gdLst/>
            <a:ahLst/>
            <a:cxnLst/>
            <a:rect l="l" t="t" r="r" b="b"/>
            <a:pathLst>
              <a:path w="267490" h="116469" extrusionOk="0">
                <a:moveTo>
                  <a:pt x="267489" y="61687"/>
                </a:moveTo>
                <a:cubicBezTo>
                  <a:pt x="267489" y="61687"/>
                  <a:pt x="221296" y="1"/>
                  <a:pt x="144459" y="57921"/>
                </a:cubicBezTo>
                <a:cubicBezTo>
                  <a:pt x="66851" y="116469"/>
                  <a:pt x="63655" y="23340"/>
                  <a:pt x="0" y="36522"/>
                </a:cubicBezTo>
                <a:lnTo>
                  <a:pt x="0" y="113758"/>
                </a:lnTo>
                <a:lnTo>
                  <a:pt x="267489" y="11375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7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7"/>
          <p:cNvSpPr txBox="1">
            <a:spLocks noGrp="1"/>
          </p:cNvSpPr>
          <p:nvPr>
            <p:ph type="body" idx="1"/>
          </p:nvPr>
        </p:nvSpPr>
        <p:spPr>
          <a:xfrm>
            <a:off x="1880947" y="1367400"/>
            <a:ext cx="5835697" cy="3331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285750" indent="-285750"/>
            <a:r>
              <a:rPr lang="en-US" dirty="0"/>
              <a:t>Less startup time so project startup is accelerated. (Cobb, </a:t>
            </a:r>
            <a:r>
              <a:rPr lang="en-US" i="1" dirty="0"/>
              <a:t>Chapter 1</a:t>
            </a:r>
            <a:r>
              <a:rPr lang="en-US" dirty="0"/>
              <a:t> 2015)</a:t>
            </a:r>
          </a:p>
          <a:p>
            <a:pPr marL="0" indent="0">
              <a:buNone/>
            </a:pPr>
            <a:endParaRPr lang="en-US" dirty="0"/>
          </a:p>
          <a:p>
            <a:pPr marL="285750" indent="-285750"/>
            <a:r>
              <a:rPr lang="en-US" dirty="0"/>
              <a:t>Allows for flexibility and scope can change throughout the process.</a:t>
            </a:r>
          </a:p>
          <a:p>
            <a:pPr marL="285750" indent="-285750"/>
            <a:endParaRPr lang="en-US" dirty="0"/>
          </a:p>
          <a:p>
            <a:pPr marL="285750" indent="-285750"/>
            <a:r>
              <a:rPr lang="en-US" dirty="0"/>
              <a:t>Testing is done throughout the process so errors can be found right away and allows for a more stable end product.</a:t>
            </a:r>
          </a:p>
          <a:p>
            <a:pPr marL="285750" indent="-285750"/>
            <a:endParaRPr lang="en-US" dirty="0"/>
          </a:p>
          <a:p>
            <a:pPr marL="285750" indent="-285750"/>
            <a:r>
              <a:rPr lang="en-US" dirty="0"/>
              <a:t>Customer interaction is a large element of agile which can allow for better customer satisfaction. (</a:t>
            </a:r>
            <a:r>
              <a:rPr lang="en-US" i="1" dirty="0"/>
              <a:t>SDLC - Quick Guide</a:t>
            </a:r>
            <a:r>
              <a:rPr lang="en-US" dirty="0"/>
              <a:t>)</a:t>
            </a:r>
            <a:endParaRPr lang="en" dirty="0"/>
          </a:p>
          <a:p>
            <a:pPr marL="285750" indent="-285750"/>
            <a:endParaRPr lang="en" dirty="0"/>
          </a:p>
          <a:p>
            <a:pPr marL="0" lvl="0" indent="0" algn="l" rtl="0">
              <a:spcBef>
                <a:spcPts val="0"/>
              </a:spcBef>
              <a:spcAft>
                <a:spcPts val="0"/>
              </a:spcAft>
              <a:buNone/>
            </a:pPr>
            <a:endParaRPr lang="en" dirty="0"/>
          </a:p>
          <a:p>
            <a:pPr marL="0" indent="0">
              <a:buNone/>
            </a:pPr>
            <a:r>
              <a:rPr lang="en-US" dirty="0"/>
              <a:t> </a:t>
            </a:r>
          </a:p>
          <a:p>
            <a:pPr marL="0" indent="0">
              <a:buNone/>
            </a:pPr>
            <a:endParaRPr lang="en-US" b="1" dirty="0">
              <a:latin typeface="Spinnaker"/>
              <a:ea typeface="Spinnaker"/>
              <a:cs typeface="Spinnaker"/>
              <a:sym typeface="Spinnaker"/>
            </a:endParaRPr>
          </a:p>
          <a:p>
            <a:pPr marL="0" indent="0">
              <a:buNone/>
            </a:pPr>
            <a:endParaRPr lang="en-US" sz="1400" b="1" dirty="0">
              <a:latin typeface="Spinnaker"/>
              <a:ea typeface="Spinnaker"/>
              <a:cs typeface="Spinnaker"/>
              <a:sym typeface="Spinnaker"/>
            </a:endParaRPr>
          </a:p>
          <a:p>
            <a:pPr marL="0" lvl="0" indent="0" algn="l" rtl="0">
              <a:spcBef>
                <a:spcPts val="0"/>
              </a:spcBef>
              <a:spcAft>
                <a:spcPts val="0"/>
              </a:spcAft>
              <a:buNone/>
            </a:pPr>
            <a:endParaRPr dirty="0"/>
          </a:p>
        </p:txBody>
      </p:sp>
      <p:sp>
        <p:nvSpPr>
          <p:cNvPr id="959" name="Google Shape;959;p57"/>
          <p:cNvSpPr txBox="1">
            <a:spLocks noGrp="1"/>
          </p:cNvSpPr>
          <p:nvPr>
            <p:ph type="title"/>
          </p:nvPr>
        </p:nvSpPr>
        <p:spPr>
          <a:xfrm>
            <a:off x="1780586" y="445025"/>
            <a:ext cx="650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solidFill>
                  <a:schemeClr val="tx1"/>
                </a:solidFill>
              </a:rPr>
              <a:t>WHY CHOOSE AN AGILE APPROACH?</a:t>
            </a:r>
            <a:endParaRPr sz="2500" dirty="0">
              <a:solidFill>
                <a:schemeClr val="tx1"/>
              </a:solidFill>
            </a:endParaRPr>
          </a:p>
        </p:txBody>
      </p:sp>
      <p:sp>
        <p:nvSpPr>
          <p:cNvPr id="2" name="Google Shape;950;p56">
            <a:extLst>
              <a:ext uri="{FF2B5EF4-FFF2-40B4-BE49-F238E27FC236}">
                <a16:creationId xmlns:a16="http://schemas.microsoft.com/office/drawing/2014/main" id="{BAE1BF07-8F17-6553-9C51-AA0E40F17C44}"/>
              </a:ext>
            </a:extLst>
          </p:cNvPr>
          <p:cNvSpPr/>
          <p:nvPr/>
        </p:nvSpPr>
        <p:spPr>
          <a:xfrm rot="13244504">
            <a:off x="6128577" y="-517385"/>
            <a:ext cx="3937616" cy="2224185"/>
          </a:xfrm>
          <a:custGeom>
            <a:avLst/>
            <a:gdLst/>
            <a:ahLst/>
            <a:cxnLst/>
            <a:rect l="l" t="t" r="r" b="b"/>
            <a:pathLst>
              <a:path w="267490" h="116469" extrusionOk="0">
                <a:moveTo>
                  <a:pt x="267489" y="61687"/>
                </a:moveTo>
                <a:cubicBezTo>
                  <a:pt x="267489" y="61687"/>
                  <a:pt x="221296" y="1"/>
                  <a:pt x="144459" y="57921"/>
                </a:cubicBezTo>
                <a:cubicBezTo>
                  <a:pt x="66851" y="116469"/>
                  <a:pt x="63655" y="23340"/>
                  <a:pt x="0" y="36522"/>
                </a:cubicBezTo>
                <a:lnTo>
                  <a:pt x="0" y="113758"/>
                </a:lnTo>
                <a:lnTo>
                  <a:pt x="267489" y="11375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77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51"/>
          <p:cNvSpPr txBox="1">
            <a:spLocks noGrp="1"/>
          </p:cNvSpPr>
          <p:nvPr>
            <p:ph type="body" idx="1"/>
          </p:nvPr>
        </p:nvSpPr>
        <p:spPr>
          <a:xfrm>
            <a:off x="1395550" y="1602200"/>
            <a:ext cx="7402762" cy="2695500"/>
          </a:xfrm>
          <a:prstGeom prst="rect">
            <a:avLst/>
          </a:prstGeom>
        </p:spPr>
        <p:txBody>
          <a:bodyPr spcFirstLastPara="1" wrap="square" lIns="91425" tIns="91425" rIns="91425" bIns="91425" anchor="t" anchorCtr="0">
            <a:noAutofit/>
          </a:bodyPr>
          <a:lstStyle/>
          <a:p>
            <a:r>
              <a:rPr lang="en-US" dirty="0">
                <a:effectLst/>
              </a:rPr>
              <a:t>Cobb, C. G. (2015). Chapter 1. In </a:t>
            </a:r>
            <a:r>
              <a:rPr lang="en-US" i="1" dirty="0">
                <a:effectLst/>
              </a:rPr>
              <a:t>The Project Manager's Guide to Mastering Agile: Principles and practices for an adaptive approach</a:t>
            </a:r>
            <a:r>
              <a:rPr lang="en-US" dirty="0">
                <a:effectLst/>
              </a:rPr>
              <a:t>. essay, Wiley. </a:t>
            </a:r>
          </a:p>
          <a:p>
            <a:r>
              <a:rPr lang="en-US" dirty="0">
                <a:effectLst/>
              </a:rPr>
              <a:t>Cobb, C. G. (2015). Chapter 3. In </a:t>
            </a:r>
            <a:r>
              <a:rPr lang="en-US" i="1" dirty="0">
                <a:effectLst/>
              </a:rPr>
              <a:t>The Project Manager's Guide to Mastering Agile: Principles and practices for an adaptive approach</a:t>
            </a:r>
            <a:r>
              <a:rPr lang="en-US" dirty="0">
                <a:effectLst/>
              </a:rPr>
              <a:t>. essay, Wiley. </a:t>
            </a:r>
          </a:p>
          <a:p>
            <a:r>
              <a:rPr lang="en-US" dirty="0">
                <a:effectLst/>
              </a:rPr>
              <a:t>Cobb, C. G. (2015). Chapter 5. In </a:t>
            </a:r>
            <a:r>
              <a:rPr lang="en-US" i="1" dirty="0">
                <a:effectLst/>
              </a:rPr>
              <a:t>The Project Manager's Guide to Mastering Agile: Principles and practices for an adaptive approach</a:t>
            </a:r>
            <a:r>
              <a:rPr lang="en-US" dirty="0">
                <a:effectLst/>
              </a:rPr>
              <a:t>. essay, Wiley. </a:t>
            </a:r>
          </a:p>
          <a:p>
            <a:r>
              <a:rPr lang="en-US" dirty="0">
                <a:effectLst/>
              </a:rPr>
              <a:t>Lucid Content Team. (2018, August 10). </a:t>
            </a:r>
            <a:r>
              <a:rPr lang="en-US" i="1" dirty="0">
                <a:effectLst/>
              </a:rPr>
              <a:t>The Pros and cons of waterfall methodology</a:t>
            </a:r>
            <a:r>
              <a:rPr lang="en-US" dirty="0">
                <a:effectLst/>
              </a:rPr>
              <a:t>. </a:t>
            </a:r>
            <a:r>
              <a:rPr lang="en-US" dirty="0" err="1">
                <a:effectLst/>
              </a:rPr>
              <a:t>Lucidchart</a:t>
            </a:r>
            <a:r>
              <a:rPr lang="en-US" dirty="0">
                <a:effectLst/>
              </a:rPr>
              <a:t> Blog. Retrieved December 7, 2022, from https://www.lucidchart.com/blog/pros-and-cons-of-waterfall-methodology </a:t>
            </a:r>
          </a:p>
          <a:p>
            <a:r>
              <a:rPr lang="en-US" i="1" dirty="0">
                <a:effectLst/>
              </a:rPr>
              <a:t>SDLC - Quick Guide</a:t>
            </a:r>
            <a:r>
              <a:rPr lang="en-US" dirty="0">
                <a:effectLst/>
              </a:rPr>
              <a:t>. Tutorials Point. (n.d.). Retrieved December 7, 2022, from https://www.tutorialspoint.com/sdlc/sdlc_quick_guide.htm </a:t>
            </a:r>
          </a:p>
        </p:txBody>
      </p:sp>
      <p:sp>
        <p:nvSpPr>
          <p:cNvPr id="879" name="Google Shape;879;p5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55"/>
          <p:cNvSpPr txBox="1">
            <a:spLocks noGrp="1"/>
          </p:cNvSpPr>
          <p:nvPr>
            <p:ph type="ctrTitle"/>
          </p:nvPr>
        </p:nvSpPr>
        <p:spPr>
          <a:xfrm>
            <a:off x="4051375" y="535000"/>
            <a:ext cx="4379400" cy="10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917" name="Google Shape;917;p55"/>
          <p:cNvSpPr txBox="1">
            <a:spLocks noGrp="1"/>
          </p:cNvSpPr>
          <p:nvPr>
            <p:ph type="subTitle" idx="1"/>
          </p:nvPr>
        </p:nvSpPr>
        <p:spPr>
          <a:xfrm>
            <a:off x="4618075" y="1403500"/>
            <a:ext cx="3812700" cy="157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918" name="Google Shape;918;p55"/>
          <p:cNvSpPr txBox="1"/>
          <p:nvPr/>
        </p:nvSpPr>
        <p:spPr>
          <a:xfrm>
            <a:off x="4051375" y="4391925"/>
            <a:ext cx="4379400" cy="216600"/>
          </a:xfrm>
          <a:prstGeom prst="rect">
            <a:avLst/>
          </a:prstGeom>
          <a:noFill/>
          <a:ln>
            <a:noFill/>
          </a:ln>
        </p:spPr>
        <p:txBody>
          <a:bodyPr spcFirstLastPara="1" wrap="square" lIns="91425" tIns="91425" rIns="91425" bIns="91425" anchor="ctr" anchorCtr="0">
            <a:noAutofit/>
          </a:bodyPr>
          <a:lstStyle/>
          <a:p>
            <a:pPr marL="0" lvl="0" indent="0" algn="r" rtl="0">
              <a:spcBef>
                <a:spcPts val="300"/>
              </a:spcBef>
              <a:spcAft>
                <a:spcPts val="0"/>
              </a:spcAft>
              <a:buNone/>
            </a:pPr>
            <a:endParaRPr sz="1200" dirty="0">
              <a:solidFill>
                <a:schemeClr val="dk1"/>
              </a:solidFill>
              <a:latin typeface="Mandali"/>
              <a:ea typeface="Mandali"/>
              <a:cs typeface="Mandali"/>
              <a:sym typeface="Mandali"/>
            </a:endParaRPr>
          </a:p>
        </p:txBody>
      </p:sp>
      <p:sp>
        <p:nvSpPr>
          <p:cNvPr id="923" name="Google Shape;923;p55"/>
          <p:cNvSpPr/>
          <p:nvPr/>
        </p:nvSpPr>
        <p:spPr>
          <a:xfrm>
            <a:off x="5087770" y="3150953"/>
            <a:ext cx="439260" cy="439772"/>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SCRUM-AGILE ROLES</a:t>
            </a:r>
            <a:endParaRPr dirty="0">
              <a:solidFill>
                <a:schemeClr val="dk1"/>
              </a:solidFill>
            </a:endParaRPr>
          </a:p>
        </p:txBody>
      </p:sp>
      <p:sp>
        <p:nvSpPr>
          <p:cNvPr id="567" name="Google Shape;567;p40"/>
          <p:cNvSpPr txBox="1"/>
          <p:nvPr/>
        </p:nvSpPr>
        <p:spPr>
          <a:xfrm>
            <a:off x="6419401" y="1791250"/>
            <a:ext cx="19308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Spinnaker"/>
                <a:ea typeface="Spinnaker"/>
                <a:cs typeface="Spinnaker"/>
                <a:sym typeface="Spinnaker"/>
              </a:rPr>
              <a:t>TESTER</a:t>
            </a:r>
            <a:endParaRPr sz="2000" b="1" dirty="0">
              <a:solidFill>
                <a:schemeClr val="dk1"/>
              </a:solidFill>
              <a:latin typeface="Spinnaker"/>
              <a:ea typeface="Spinnaker"/>
              <a:cs typeface="Spinnaker"/>
              <a:sym typeface="Spinnaker"/>
            </a:endParaRPr>
          </a:p>
        </p:txBody>
      </p:sp>
      <p:sp>
        <p:nvSpPr>
          <p:cNvPr id="568" name="Google Shape;568;p40"/>
          <p:cNvSpPr txBox="1"/>
          <p:nvPr/>
        </p:nvSpPr>
        <p:spPr>
          <a:xfrm>
            <a:off x="6419361" y="2322813"/>
            <a:ext cx="19308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chemeClr val="dk1"/>
              </a:solidFill>
              <a:latin typeface="Mandali"/>
              <a:ea typeface="Mandali"/>
              <a:cs typeface="Mandali"/>
              <a:sym typeface="Mandali"/>
            </a:endParaRPr>
          </a:p>
        </p:txBody>
      </p:sp>
      <p:sp>
        <p:nvSpPr>
          <p:cNvPr id="569" name="Google Shape;569;p40"/>
          <p:cNvSpPr txBox="1"/>
          <p:nvPr/>
        </p:nvSpPr>
        <p:spPr>
          <a:xfrm>
            <a:off x="341494" y="3042311"/>
            <a:ext cx="2383092"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b="1" dirty="0">
                <a:solidFill>
                  <a:schemeClr val="dk1"/>
                </a:solidFill>
                <a:latin typeface="Spinnaker"/>
                <a:ea typeface="Spinnaker"/>
                <a:cs typeface="Spinnaker"/>
                <a:sym typeface="Spinnaker"/>
              </a:rPr>
              <a:t>SCRUM MASTER</a:t>
            </a:r>
            <a:endParaRPr sz="2000" b="1" dirty="0">
              <a:solidFill>
                <a:schemeClr val="dk1"/>
              </a:solidFill>
              <a:latin typeface="Spinnaker"/>
              <a:ea typeface="Spinnaker"/>
              <a:cs typeface="Spinnaker"/>
              <a:sym typeface="Spinnaker"/>
            </a:endParaRPr>
          </a:p>
        </p:txBody>
      </p:sp>
      <p:sp>
        <p:nvSpPr>
          <p:cNvPr id="570" name="Google Shape;570;p40"/>
          <p:cNvSpPr txBox="1"/>
          <p:nvPr/>
        </p:nvSpPr>
        <p:spPr>
          <a:xfrm>
            <a:off x="646105" y="2461612"/>
            <a:ext cx="1930800" cy="484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dirty="0">
              <a:solidFill>
                <a:schemeClr val="dk1"/>
              </a:solidFill>
              <a:latin typeface="Mandali"/>
              <a:ea typeface="Mandali"/>
              <a:cs typeface="Mandali"/>
              <a:sym typeface="Mandali"/>
            </a:endParaRPr>
          </a:p>
        </p:txBody>
      </p:sp>
      <p:sp>
        <p:nvSpPr>
          <p:cNvPr id="571" name="Google Shape;571;p40"/>
          <p:cNvSpPr txBox="1"/>
          <p:nvPr/>
        </p:nvSpPr>
        <p:spPr>
          <a:xfrm>
            <a:off x="793828" y="3573874"/>
            <a:ext cx="1930800" cy="484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dirty="0">
              <a:solidFill>
                <a:schemeClr val="dk1"/>
              </a:solidFill>
              <a:latin typeface="Mandali"/>
              <a:ea typeface="Mandali"/>
              <a:cs typeface="Mandali"/>
              <a:sym typeface="Mandali"/>
            </a:endParaRPr>
          </a:p>
        </p:txBody>
      </p:sp>
      <p:sp>
        <p:nvSpPr>
          <p:cNvPr id="572" name="Google Shape;572;p40"/>
          <p:cNvSpPr txBox="1"/>
          <p:nvPr/>
        </p:nvSpPr>
        <p:spPr>
          <a:xfrm>
            <a:off x="6419401" y="3042311"/>
            <a:ext cx="19308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Spinnaker"/>
                <a:ea typeface="Spinnaker"/>
                <a:cs typeface="Spinnaker"/>
                <a:sym typeface="Spinnaker"/>
              </a:rPr>
              <a:t>DEVELOPER</a:t>
            </a:r>
            <a:endParaRPr sz="2000" b="1" dirty="0">
              <a:solidFill>
                <a:schemeClr val="dk1"/>
              </a:solidFill>
              <a:latin typeface="Spinnaker"/>
              <a:ea typeface="Spinnaker"/>
              <a:cs typeface="Spinnaker"/>
              <a:sym typeface="Spinnaker"/>
            </a:endParaRPr>
          </a:p>
        </p:txBody>
      </p:sp>
      <p:sp>
        <p:nvSpPr>
          <p:cNvPr id="573" name="Google Shape;573;p40"/>
          <p:cNvSpPr txBox="1"/>
          <p:nvPr/>
        </p:nvSpPr>
        <p:spPr>
          <a:xfrm>
            <a:off x="6419414" y="3573874"/>
            <a:ext cx="19308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chemeClr val="dk1"/>
              </a:solidFill>
              <a:latin typeface="Mandali"/>
              <a:ea typeface="Mandali"/>
              <a:cs typeface="Mandali"/>
              <a:sym typeface="Mandali"/>
            </a:endParaRPr>
          </a:p>
        </p:txBody>
      </p:sp>
      <p:sp>
        <p:nvSpPr>
          <p:cNvPr id="574" name="Google Shape;574;p40"/>
          <p:cNvSpPr txBox="1"/>
          <p:nvPr/>
        </p:nvSpPr>
        <p:spPr>
          <a:xfrm>
            <a:off x="189327" y="1701236"/>
            <a:ext cx="2535259" cy="617714"/>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b="1" dirty="0">
                <a:solidFill>
                  <a:schemeClr val="dk1"/>
                </a:solidFill>
                <a:latin typeface="Spinnaker"/>
                <a:ea typeface="Spinnaker"/>
                <a:cs typeface="Spinnaker"/>
                <a:sym typeface="Spinnaker"/>
              </a:rPr>
              <a:t>PRODUCT OWNER</a:t>
            </a:r>
            <a:endParaRPr sz="2000" b="1" dirty="0">
              <a:solidFill>
                <a:schemeClr val="dk1"/>
              </a:solidFill>
              <a:latin typeface="Spinnaker"/>
              <a:ea typeface="Spinnaker"/>
              <a:cs typeface="Spinnaker"/>
              <a:sym typeface="Spinnaker"/>
            </a:endParaRPr>
          </a:p>
        </p:txBody>
      </p:sp>
      <p:cxnSp>
        <p:nvCxnSpPr>
          <p:cNvPr id="575" name="Google Shape;575;p40"/>
          <p:cNvCxnSpPr>
            <a:cxnSpLocks/>
            <a:stCxn id="574" idx="3"/>
            <a:endCxn id="576" idx="2"/>
          </p:cNvCxnSpPr>
          <p:nvPr/>
        </p:nvCxnSpPr>
        <p:spPr>
          <a:xfrm>
            <a:off x="2724586" y="2010093"/>
            <a:ext cx="604514" cy="341470"/>
          </a:xfrm>
          <a:prstGeom prst="curvedConnector3">
            <a:avLst>
              <a:gd name="adj1" fmla="val 50000"/>
            </a:avLst>
          </a:prstGeom>
          <a:noFill/>
          <a:ln w="9525" cap="flat" cmpd="sng">
            <a:solidFill>
              <a:schemeClr val="dk1"/>
            </a:solidFill>
            <a:prstDash val="solid"/>
            <a:round/>
            <a:headEnd type="none" w="sm" len="sm"/>
            <a:tailEnd type="none" w="sm" len="sm"/>
          </a:ln>
        </p:spPr>
      </p:cxnSp>
      <p:cxnSp>
        <p:nvCxnSpPr>
          <p:cNvPr id="577" name="Google Shape;577;p40"/>
          <p:cNvCxnSpPr>
            <a:stCxn id="567" idx="1"/>
            <a:endCxn id="578" idx="6"/>
          </p:cNvCxnSpPr>
          <p:nvPr/>
        </p:nvCxnSpPr>
        <p:spPr>
          <a:xfrm rot="10800000" flipV="1">
            <a:off x="5826051" y="2055099"/>
            <a:ext cx="593350" cy="296463"/>
          </a:xfrm>
          <a:prstGeom prst="curvedConnector3">
            <a:avLst>
              <a:gd name="adj1" fmla="val 50000"/>
            </a:avLst>
          </a:prstGeom>
          <a:noFill/>
          <a:ln w="9525" cap="flat" cmpd="sng">
            <a:solidFill>
              <a:schemeClr val="dk1"/>
            </a:solidFill>
            <a:prstDash val="solid"/>
            <a:round/>
            <a:headEnd type="none" w="sm" len="sm"/>
            <a:tailEnd type="none" w="sm" len="sm"/>
          </a:ln>
        </p:spPr>
      </p:cxnSp>
      <p:cxnSp>
        <p:nvCxnSpPr>
          <p:cNvPr id="579" name="Google Shape;579;p40"/>
          <p:cNvCxnSpPr>
            <a:cxnSpLocks/>
            <a:stCxn id="569" idx="3"/>
            <a:endCxn id="580" idx="2"/>
          </p:cNvCxnSpPr>
          <p:nvPr/>
        </p:nvCxnSpPr>
        <p:spPr>
          <a:xfrm>
            <a:off x="2724586" y="3306161"/>
            <a:ext cx="604514" cy="292927"/>
          </a:xfrm>
          <a:prstGeom prst="curvedConnector3">
            <a:avLst>
              <a:gd name="adj1" fmla="val 50000"/>
            </a:avLst>
          </a:prstGeom>
          <a:noFill/>
          <a:ln w="9525" cap="flat" cmpd="sng">
            <a:solidFill>
              <a:schemeClr val="dk1"/>
            </a:solidFill>
            <a:prstDash val="solid"/>
            <a:round/>
            <a:headEnd type="none" w="sm" len="sm"/>
            <a:tailEnd type="none" w="sm" len="sm"/>
          </a:ln>
        </p:spPr>
      </p:cxnSp>
      <p:cxnSp>
        <p:nvCxnSpPr>
          <p:cNvPr id="581" name="Google Shape;581;p40"/>
          <p:cNvCxnSpPr>
            <a:stCxn id="572" idx="1"/>
            <a:endCxn id="582" idx="6"/>
          </p:cNvCxnSpPr>
          <p:nvPr/>
        </p:nvCxnSpPr>
        <p:spPr>
          <a:xfrm flipH="1">
            <a:off x="5814901" y="3306161"/>
            <a:ext cx="604500" cy="292800"/>
          </a:xfrm>
          <a:prstGeom prst="curvedConnector3">
            <a:avLst>
              <a:gd name="adj1" fmla="val 50000"/>
            </a:avLst>
          </a:prstGeom>
          <a:noFill/>
          <a:ln w="9525" cap="flat" cmpd="sng">
            <a:solidFill>
              <a:schemeClr val="dk1"/>
            </a:solidFill>
            <a:prstDash val="solid"/>
            <a:round/>
            <a:headEnd type="none" w="sm" len="sm"/>
            <a:tailEnd type="none" w="sm" len="sm"/>
          </a:ln>
        </p:spPr>
      </p:cxnSp>
      <p:sp>
        <p:nvSpPr>
          <p:cNvPr id="576" name="Google Shape;576;p40"/>
          <p:cNvSpPr/>
          <p:nvPr/>
        </p:nvSpPr>
        <p:spPr>
          <a:xfrm>
            <a:off x="3329100" y="1730113"/>
            <a:ext cx="1242900" cy="1242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40"/>
          <p:cNvSpPr/>
          <p:nvPr/>
        </p:nvSpPr>
        <p:spPr>
          <a:xfrm>
            <a:off x="4583151" y="1730113"/>
            <a:ext cx="1242900" cy="124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80" name="Google Shape;580;p40"/>
          <p:cNvSpPr/>
          <p:nvPr/>
        </p:nvSpPr>
        <p:spPr>
          <a:xfrm>
            <a:off x="3329100" y="2977638"/>
            <a:ext cx="1242900" cy="1242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4572000" y="2977638"/>
            <a:ext cx="1242900" cy="124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40"/>
          <p:cNvGrpSpPr/>
          <p:nvPr/>
        </p:nvGrpSpPr>
        <p:grpSpPr>
          <a:xfrm>
            <a:off x="3648296" y="3296490"/>
            <a:ext cx="604509" cy="605196"/>
            <a:chOff x="3235438" y="1970604"/>
            <a:chExt cx="354363" cy="354745"/>
          </a:xfrm>
        </p:grpSpPr>
        <p:sp>
          <p:nvSpPr>
            <p:cNvPr id="599" name="Google Shape;599;p40"/>
            <p:cNvSpPr/>
            <p:nvPr/>
          </p:nvSpPr>
          <p:spPr>
            <a:xfrm>
              <a:off x="3235438" y="2125712"/>
              <a:ext cx="132667" cy="199288"/>
            </a:xfrm>
            <a:custGeom>
              <a:avLst/>
              <a:gdLst/>
              <a:ahLst/>
              <a:cxnLst/>
              <a:rect l="l" t="t" r="r" b="b"/>
              <a:pathLst>
                <a:path w="4168" h="6261" extrusionOk="0">
                  <a:moveTo>
                    <a:pt x="2102" y="325"/>
                  </a:moveTo>
                  <a:cubicBezTo>
                    <a:pt x="2147" y="325"/>
                    <a:pt x="2191" y="331"/>
                    <a:pt x="2239" y="343"/>
                  </a:cubicBezTo>
                  <a:cubicBezTo>
                    <a:pt x="2953" y="402"/>
                    <a:pt x="3501" y="1021"/>
                    <a:pt x="3501" y="1748"/>
                  </a:cubicBezTo>
                  <a:cubicBezTo>
                    <a:pt x="3501" y="2438"/>
                    <a:pt x="3668" y="3081"/>
                    <a:pt x="3811" y="3414"/>
                  </a:cubicBezTo>
                  <a:lnTo>
                    <a:pt x="3811" y="3438"/>
                  </a:lnTo>
                  <a:cubicBezTo>
                    <a:pt x="3632" y="3534"/>
                    <a:pt x="3310" y="3736"/>
                    <a:pt x="2775" y="3831"/>
                  </a:cubicBezTo>
                  <a:lnTo>
                    <a:pt x="2775" y="3795"/>
                  </a:lnTo>
                  <a:lnTo>
                    <a:pt x="2775" y="3462"/>
                  </a:lnTo>
                  <a:cubicBezTo>
                    <a:pt x="2977" y="3343"/>
                    <a:pt x="3156" y="3164"/>
                    <a:pt x="3299" y="2938"/>
                  </a:cubicBezTo>
                  <a:cubicBezTo>
                    <a:pt x="3513" y="2545"/>
                    <a:pt x="3441" y="2021"/>
                    <a:pt x="3096" y="1712"/>
                  </a:cubicBezTo>
                  <a:cubicBezTo>
                    <a:pt x="2858" y="1486"/>
                    <a:pt x="2429" y="1236"/>
                    <a:pt x="1751" y="1236"/>
                  </a:cubicBezTo>
                  <a:cubicBezTo>
                    <a:pt x="1703" y="1236"/>
                    <a:pt x="1656" y="1248"/>
                    <a:pt x="1632" y="1271"/>
                  </a:cubicBezTo>
                  <a:lnTo>
                    <a:pt x="1286" y="1617"/>
                  </a:lnTo>
                  <a:cubicBezTo>
                    <a:pt x="1227" y="1676"/>
                    <a:pt x="1227" y="1783"/>
                    <a:pt x="1286" y="1843"/>
                  </a:cubicBezTo>
                  <a:cubicBezTo>
                    <a:pt x="1316" y="1873"/>
                    <a:pt x="1358" y="1887"/>
                    <a:pt x="1400" y="1887"/>
                  </a:cubicBezTo>
                  <a:cubicBezTo>
                    <a:pt x="1441" y="1887"/>
                    <a:pt x="1483" y="1873"/>
                    <a:pt x="1513" y="1843"/>
                  </a:cubicBezTo>
                  <a:lnTo>
                    <a:pt x="1810" y="1545"/>
                  </a:lnTo>
                  <a:cubicBezTo>
                    <a:pt x="2239" y="1557"/>
                    <a:pt x="2596" y="1688"/>
                    <a:pt x="2882" y="1950"/>
                  </a:cubicBezTo>
                  <a:cubicBezTo>
                    <a:pt x="3120" y="2152"/>
                    <a:pt x="3156" y="2510"/>
                    <a:pt x="3013" y="2783"/>
                  </a:cubicBezTo>
                  <a:cubicBezTo>
                    <a:pt x="2822" y="3105"/>
                    <a:pt x="2477" y="3319"/>
                    <a:pt x="2084" y="3319"/>
                  </a:cubicBezTo>
                  <a:cubicBezTo>
                    <a:pt x="1513" y="3319"/>
                    <a:pt x="1036" y="2843"/>
                    <a:pt x="1036" y="2260"/>
                  </a:cubicBezTo>
                  <a:cubicBezTo>
                    <a:pt x="1036" y="2164"/>
                    <a:pt x="953" y="2093"/>
                    <a:pt x="870" y="2093"/>
                  </a:cubicBezTo>
                  <a:cubicBezTo>
                    <a:pt x="774" y="2093"/>
                    <a:pt x="703" y="2164"/>
                    <a:pt x="703" y="2260"/>
                  </a:cubicBezTo>
                  <a:cubicBezTo>
                    <a:pt x="703" y="2760"/>
                    <a:pt x="989" y="3224"/>
                    <a:pt x="1405" y="3462"/>
                  </a:cubicBezTo>
                  <a:lnTo>
                    <a:pt x="1405" y="3795"/>
                  </a:lnTo>
                  <a:lnTo>
                    <a:pt x="1405" y="3831"/>
                  </a:lnTo>
                  <a:cubicBezTo>
                    <a:pt x="858" y="3712"/>
                    <a:pt x="524" y="3534"/>
                    <a:pt x="393" y="3438"/>
                  </a:cubicBezTo>
                  <a:cubicBezTo>
                    <a:pt x="393" y="3438"/>
                    <a:pt x="382" y="3438"/>
                    <a:pt x="393" y="3414"/>
                  </a:cubicBezTo>
                  <a:cubicBezTo>
                    <a:pt x="524" y="3081"/>
                    <a:pt x="691" y="2438"/>
                    <a:pt x="703" y="1748"/>
                  </a:cubicBezTo>
                  <a:cubicBezTo>
                    <a:pt x="703" y="1021"/>
                    <a:pt x="1275" y="402"/>
                    <a:pt x="1965" y="343"/>
                  </a:cubicBezTo>
                  <a:cubicBezTo>
                    <a:pt x="2013" y="331"/>
                    <a:pt x="2057" y="325"/>
                    <a:pt x="2102" y="325"/>
                  </a:cubicBezTo>
                  <a:close/>
                  <a:moveTo>
                    <a:pt x="2429" y="3581"/>
                  </a:moveTo>
                  <a:lnTo>
                    <a:pt x="2429" y="3772"/>
                  </a:lnTo>
                  <a:cubicBezTo>
                    <a:pt x="2429" y="3974"/>
                    <a:pt x="2537" y="4153"/>
                    <a:pt x="2715" y="4236"/>
                  </a:cubicBezTo>
                  <a:lnTo>
                    <a:pt x="2822" y="4296"/>
                  </a:lnTo>
                  <a:cubicBezTo>
                    <a:pt x="2668" y="4546"/>
                    <a:pt x="2382" y="4712"/>
                    <a:pt x="2072" y="4712"/>
                  </a:cubicBezTo>
                  <a:cubicBezTo>
                    <a:pt x="1775" y="4712"/>
                    <a:pt x="1489" y="4546"/>
                    <a:pt x="1334" y="4296"/>
                  </a:cubicBezTo>
                  <a:lnTo>
                    <a:pt x="1429" y="4236"/>
                  </a:lnTo>
                  <a:cubicBezTo>
                    <a:pt x="1608" y="4153"/>
                    <a:pt x="1715" y="3974"/>
                    <a:pt x="1715" y="3772"/>
                  </a:cubicBezTo>
                  <a:lnTo>
                    <a:pt x="1715" y="3581"/>
                  </a:lnTo>
                  <a:cubicBezTo>
                    <a:pt x="1834" y="3617"/>
                    <a:pt x="1953" y="3629"/>
                    <a:pt x="2072" y="3629"/>
                  </a:cubicBezTo>
                  <a:cubicBezTo>
                    <a:pt x="2191" y="3629"/>
                    <a:pt x="2310" y="3617"/>
                    <a:pt x="2429" y="3581"/>
                  </a:cubicBezTo>
                  <a:close/>
                  <a:moveTo>
                    <a:pt x="2072" y="0"/>
                  </a:moveTo>
                  <a:cubicBezTo>
                    <a:pt x="2016" y="0"/>
                    <a:pt x="1959" y="3"/>
                    <a:pt x="1906" y="9"/>
                  </a:cubicBezTo>
                  <a:cubicBezTo>
                    <a:pt x="1036" y="81"/>
                    <a:pt x="346" y="855"/>
                    <a:pt x="346" y="1748"/>
                  </a:cubicBezTo>
                  <a:cubicBezTo>
                    <a:pt x="346" y="2391"/>
                    <a:pt x="203" y="2986"/>
                    <a:pt x="60" y="3295"/>
                  </a:cubicBezTo>
                  <a:cubicBezTo>
                    <a:pt x="1" y="3450"/>
                    <a:pt x="48" y="3617"/>
                    <a:pt x="179" y="3700"/>
                  </a:cubicBezTo>
                  <a:cubicBezTo>
                    <a:pt x="322" y="3795"/>
                    <a:pt x="584" y="3950"/>
                    <a:pt x="1036" y="4093"/>
                  </a:cubicBezTo>
                  <a:lnTo>
                    <a:pt x="382" y="4415"/>
                  </a:lnTo>
                  <a:cubicBezTo>
                    <a:pt x="143" y="4534"/>
                    <a:pt x="1" y="4772"/>
                    <a:pt x="1" y="5022"/>
                  </a:cubicBezTo>
                  <a:lnTo>
                    <a:pt x="1" y="6093"/>
                  </a:lnTo>
                  <a:cubicBezTo>
                    <a:pt x="1" y="6189"/>
                    <a:pt x="84" y="6260"/>
                    <a:pt x="167" y="6260"/>
                  </a:cubicBezTo>
                  <a:cubicBezTo>
                    <a:pt x="262" y="6260"/>
                    <a:pt x="334" y="6189"/>
                    <a:pt x="334" y="6093"/>
                  </a:cubicBezTo>
                  <a:lnTo>
                    <a:pt x="334" y="5022"/>
                  </a:lnTo>
                  <a:cubicBezTo>
                    <a:pt x="334" y="4891"/>
                    <a:pt x="405" y="4772"/>
                    <a:pt x="524" y="4700"/>
                  </a:cubicBezTo>
                  <a:lnTo>
                    <a:pt x="1048" y="4450"/>
                  </a:lnTo>
                  <a:cubicBezTo>
                    <a:pt x="1275" y="4807"/>
                    <a:pt x="1656" y="5046"/>
                    <a:pt x="2084" y="5046"/>
                  </a:cubicBezTo>
                  <a:cubicBezTo>
                    <a:pt x="2525" y="5046"/>
                    <a:pt x="2906" y="4819"/>
                    <a:pt x="3132" y="4450"/>
                  </a:cubicBezTo>
                  <a:lnTo>
                    <a:pt x="3656" y="4700"/>
                  </a:lnTo>
                  <a:cubicBezTo>
                    <a:pt x="3775" y="4760"/>
                    <a:pt x="3846" y="4879"/>
                    <a:pt x="3846" y="5022"/>
                  </a:cubicBezTo>
                  <a:lnTo>
                    <a:pt x="3846" y="6093"/>
                  </a:lnTo>
                  <a:cubicBezTo>
                    <a:pt x="3846" y="6189"/>
                    <a:pt x="3918" y="6260"/>
                    <a:pt x="4013" y="6260"/>
                  </a:cubicBezTo>
                  <a:cubicBezTo>
                    <a:pt x="4096" y="6260"/>
                    <a:pt x="4168" y="6189"/>
                    <a:pt x="4168" y="6093"/>
                  </a:cubicBezTo>
                  <a:lnTo>
                    <a:pt x="4168" y="5022"/>
                  </a:lnTo>
                  <a:cubicBezTo>
                    <a:pt x="4156" y="4772"/>
                    <a:pt x="4013" y="4534"/>
                    <a:pt x="3775" y="4415"/>
                  </a:cubicBezTo>
                  <a:lnTo>
                    <a:pt x="3120" y="4093"/>
                  </a:lnTo>
                  <a:cubicBezTo>
                    <a:pt x="3549" y="3974"/>
                    <a:pt x="3834" y="3807"/>
                    <a:pt x="3965" y="3700"/>
                  </a:cubicBezTo>
                  <a:cubicBezTo>
                    <a:pt x="4096" y="3617"/>
                    <a:pt x="4144" y="3450"/>
                    <a:pt x="4084" y="3295"/>
                  </a:cubicBezTo>
                  <a:cubicBezTo>
                    <a:pt x="3953" y="2986"/>
                    <a:pt x="3799" y="2391"/>
                    <a:pt x="3799" y="1748"/>
                  </a:cubicBezTo>
                  <a:cubicBezTo>
                    <a:pt x="3799" y="855"/>
                    <a:pt x="3096" y="81"/>
                    <a:pt x="2239" y="9"/>
                  </a:cubicBezTo>
                  <a:cubicBezTo>
                    <a:pt x="2185" y="3"/>
                    <a:pt x="2129"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3257433" y="2292373"/>
              <a:ext cx="10249" cy="32626"/>
            </a:xfrm>
            <a:custGeom>
              <a:avLst/>
              <a:gdLst/>
              <a:ahLst/>
              <a:cxnLst/>
              <a:rect l="l" t="t" r="r" b="b"/>
              <a:pathLst>
                <a:path w="322" h="1025" extrusionOk="0">
                  <a:moveTo>
                    <a:pt x="167" y="0"/>
                  </a:moveTo>
                  <a:cubicBezTo>
                    <a:pt x="72" y="0"/>
                    <a:pt x="0" y="72"/>
                    <a:pt x="0" y="167"/>
                  </a:cubicBezTo>
                  <a:lnTo>
                    <a:pt x="0" y="857"/>
                  </a:lnTo>
                  <a:cubicBezTo>
                    <a:pt x="0" y="953"/>
                    <a:pt x="72" y="1024"/>
                    <a:pt x="167" y="1024"/>
                  </a:cubicBezTo>
                  <a:cubicBezTo>
                    <a:pt x="250" y="1024"/>
                    <a:pt x="322" y="953"/>
                    <a:pt x="322" y="857"/>
                  </a:cubicBezTo>
                  <a:lnTo>
                    <a:pt x="322" y="167"/>
                  </a:lnTo>
                  <a:cubicBezTo>
                    <a:pt x="322" y="72"/>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3335098" y="2292373"/>
              <a:ext cx="10281" cy="32626"/>
            </a:xfrm>
            <a:custGeom>
              <a:avLst/>
              <a:gdLst/>
              <a:ahLst/>
              <a:cxnLst/>
              <a:rect l="l" t="t" r="r" b="b"/>
              <a:pathLst>
                <a:path w="323" h="1025" extrusionOk="0">
                  <a:moveTo>
                    <a:pt x="168" y="0"/>
                  </a:moveTo>
                  <a:cubicBezTo>
                    <a:pt x="72" y="0"/>
                    <a:pt x="1" y="72"/>
                    <a:pt x="1" y="167"/>
                  </a:cubicBezTo>
                  <a:lnTo>
                    <a:pt x="1" y="857"/>
                  </a:lnTo>
                  <a:cubicBezTo>
                    <a:pt x="1" y="953"/>
                    <a:pt x="72" y="1024"/>
                    <a:pt x="168" y="1024"/>
                  </a:cubicBezTo>
                  <a:cubicBezTo>
                    <a:pt x="251" y="1024"/>
                    <a:pt x="322" y="953"/>
                    <a:pt x="322" y="857"/>
                  </a:cubicBezTo>
                  <a:lnTo>
                    <a:pt x="322" y="167"/>
                  </a:lnTo>
                  <a:cubicBezTo>
                    <a:pt x="322" y="72"/>
                    <a:pt x="251"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3490110" y="2163685"/>
              <a:ext cx="55734" cy="18430"/>
            </a:xfrm>
            <a:custGeom>
              <a:avLst/>
              <a:gdLst/>
              <a:ahLst/>
              <a:cxnLst/>
              <a:rect l="l" t="t" r="r" b="b"/>
              <a:pathLst>
                <a:path w="1751" h="579" extrusionOk="0">
                  <a:moveTo>
                    <a:pt x="649" y="0"/>
                  </a:moveTo>
                  <a:cubicBezTo>
                    <a:pt x="492" y="0"/>
                    <a:pt x="319" y="16"/>
                    <a:pt x="132" y="55"/>
                  </a:cubicBezTo>
                  <a:cubicBezTo>
                    <a:pt x="60" y="66"/>
                    <a:pt x="1" y="138"/>
                    <a:pt x="1" y="221"/>
                  </a:cubicBezTo>
                  <a:lnTo>
                    <a:pt x="1" y="400"/>
                  </a:lnTo>
                  <a:cubicBezTo>
                    <a:pt x="1" y="483"/>
                    <a:pt x="72" y="555"/>
                    <a:pt x="155" y="555"/>
                  </a:cubicBezTo>
                  <a:cubicBezTo>
                    <a:pt x="251" y="555"/>
                    <a:pt x="322" y="483"/>
                    <a:pt x="322" y="400"/>
                  </a:cubicBezTo>
                  <a:lnTo>
                    <a:pt x="322" y="364"/>
                  </a:lnTo>
                  <a:cubicBezTo>
                    <a:pt x="434" y="349"/>
                    <a:pt x="539" y="342"/>
                    <a:pt x="636" y="342"/>
                  </a:cubicBezTo>
                  <a:cubicBezTo>
                    <a:pt x="841" y="342"/>
                    <a:pt x="1011" y="371"/>
                    <a:pt x="1132" y="412"/>
                  </a:cubicBezTo>
                  <a:cubicBezTo>
                    <a:pt x="1334" y="471"/>
                    <a:pt x="1453" y="543"/>
                    <a:pt x="1465" y="543"/>
                  </a:cubicBezTo>
                  <a:cubicBezTo>
                    <a:pt x="1501" y="555"/>
                    <a:pt x="1525" y="578"/>
                    <a:pt x="1560" y="578"/>
                  </a:cubicBezTo>
                  <a:cubicBezTo>
                    <a:pt x="1620" y="578"/>
                    <a:pt x="1667" y="543"/>
                    <a:pt x="1691" y="495"/>
                  </a:cubicBezTo>
                  <a:cubicBezTo>
                    <a:pt x="1751" y="400"/>
                    <a:pt x="1727" y="293"/>
                    <a:pt x="1644" y="245"/>
                  </a:cubicBezTo>
                  <a:cubicBezTo>
                    <a:pt x="1625" y="236"/>
                    <a:pt x="1259" y="0"/>
                    <a:pt x="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3445771" y="2131664"/>
              <a:ext cx="144031" cy="192953"/>
            </a:xfrm>
            <a:custGeom>
              <a:avLst/>
              <a:gdLst/>
              <a:ahLst/>
              <a:cxnLst/>
              <a:rect l="l" t="t" r="r" b="b"/>
              <a:pathLst>
                <a:path w="4525" h="6062" extrusionOk="0">
                  <a:moveTo>
                    <a:pt x="3489" y="310"/>
                  </a:moveTo>
                  <a:lnTo>
                    <a:pt x="3489" y="1120"/>
                  </a:lnTo>
                  <a:cubicBezTo>
                    <a:pt x="3489" y="1251"/>
                    <a:pt x="3453" y="1382"/>
                    <a:pt x="3394" y="1525"/>
                  </a:cubicBezTo>
                  <a:lnTo>
                    <a:pt x="3334" y="1656"/>
                  </a:lnTo>
                  <a:cubicBezTo>
                    <a:pt x="3322" y="1680"/>
                    <a:pt x="3322" y="1703"/>
                    <a:pt x="3322" y="1727"/>
                  </a:cubicBezTo>
                  <a:lnTo>
                    <a:pt x="3322" y="2073"/>
                  </a:lnTo>
                  <a:cubicBezTo>
                    <a:pt x="3322" y="2370"/>
                    <a:pt x="3203" y="2632"/>
                    <a:pt x="3001" y="2835"/>
                  </a:cubicBezTo>
                  <a:cubicBezTo>
                    <a:pt x="2796" y="3016"/>
                    <a:pt x="2549" y="3133"/>
                    <a:pt x="2268" y="3133"/>
                  </a:cubicBezTo>
                  <a:cubicBezTo>
                    <a:pt x="2254" y="3133"/>
                    <a:pt x="2241" y="3133"/>
                    <a:pt x="2227" y="3132"/>
                  </a:cubicBezTo>
                  <a:cubicBezTo>
                    <a:pt x="1655" y="3108"/>
                    <a:pt x="1191" y="2608"/>
                    <a:pt x="1191" y="2025"/>
                  </a:cubicBezTo>
                  <a:lnTo>
                    <a:pt x="1191" y="1727"/>
                  </a:lnTo>
                  <a:cubicBezTo>
                    <a:pt x="1191" y="1703"/>
                    <a:pt x="1191" y="1680"/>
                    <a:pt x="1179" y="1656"/>
                  </a:cubicBezTo>
                  <a:lnTo>
                    <a:pt x="1120" y="1525"/>
                  </a:lnTo>
                  <a:cubicBezTo>
                    <a:pt x="1060" y="1406"/>
                    <a:pt x="1036" y="1263"/>
                    <a:pt x="1036" y="1120"/>
                  </a:cubicBezTo>
                  <a:cubicBezTo>
                    <a:pt x="1036" y="668"/>
                    <a:pt x="1394" y="310"/>
                    <a:pt x="1834" y="310"/>
                  </a:cubicBezTo>
                  <a:close/>
                  <a:moveTo>
                    <a:pt x="1727" y="3335"/>
                  </a:moveTo>
                  <a:cubicBezTo>
                    <a:pt x="1882" y="3406"/>
                    <a:pt x="2048" y="3442"/>
                    <a:pt x="2215" y="3454"/>
                  </a:cubicBezTo>
                  <a:lnTo>
                    <a:pt x="2263" y="3454"/>
                  </a:lnTo>
                  <a:cubicBezTo>
                    <a:pt x="2453" y="3454"/>
                    <a:pt x="2632" y="3430"/>
                    <a:pt x="2798" y="3347"/>
                  </a:cubicBezTo>
                  <a:lnTo>
                    <a:pt x="2798" y="3573"/>
                  </a:lnTo>
                  <a:cubicBezTo>
                    <a:pt x="2798" y="3620"/>
                    <a:pt x="2810" y="3680"/>
                    <a:pt x="2810" y="3728"/>
                  </a:cubicBezTo>
                  <a:lnTo>
                    <a:pt x="2263" y="4144"/>
                  </a:lnTo>
                  <a:lnTo>
                    <a:pt x="1715" y="3728"/>
                  </a:lnTo>
                  <a:cubicBezTo>
                    <a:pt x="1727" y="3680"/>
                    <a:pt x="1727" y="3632"/>
                    <a:pt x="1727" y="3573"/>
                  </a:cubicBezTo>
                  <a:lnTo>
                    <a:pt x="1727" y="3335"/>
                  </a:lnTo>
                  <a:close/>
                  <a:moveTo>
                    <a:pt x="1834" y="1"/>
                  </a:moveTo>
                  <a:cubicBezTo>
                    <a:pt x="1203" y="1"/>
                    <a:pt x="703" y="501"/>
                    <a:pt x="703" y="1132"/>
                  </a:cubicBezTo>
                  <a:cubicBezTo>
                    <a:pt x="703" y="1322"/>
                    <a:pt x="751" y="1501"/>
                    <a:pt x="834" y="1668"/>
                  </a:cubicBezTo>
                  <a:lnTo>
                    <a:pt x="882" y="1751"/>
                  </a:lnTo>
                  <a:lnTo>
                    <a:pt x="882" y="2013"/>
                  </a:lnTo>
                  <a:cubicBezTo>
                    <a:pt x="882" y="2454"/>
                    <a:pt x="1084" y="2858"/>
                    <a:pt x="1405" y="3120"/>
                  </a:cubicBezTo>
                  <a:lnTo>
                    <a:pt x="1405" y="3561"/>
                  </a:lnTo>
                  <a:cubicBezTo>
                    <a:pt x="1405" y="3632"/>
                    <a:pt x="1358" y="3704"/>
                    <a:pt x="1286" y="3739"/>
                  </a:cubicBezTo>
                  <a:lnTo>
                    <a:pt x="453" y="4049"/>
                  </a:lnTo>
                  <a:cubicBezTo>
                    <a:pt x="179" y="4156"/>
                    <a:pt x="1" y="4406"/>
                    <a:pt x="1" y="4692"/>
                  </a:cubicBezTo>
                  <a:lnTo>
                    <a:pt x="1" y="5894"/>
                  </a:lnTo>
                  <a:cubicBezTo>
                    <a:pt x="1" y="5990"/>
                    <a:pt x="72" y="6061"/>
                    <a:pt x="167" y="6061"/>
                  </a:cubicBezTo>
                  <a:cubicBezTo>
                    <a:pt x="251" y="6061"/>
                    <a:pt x="334" y="5990"/>
                    <a:pt x="334" y="5894"/>
                  </a:cubicBezTo>
                  <a:lnTo>
                    <a:pt x="334" y="4692"/>
                  </a:lnTo>
                  <a:cubicBezTo>
                    <a:pt x="334" y="4537"/>
                    <a:pt x="417" y="4406"/>
                    <a:pt x="572" y="4347"/>
                  </a:cubicBezTo>
                  <a:lnTo>
                    <a:pt x="1405" y="4037"/>
                  </a:lnTo>
                  <a:cubicBezTo>
                    <a:pt x="1441" y="4013"/>
                    <a:pt x="1489" y="3989"/>
                    <a:pt x="1525" y="3954"/>
                  </a:cubicBezTo>
                  <a:lnTo>
                    <a:pt x="2096" y="4394"/>
                  </a:lnTo>
                  <a:lnTo>
                    <a:pt x="2096" y="5883"/>
                  </a:lnTo>
                  <a:cubicBezTo>
                    <a:pt x="2096" y="5966"/>
                    <a:pt x="2179" y="6037"/>
                    <a:pt x="2263" y="6037"/>
                  </a:cubicBezTo>
                  <a:cubicBezTo>
                    <a:pt x="2358" y="6037"/>
                    <a:pt x="2429" y="5966"/>
                    <a:pt x="2429" y="5883"/>
                  </a:cubicBezTo>
                  <a:lnTo>
                    <a:pt x="2429" y="4394"/>
                  </a:lnTo>
                  <a:lnTo>
                    <a:pt x="3013" y="3954"/>
                  </a:lnTo>
                  <a:cubicBezTo>
                    <a:pt x="3049" y="3989"/>
                    <a:pt x="3084" y="4001"/>
                    <a:pt x="3132" y="4037"/>
                  </a:cubicBezTo>
                  <a:lnTo>
                    <a:pt x="3965" y="4347"/>
                  </a:lnTo>
                  <a:cubicBezTo>
                    <a:pt x="4096" y="4406"/>
                    <a:pt x="4203" y="4537"/>
                    <a:pt x="4203" y="4692"/>
                  </a:cubicBezTo>
                  <a:lnTo>
                    <a:pt x="4203" y="5894"/>
                  </a:lnTo>
                  <a:cubicBezTo>
                    <a:pt x="4203" y="5990"/>
                    <a:pt x="4275" y="6061"/>
                    <a:pt x="4358" y="6061"/>
                  </a:cubicBezTo>
                  <a:cubicBezTo>
                    <a:pt x="4453" y="6061"/>
                    <a:pt x="4525" y="5990"/>
                    <a:pt x="4525" y="5894"/>
                  </a:cubicBezTo>
                  <a:lnTo>
                    <a:pt x="4525" y="4692"/>
                  </a:lnTo>
                  <a:cubicBezTo>
                    <a:pt x="4513" y="4418"/>
                    <a:pt x="4334" y="4168"/>
                    <a:pt x="4072" y="4061"/>
                  </a:cubicBezTo>
                  <a:lnTo>
                    <a:pt x="3239" y="3751"/>
                  </a:lnTo>
                  <a:cubicBezTo>
                    <a:pt x="3156" y="3728"/>
                    <a:pt x="3120" y="3644"/>
                    <a:pt x="3120" y="3573"/>
                  </a:cubicBezTo>
                  <a:lnTo>
                    <a:pt x="3120" y="3156"/>
                  </a:lnTo>
                  <a:cubicBezTo>
                    <a:pt x="3144" y="3132"/>
                    <a:pt x="3191" y="3096"/>
                    <a:pt x="3215" y="3061"/>
                  </a:cubicBezTo>
                  <a:cubicBezTo>
                    <a:pt x="3489" y="2799"/>
                    <a:pt x="3632" y="2454"/>
                    <a:pt x="3632" y="2073"/>
                  </a:cubicBezTo>
                  <a:lnTo>
                    <a:pt x="3632" y="1751"/>
                  </a:lnTo>
                  <a:lnTo>
                    <a:pt x="3680" y="1668"/>
                  </a:lnTo>
                  <a:cubicBezTo>
                    <a:pt x="3775" y="1501"/>
                    <a:pt x="3811" y="1311"/>
                    <a:pt x="3811" y="1132"/>
                  </a:cubicBezTo>
                  <a:lnTo>
                    <a:pt x="3811" y="168"/>
                  </a:lnTo>
                  <a:cubicBezTo>
                    <a:pt x="3811" y="72"/>
                    <a:pt x="3739"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3473813" y="2287058"/>
              <a:ext cx="10631" cy="38291"/>
            </a:xfrm>
            <a:custGeom>
              <a:avLst/>
              <a:gdLst/>
              <a:ahLst/>
              <a:cxnLst/>
              <a:rect l="l" t="t" r="r" b="b"/>
              <a:pathLst>
                <a:path w="334" h="1203" extrusionOk="0">
                  <a:moveTo>
                    <a:pt x="167" y="0"/>
                  </a:moveTo>
                  <a:cubicBezTo>
                    <a:pt x="72" y="0"/>
                    <a:pt x="1" y="72"/>
                    <a:pt x="1" y="167"/>
                  </a:cubicBezTo>
                  <a:lnTo>
                    <a:pt x="1" y="1048"/>
                  </a:lnTo>
                  <a:cubicBezTo>
                    <a:pt x="1" y="1131"/>
                    <a:pt x="72" y="1203"/>
                    <a:pt x="167" y="1203"/>
                  </a:cubicBezTo>
                  <a:cubicBezTo>
                    <a:pt x="251" y="1203"/>
                    <a:pt x="334" y="1131"/>
                    <a:pt x="334" y="1048"/>
                  </a:cubicBezTo>
                  <a:lnTo>
                    <a:pt x="334" y="155"/>
                  </a:lnTo>
                  <a:cubicBezTo>
                    <a:pt x="334" y="60"/>
                    <a:pt x="251"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3551128" y="2287058"/>
              <a:ext cx="10249" cy="38291"/>
            </a:xfrm>
            <a:custGeom>
              <a:avLst/>
              <a:gdLst/>
              <a:ahLst/>
              <a:cxnLst/>
              <a:rect l="l" t="t" r="r" b="b"/>
              <a:pathLst>
                <a:path w="322" h="1203" extrusionOk="0">
                  <a:moveTo>
                    <a:pt x="167" y="0"/>
                  </a:moveTo>
                  <a:cubicBezTo>
                    <a:pt x="72" y="0"/>
                    <a:pt x="0" y="72"/>
                    <a:pt x="0" y="167"/>
                  </a:cubicBezTo>
                  <a:lnTo>
                    <a:pt x="0" y="1048"/>
                  </a:lnTo>
                  <a:cubicBezTo>
                    <a:pt x="0" y="1131"/>
                    <a:pt x="72" y="1203"/>
                    <a:pt x="167" y="1203"/>
                  </a:cubicBezTo>
                  <a:cubicBezTo>
                    <a:pt x="250" y="1203"/>
                    <a:pt x="322" y="1131"/>
                    <a:pt x="322" y="1048"/>
                  </a:cubicBezTo>
                  <a:lnTo>
                    <a:pt x="322" y="155"/>
                  </a:lnTo>
                  <a:cubicBezTo>
                    <a:pt x="322" y="60"/>
                    <a:pt x="262"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3290377" y="1970604"/>
              <a:ext cx="221378" cy="185346"/>
            </a:xfrm>
            <a:custGeom>
              <a:avLst/>
              <a:gdLst/>
              <a:ahLst/>
              <a:cxnLst/>
              <a:rect l="l" t="t" r="r" b="b"/>
              <a:pathLst>
                <a:path w="6955" h="5823" extrusionOk="0">
                  <a:moveTo>
                    <a:pt x="2406" y="4168"/>
                  </a:moveTo>
                  <a:lnTo>
                    <a:pt x="2311" y="4537"/>
                  </a:lnTo>
                  <a:lnTo>
                    <a:pt x="2085" y="4537"/>
                  </a:lnTo>
                  <a:cubicBezTo>
                    <a:pt x="1894" y="4537"/>
                    <a:pt x="1727" y="4382"/>
                    <a:pt x="1727" y="4180"/>
                  </a:cubicBezTo>
                  <a:lnTo>
                    <a:pt x="1727" y="4168"/>
                  </a:lnTo>
                  <a:close/>
                  <a:moveTo>
                    <a:pt x="5573" y="358"/>
                  </a:moveTo>
                  <a:cubicBezTo>
                    <a:pt x="5764" y="358"/>
                    <a:pt x="5930" y="525"/>
                    <a:pt x="5930" y="715"/>
                  </a:cubicBezTo>
                  <a:lnTo>
                    <a:pt x="5930" y="3501"/>
                  </a:lnTo>
                  <a:cubicBezTo>
                    <a:pt x="5930" y="3692"/>
                    <a:pt x="5764" y="3858"/>
                    <a:pt x="5573" y="3858"/>
                  </a:cubicBezTo>
                  <a:lnTo>
                    <a:pt x="4168" y="3858"/>
                  </a:lnTo>
                  <a:cubicBezTo>
                    <a:pt x="4144" y="3858"/>
                    <a:pt x="4097" y="3870"/>
                    <a:pt x="4085" y="3882"/>
                  </a:cubicBezTo>
                  <a:lnTo>
                    <a:pt x="2537" y="5001"/>
                  </a:lnTo>
                  <a:lnTo>
                    <a:pt x="2537" y="5001"/>
                  </a:lnTo>
                  <a:lnTo>
                    <a:pt x="2775" y="4049"/>
                  </a:lnTo>
                  <a:cubicBezTo>
                    <a:pt x="2787" y="4001"/>
                    <a:pt x="2775" y="3942"/>
                    <a:pt x="2739" y="3918"/>
                  </a:cubicBezTo>
                  <a:cubicBezTo>
                    <a:pt x="2716" y="3870"/>
                    <a:pt x="2668" y="3858"/>
                    <a:pt x="2608" y="3858"/>
                  </a:cubicBezTo>
                  <a:lnTo>
                    <a:pt x="692" y="3858"/>
                  </a:lnTo>
                  <a:cubicBezTo>
                    <a:pt x="501" y="3858"/>
                    <a:pt x="334" y="3692"/>
                    <a:pt x="334" y="3501"/>
                  </a:cubicBezTo>
                  <a:lnTo>
                    <a:pt x="334" y="715"/>
                  </a:lnTo>
                  <a:cubicBezTo>
                    <a:pt x="334" y="525"/>
                    <a:pt x="501" y="358"/>
                    <a:pt x="692" y="358"/>
                  </a:cubicBezTo>
                  <a:close/>
                  <a:moveTo>
                    <a:pt x="6287" y="1025"/>
                  </a:moveTo>
                  <a:cubicBezTo>
                    <a:pt x="6478" y="1025"/>
                    <a:pt x="6645" y="1191"/>
                    <a:pt x="6645" y="1382"/>
                  </a:cubicBezTo>
                  <a:lnTo>
                    <a:pt x="6645" y="4180"/>
                  </a:lnTo>
                  <a:lnTo>
                    <a:pt x="6633" y="4180"/>
                  </a:lnTo>
                  <a:cubicBezTo>
                    <a:pt x="6633" y="4382"/>
                    <a:pt x="6466" y="4537"/>
                    <a:pt x="6276" y="4537"/>
                  </a:cubicBezTo>
                  <a:lnTo>
                    <a:pt x="4871" y="4537"/>
                  </a:lnTo>
                  <a:cubicBezTo>
                    <a:pt x="4823" y="4537"/>
                    <a:pt x="4787" y="4561"/>
                    <a:pt x="4752" y="4597"/>
                  </a:cubicBezTo>
                  <a:cubicBezTo>
                    <a:pt x="4728" y="4632"/>
                    <a:pt x="4704" y="4692"/>
                    <a:pt x="4728" y="4727"/>
                  </a:cubicBezTo>
                  <a:lnTo>
                    <a:pt x="4847" y="5406"/>
                  </a:lnTo>
                  <a:lnTo>
                    <a:pt x="4847" y="5406"/>
                  </a:lnTo>
                  <a:lnTo>
                    <a:pt x="3656" y="4597"/>
                  </a:lnTo>
                  <a:lnTo>
                    <a:pt x="4251" y="4168"/>
                  </a:lnTo>
                  <a:lnTo>
                    <a:pt x="5585" y="4168"/>
                  </a:lnTo>
                  <a:cubicBezTo>
                    <a:pt x="5954" y="4168"/>
                    <a:pt x="6276" y="3858"/>
                    <a:pt x="6276" y="3489"/>
                  </a:cubicBezTo>
                  <a:lnTo>
                    <a:pt x="6276" y="1025"/>
                  </a:lnTo>
                  <a:close/>
                  <a:moveTo>
                    <a:pt x="692" y="1"/>
                  </a:moveTo>
                  <a:cubicBezTo>
                    <a:pt x="322" y="1"/>
                    <a:pt x="1" y="310"/>
                    <a:pt x="1" y="691"/>
                  </a:cubicBezTo>
                  <a:lnTo>
                    <a:pt x="1" y="3465"/>
                  </a:lnTo>
                  <a:cubicBezTo>
                    <a:pt x="1" y="3846"/>
                    <a:pt x="322" y="4156"/>
                    <a:pt x="692" y="4156"/>
                  </a:cubicBezTo>
                  <a:lnTo>
                    <a:pt x="1406" y="4156"/>
                  </a:lnTo>
                  <a:lnTo>
                    <a:pt x="1406" y="4168"/>
                  </a:lnTo>
                  <a:cubicBezTo>
                    <a:pt x="1406" y="4537"/>
                    <a:pt x="1715" y="4858"/>
                    <a:pt x="2085" y="4858"/>
                  </a:cubicBezTo>
                  <a:lnTo>
                    <a:pt x="2227" y="4858"/>
                  </a:lnTo>
                  <a:lnTo>
                    <a:pt x="2168" y="5120"/>
                  </a:lnTo>
                  <a:cubicBezTo>
                    <a:pt x="2132" y="5228"/>
                    <a:pt x="2180" y="5335"/>
                    <a:pt x="2263" y="5394"/>
                  </a:cubicBezTo>
                  <a:cubicBezTo>
                    <a:pt x="2311" y="5418"/>
                    <a:pt x="2358" y="5430"/>
                    <a:pt x="2406" y="5430"/>
                  </a:cubicBezTo>
                  <a:cubicBezTo>
                    <a:pt x="2442" y="5430"/>
                    <a:pt x="2501" y="5418"/>
                    <a:pt x="2549" y="5394"/>
                  </a:cubicBezTo>
                  <a:lnTo>
                    <a:pt x="3263" y="4870"/>
                  </a:lnTo>
                  <a:lnTo>
                    <a:pt x="3430" y="4870"/>
                  </a:lnTo>
                  <a:lnTo>
                    <a:pt x="4787" y="5775"/>
                  </a:lnTo>
                  <a:cubicBezTo>
                    <a:pt x="4823" y="5811"/>
                    <a:pt x="4871" y="5823"/>
                    <a:pt x="4918" y="5823"/>
                  </a:cubicBezTo>
                  <a:cubicBezTo>
                    <a:pt x="4954" y="5823"/>
                    <a:pt x="5002" y="5811"/>
                    <a:pt x="5049" y="5775"/>
                  </a:cubicBezTo>
                  <a:cubicBezTo>
                    <a:pt x="5144" y="5716"/>
                    <a:pt x="5180" y="5632"/>
                    <a:pt x="5156" y="5525"/>
                  </a:cubicBezTo>
                  <a:lnTo>
                    <a:pt x="5049" y="4870"/>
                  </a:lnTo>
                  <a:lnTo>
                    <a:pt x="6252" y="4870"/>
                  </a:lnTo>
                  <a:cubicBezTo>
                    <a:pt x="6633" y="4870"/>
                    <a:pt x="6942" y="4561"/>
                    <a:pt x="6942" y="4180"/>
                  </a:cubicBezTo>
                  <a:lnTo>
                    <a:pt x="6942" y="1406"/>
                  </a:lnTo>
                  <a:cubicBezTo>
                    <a:pt x="6954" y="1013"/>
                    <a:pt x="6645" y="703"/>
                    <a:pt x="6276" y="703"/>
                  </a:cubicBezTo>
                  <a:cubicBezTo>
                    <a:pt x="6252" y="310"/>
                    <a:pt x="5954" y="1"/>
                    <a:pt x="5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3329432" y="2004344"/>
              <a:ext cx="26928" cy="10249"/>
            </a:xfrm>
            <a:custGeom>
              <a:avLst/>
              <a:gdLst/>
              <a:ahLst/>
              <a:cxnLst/>
              <a:rect l="l" t="t" r="r" b="b"/>
              <a:pathLst>
                <a:path w="846" h="322" extrusionOk="0">
                  <a:moveTo>
                    <a:pt x="167" y="0"/>
                  </a:moveTo>
                  <a:cubicBezTo>
                    <a:pt x="72" y="0"/>
                    <a:pt x="0" y="72"/>
                    <a:pt x="0" y="167"/>
                  </a:cubicBezTo>
                  <a:cubicBezTo>
                    <a:pt x="0" y="250"/>
                    <a:pt x="72" y="322"/>
                    <a:pt x="167" y="322"/>
                  </a:cubicBezTo>
                  <a:lnTo>
                    <a:pt x="679" y="322"/>
                  </a:lnTo>
                  <a:cubicBezTo>
                    <a:pt x="774" y="322"/>
                    <a:pt x="846" y="250"/>
                    <a:pt x="846" y="167"/>
                  </a:cubicBezTo>
                  <a:cubicBezTo>
                    <a:pt x="846" y="72"/>
                    <a:pt x="774" y="0"/>
                    <a:pt x="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3368074" y="2004344"/>
              <a:ext cx="82663" cy="10249"/>
            </a:xfrm>
            <a:custGeom>
              <a:avLst/>
              <a:gdLst/>
              <a:ahLst/>
              <a:cxnLst/>
              <a:rect l="l" t="t" r="r" b="b"/>
              <a:pathLst>
                <a:path w="2597" h="322" extrusionOk="0">
                  <a:moveTo>
                    <a:pt x="167" y="0"/>
                  </a:moveTo>
                  <a:cubicBezTo>
                    <a:pt x="84" y="0"/>
                    <a:pt x="1" y="72"/>
                    <a:pt x="1" y="167"/>
                  </a:cubicBezTo>
                  <a:cubicBezTo>
                    <a:pt x="1" y="250"/>
                    <a:pt x="84" y="322"/>
                    <a:pt x="167" y="322"/>
                  </a:cubicBezTo>
                  <a:lnTo>
                    <a:pt x="2430" y="322"/>
                  </a:lnTo>
                  <a:cubicBezTo>
                    <a:pt x="2525" y="322"/>
                    <a:pt x="2596" y="250"/>
                    <a:pt x="2596" y="167"/>
                  </a:cubicBezTo>
                  <a:cubicBezTo>
                    <a:pt x="2596" y="72"/>
                    <a:pt x="2525"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3329432" y="2031622"/>
              <a:ext cx="121304" cy="10631"/>
            </a:xfrm>
            <a:custGeom>
              <a:avLst/>
              <a:gdLst/>
              <a:ahLst/>
              <a:cxnLst/>
              <a:rect l="l" t="t" r="r" b="b"/>
              <a:pathLst>
                <a:path w="3811" h="334" extrusionOk="0">
                  <a:moveTo>
                    <a:pt x="167" y="1"/>
                  </a:moveTo>
                  <a:cubicBezTo>
                    <a:pt x="72" y="1"/>
                    <a:pt x="0" y="84"/>
                    <a:pt x="0" y="167"/>
                  </a:cubicBezTo>
                  <a:cubicBezTo>
                    <a:pt x="0" y="263"/>
                    <a:pt x="72" y="334"/>
                    <a:pt x="167" y="334"/>
                  </a:cubicBezTo>
                  <a:lnTo>
                    <a:pt x="3644" y="334"/>
                  </a:lnTo>
                  <a:cubicBezTo>
                    <a:pt x="3739" y="334"/>
                    <a:pt x="3810" y="263"/>
                    <a:pt x="3810" y="167"/>
                  </a:cubicBezTo>
                  <a:cubicBezTo>
                    <a:pt x="3810" y="84"/>
                    <a:pt x="3739"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3329432" y="2059664"/>
              <a:ext cx="82249" cy="10663"/>
            </a:xfrm>
            <a:custGeom>
              <a:avLst/>
              <a:gdLst/>
              <a:ahLst/>
              <a:cxnLst/>
              <a:rect l="l" t="t" r="r" b="b"/>
              <a:pathLst>
                <a:path w="2584" h="335" extrusionOk="0">
                  <a:moveTo>
                    <a:pt x="155" y="1"/>
                  </a:moveTo>
                  <a:cubicBezTo>
                    <a:pt x="72" y="1"/>
                    <a:pt x="0" y="72"/>
                    <a:pt x="0" y="167"/>
                  </a:cubicBezTo>
                  <a:cubicBezTo>
                    <a:pt x="0" y="251"/>
                    <a:pt x="72" y="334"/>
                    <a:pt x="155" y="334"/>
                  </a:cubicBezTo>
                  <a:lnTo>
                    <a:pt x="2429" y="334"/>
                  </a:lnTo>
                  <a:cubicBezTo>
                    <a:pt x="2513" y="334"/>
                    <a:pt x="2584" y="251"/>
                    <a:pt x="2584" y="167"/>
                  </a:cubicBezTo>
                  <a:cubicBezTo>
                    <a:pt x="2584" y="72"/>
                    <a:pt x="2513" y="1"/>
                    <a:pt x="2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3423777" y="2059664"/>
              <a:ext cx="26960" cy="10663"/>
            </a:xfrm>
            <a:custGeom>
              <a:avLst/>
              <a:gdLst/>
              <a:ahLst/>
              <a:cxnLst/>
              <a:rect l="l" t="t" r="r" b="b"/>
              <a:pathLst>
                <a:path w="847" h="335" extrusionOk="0">
                  <a:moveTo>
                    <a:pt x="156" y="1"/>
                  </a:moveTo>
                  <a:cubicBezTo>
                    <a:pt x="72" y="1"/>
                    <a:pt x="1" y="72"/>
                    <a:pt x="1" y="167"/>
                  </a:cubicBezTo>
                  <a:cubicBezTo>
                    <a:pt x="1" y="251"/>
                    <a:pt x="72" y="334"/>
                    <a:pt x="156" y="334"/>
                  </a:cubicBezTo>
                  <a:lnTo>
                    <a:pt x="680" y="334"/>
                  </a:lnTo>
                  <a:cubicBezTo>
                    <a:pt x="775" y="334"/>
                    <a:pt x="846" y="251"/>
                    <a:pt x="846" y="167"/>
                  </a:cubicBezTo>
                  <a:cubicBezTo>
                    <a:pt x="846" y="72"/>
                    <a:pt x="775"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40"/>
          <p:cNvGrpSpPr/>
          <p:nvPr/>
        </p:nvGrpSpPr>
        <p:grpSpPr>
          <a:xfrm>
            <a:off x="3665166" y="2113783"/>
            <a:ext cx="604486" cy="512016"/>
            <a:chOff x="2770052" y="2009628"/>
            <a:chExt cx="327085" cy="277080"/>
          </a:xfrm>
        </p:grpSpPr>
        <p:sp>
          <p:nvSpPr>
            <p:cNvPr id="617" name="Google Shape;617;p40"/>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8629;p68">
            <a:extLst>
              <a:ext uri="{FF2B5EF4-FFF2-40B4-BE49-F238E27FC236}">
                <a16:creationId xmlns:a16="http://schemas.microsoft.com/office/drawing/2014/main" id="{1D07CEBF-3DB2-3913-4DAD-DD4D9A323B66}"/>
              </a:ext>
            </a:extLst>
          </p:cNvPr>
          <p:cNvGrpSpPr/>
          <p:nvPr/>
        </p:nvGrpSpPr>
        <p:grpSpPr>
          <a:xfrm>
            <a:off x="4929486" y="3313709"/>
            <a:ext cx="513992" cy="536451"/>
            <a:chOff x="1958520" y="2302574"/>
            <a:chExt cx="359213" cy="327807"/>
          </a:xfrm>
          <a:solidFill>
            <a:schemeClr val="bg1"/>
          </a:solidFill>
        </p:grpSpPr>
        <p:sp>
          <p:nvSpPr>
            <p:cNvPr id="17" name="Google Shape;8630;p68">
              <a:extLst>
                <a:ext uri="{FF2B5EF4-FFF2-40B4-BE49-F238E27FC236}">
                  <a16:creationId xmlns:a16="http://schemas.microsoft.com/office/drawing/2014/main" id="{6D19D2C8-8D54-1CA5-DBE3-9B5E5D942AC6}"/>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highlight>
                  <a:srgbClr val="00FF00"/>
                </a:highlight>
              </a:endParaRPr>
            </a:p>
          </p:txBody>
        </p:sp>
        <p:sp>
          <p:nvSpPr>
            <p:cNvPr id="18" name="Google Shape;8631;p68">
              <a:extLst>
                <a:ext uri="{FF2B5EF4-FFF2-40B4-BE49-F238E27FC236}">
                  <a16:creationId xmlns:a16="http://schemas.microsoft.com/office/drawing/2014/main" id="{EB728F4A-CDAC-316E-09CA-19CEC65A3B85}"/>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highlight>
                  <a:srgbClr val="00FF00"/>
                </a:highlight>
              </a:endParaRPr>
            </a:p>
          </p:txBody>
        </p:sp>
        <p:sp>
          <p:nvSpPr>
            <p:cNvPr id="19" name="Google Shape;8632;p68">
              <a:extLst>
                <a:ext uri="{FF2B5EF4-FFF2-40B4-BE49-F238E27FC236}">
                  <a16:creationId xmlns:a16="http://schemas.microsoft.com/office/drawing/2014/main" id="{12BD7E58-300C-B6D7-9C02-9765EDC565C2}"/>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highlight>
                  <a:srgbClr val="00FF00"/>
                </a:highlight>
              </a:endParaRPr>
            </a:p>
          </p:txBody>
        </p:sp>
      </p:grpSp>
      <p:sp>
        <p:nvSpPr>
          <p:cNvPr id="22" name="Google Shape;8628;p68">
            <a:extLst>
              <a:ext uri="{FF2B5EF4-FFF2-40B4-BE49-F238E27FC236}">
                <a16:creationId xmlns:a16="http://schemas.microsoft.com/office/drawing/2014/main" id="{385CB521-635A-6FEC-EB90-6B7B868A986A}"/>
              </a:ext>
            </a:extLst>
          </p:cNvPr>
          <p:cNvSpPr/>
          <p:nvPr/>
        </p:nvSpPr>
        <p:spPr>
          <a:xfrm>
            <a:off x="4933356" y="2075718"/>
            <a:ext cx="542490" cy="597166"/>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PRODUCT OWNER </a:t>
            </a:r>
            <a:r>
              <a:rPr lang="en" dirty="0">
                <a:solidFill>
                  <a:schemeClr val="dk1"/>
                </a:solidFill>
              </a:rPr>
              <a:t>ROLES</a:t>
            </a:r>
            <a:endParaRPr dirty="0">
              <a:solidFill>
                <a:schemeClr val="dk1"/>
              </a:solidFill>
            </a:endParaRPr>
          </a:p>
        </p:txBody>
      </p:sp>
      <p:sp>
        <p:nvSpPr>
          <p:cNvPr id="624" name="Google Shape;624;p41"/>
          <p:cNvSpPr txBox="1">
            <a:spLocks noGrp="1"/>
          </p:cNvSpPr>
          <p:nvPr>
            <p:ph type="subTitle" idx="1"/>
          </p:nvPr>
        </p:nvSpPr>
        <p:spPr>
          <a:xfrm>
            <a:off x="1551104" y="1648413"/>
            <a:ext cx="2953407"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Clearly expresses the Product Backlog Items</a:t>
            </a:r>
            <a:endParaRPr dirty="0"/>
          </a:p>
        </p:txBody>
      </p:sp>
      <p:sp>
        <p:nvSpPr>
          <p:cNvPr id="625" name="Google Shape;625;p41"/>
          <p:cNvSpPr txBox="1">
            <a:spLocks noGrp="1"/>
          </p:cNvSpPr>
          <p:nvPr>
            <p:ph type="subTitle" idx="2"/>
          </p:nvPr>
        </p:nvSpPr>
        <p:spPr>
          <a:xfrm>
            <a:off x="1551155" y="2077735"/>
            <a:ext cx="2953356"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ensures the whole team is clear on what needs to be completed for the project. </a:t>
            </a:r>
            <a:endParaRPr dirty="0"/>
          </a:p>
        </p:txBody>
      </p:sp>
      <p:sp>
        <p:nvSpPr>
          <p:cNvPr id="626" name="Google Shape;626;p41"/>
          <p:cNvSpPr txBox="1">
            <a:spLocks noGrp="1"/>
          </p:cNvSpPr>
          <p:nvPr>
            <p:ph type="subTitle" idx="3"/>
          </p:nvPr>
        </p:nvSpPr>
        <p:spPr>
          <a:xfrm>
            <a:off x="5497346" y="2075931"/>
            <a:ext cx="2877022"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allows the team to continue on their work and only be updated by one person.</a:t>
            </a:r>
            <a:endParaRPr dirty="0"/>
          </a:p>
        </p:txBody>
      </p:sp>
      <p:sp>
        <p:nvSpPr>
          <p:cNvPr id="627" name="Google Shape;627;p41"/>
          <p:cNvSpPr txBox="1">
            <a:spLocks noGrp="1"/>
          </p:cNvSpPr>
          <p:nvPr>
            <p:ph type="subTitle" idx="4"/>
          </p:nvPr>
        </p:nvSpPr>
        <p:spPr>
          <a:xfrm>
            <a:off x="1551104" y="4031350"/>
            <a:ext cx="2759472"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helps with time estimation and helps the team indetify priorities. </a:t>
            </a:r>
            <a:endParaRPr dirty="0"/>
          </a:p>
        </p:txBody>
      </p:sp>
      <p:sp>
        <p:nvSpPr>
          <p:cNvPr id="628" name="Google Shape;628;p41"/>
          <p:cNvSpPr txBox="1">
            <a:spLocks noGrp="1"/>
          </p:cNvSpPr>
          <p:nvPr>
            <p:ph type="subTitle" idx="5"/>
          </p:nvPr>
        </p:nvSpPr>
        <p:spPr>
          <a:xfrm>
            <a:off x="5497346" y="4066192"/>
            <a:ext cx="3055639"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takes what the end users deem important and creates actionable items for the scrum team.</a:t>
            </a:r>
          </a:p>
        </p:txBody>
      </p:sp>
      <p:sp>
        <p:nvSpPr>
          <p:cNvPr id="629" name="Google Shape;629;p41"/>
          <p:cNvSpPr txBox="1">
            <a:spLocks noGrp="1"/>
          </p:cNvSpPr>
          <p:nvPr>
            <p:ph type="subTitle" idx="6"/>
          </p:nvPr>
        </p:nvSpPr>
        <p:spPr>
          <a:xfrm>
            <a:off x="1560403" y="3584588"/>
            <a:ext cx="2800996"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Orders items in the Product Backlog</a:t>
            </a:r>
            <a:endParaRPr dirty="0"/>
          </a:p>
        </p:txBody>
      </p:sp>
      <p:sp>
        <p:nvSpPr>
          <p:cNvPr id="630" name="Google Shape;630;p41"/>
          <p:cNvSpPr txBox="1">
            <a:spLocks noGrp="1"/>
          </p:cNvSpPr>
          <p:nvPr>
            <p:ph type="subTitle" idx="7"/>
          </p:nvPr>
        </p:nvSpPr>
        <p:spPr>
          <a:xfrm>
            <a:off x="5497346" y="1643781"/>
            <a:ext cx="2977376"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Engages with clients and users</a:t>
            </a:r>
            <a:endParaRPr dirty="0"/>
          </a:p>
        </p:txBody>
      </p:sp>
      <p:sp>
        <p:nvSpPr>
          <p:cNvPr id="631" name="Google Shape;631;p41"/>
          <p:cNvSpPr txBox="1">
            <a:spLocks noGrp="1"/>
          </p:cNvSpPr>
          <p:nvPr>
            <p:ph type="subTitle" idx="8"/>
          </p:nvPr>
        </p:nvSpPr>
        <p:spPr>
          <a:xfrm>
            <a:off x="5497346" y="3636623"/>
            <a:ext cx="3457188" cy="421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Creates User Stories</a:t>
            </a:r>
            <a:endParaRPr dirty="0"/>
          </a:p>
        </p:txBody>
      </p:sp>
      <p:sp>
        <p:nvSpPr>
          <p:cNvPr id="632" name="Google Shape;632;p41"/>
          <p:cNvSpPr/>
          <p:nvPr/>
        </p:nvSpPr>
        <p:spPr>
          <a:xfrm>
            <a:off x="735648" y="1787322"/>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37066" y="3847538"/>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4629657" y="1787322"/>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4629657" y="3847538"/>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28;p41">
            <a:extLst>
              <a:ext uri="{FF2B5EF4-FFF2-40B4-BE49-F238E27FC236}">
                <a16:creationId xmlns:a16="http://schemas.microsoft.com/office/drawing/2014/main" id="{640CF026-E60B-D046-3D0B-7770E5662C6E}"/>
              </a:ext>
            </a:extLst>
          </p:cNvPr>
          <p:cNvSpPr txBox="1">
            <a:spLocks/>
          </p:cNvSpPr>
          <p:nvPr/>
        </p:nvSpPr>
        <p:spPr>
          <a:xfrm>
            <a:off x="-5530" y="4786800"/>
            <a:ext cx="3055639"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1pPr>
            <a:lvl2pPr marL="914400" marR="0" lvl="1"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2pPr>
            <a:lvl3pPr marL="1371600" marR="0" lvl="2"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3pPr>
            <a:lvl4pPr marL="1828800" marR="0" lvl="3"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4pPr>
            <a:lvl5pPr marL="2286000" marR="0" lvl="4"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5pPr>
            <a:lvl6pPr marL="2743200" marR="0" lvl="5"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6pPr>
            <a:lvl7pPr marL="3200400" marR="0" lvl="6"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7pPr>
            <a:lvl8pPr marL="3657600" marR="0" lvl="7"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8pPr>
            <a:lvl9pPr marL="4114800" marR="0" lvl="8"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9pPr>
          </a:lstStyle>
          <a:p>
            <a:pPr marL="0" indent="0"/>
            <a:r>
              <a:rPr lang="en-US" dirty="0"/>
              <a:t>*(Cobb, </a:t>
            </a:r>
            <a:r>
              <a:rPr lang="en-US" i="1" dirty="0"/>
              <a:t>Chapter 3</a:t>
            </a:r>
            <a:r>
              <a:rPr lang="en-US" dirty="0"/>
              <a:t> 2015)</a:t>
            </a:r>
          </a:p>
        </p:txBody>
      </p:sp>
      <p:grpSp>
        <p:nvGrpSpPr>
          <p:cNvPr id="3" name="Google Shape;9133;p69">
            <a:extLst>
              <a:ext uri="{FF2B5EF4-FFF2-40B4-BE49-F238E27FC236}">
                <a16:creationId xmlns:a16="http://schemas.microsoft.com/office/drawing/2014/main" id="{5935DC2A-F359-1433-0D18-FDF69D8C2767}"/>
              </a:ext>
            </a:extLst>
          </p:cNvPr>
          <p:cNvGrpSpPr/>
          <p:nvPr/>
        </p:nvGrpSpPr>
        <p:grpSpPr>
          <a:xfrm>
            <a:off x="999491" y="1966663"/>
            <a:ext cx="271213" cy="383088"/>
            <a:chOff x="1333682" y="3344330"/>
            <a:chExt cx="271213" cy="383088"/>
          </a:xfrm>
          <a:solidFill>
            <a:schemeClr val="bg1"/>
          </a:solidFill>
        </p:grpSpPr>
        <p:sp>
          <p:nvSpPr>
            <p:cNvPr id="4" name="Google Shape;9134;p69">
              <a:extLst>
                <a:ext uri="{FF2B5EF4-FFF2-40B4-BE49-F238E27FC236}">
                  <a16:creationId xmlns:a16="http://schemas.microsoft.com/office/drawing/2014/main" id="{E95F7CD7-9FCB-38F2-03C2-A45F021AF119}"/>
                </a:ext>
              </a:extLst>
            </p:cNvPr>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135;p69">
              <a:extLst>
                <a:ext uri="{FF2B5EF4-FFF2-40B4-BE49-F238E27FC236}">
                  <a16:creationId xmlns:a16="http://schemas.microsoft.com/office/drawing/2014/main" id="{29EE4681-8ED0-9C69-E77A-70813AC01CF1}"/>
                </a:ext>
              </a:extLst>
            </p:cNvPr>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36;p69">
              <a:extLst>
                <a:ext uri="{FF2B5EF4-FFF2-40B4-BE49-F238E27FC236}">
                  <a16:creationId xmlns:a16="http://schemas.microsoft.com/office/drawing/2014/main" id="{1E6839D6-DAD3-430F-B0E0-B0D2E36505D8}"/>
                </a:ext>
              </a:extLst>
            </p:cNvPr>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7;p69">
              <a:extLst>
                <a:ext uri="{FF2B5EF4-FFF2-40B4-BE49-F238E27FC236}">
                  <a16:creationId xmlns:a16="http://schemas.microsoft.com/office/drawing/2014/main" id="{DBFF5BC0-2602-7402-0B43-E6FB0BF29EE7}"/>
                </a:ext>
              </a:extLst>
            </p:cNvPr>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38;p69">
              <a:extLst>
                <a:ext uri="{FF2B5EF4-FFF2-40B4-BE49-F238E27FC236}">
                  <a16:creationId xmlns:a16="http://schemas.microsoft.com/office/drawing/2014/main" id="{5579C143-E314-6815-D7D0-5FC12CF60B3E}"/>
                </a:ext>
              </a:extLst>
            </p:cNvPr>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39;p69">
              <a:extLst>
                <a:ext uri="{FF2B5EF4-FFF2-40B4-BE49-F238E27FC236}">
                  <a16:creationId xmlns:a16="http://schemas.microsoft.com/office/drawing/2014/main" id="{13D918B4-F212-E141-9735-2CEDBD68A542}"/>
                </a:ext>
              </a:extLst>
            </p:cNvPr>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40;p69">
              <a:extLst>
                <a:ext uri="{FF2B5EF4-FFF2-40B4-BE49-F238E27FC236}">
                  <a16:creationId xmlns:a16="http://schemas.microsoft.com/office/drawing/2014/main" id="{579D9E3B-8E60-9B65-F131-A5DBE9736808}"/>
                </a:ext>
              </a:extLst>
            </p:cNvPr>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41;p69">
              <a:extLst>
                <a:ext uri="{FF2B5EF4-FFF2-40B4-BE49-F238E27FC236}">
                  <a16:creationId xmlns:a16="http://schemas.microsoft.com/office/drawing/2014/main" id="{FBBE27FB-904D-3C3A-F84D-4EE1FC1BDD93}"/>
                </a:ext>
              </a:extLst>
            </p:cNvPr>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42;p69">
              <a:extLst>
                <a:ext uri="{FF2B5EF4-FFF2-40B4-BE49-F238E27FC236}">
                  <a16:creationId xmlns:a16="http://schemas.microsoft.com/office/drawing/2014/main" id="{0CA43B5F-E7F2-7A85-D6A2-58FC469CC68F}"/>
                </a:ext>
              </a:extLst>
            </p:cNvPr>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43;p69">
              <a:extLst>
                <a:ext uri="{FF2B5EF4-FFF2-40B4-BE49-F238E27FC236}">
                  <a16:creationId xmlns:a16="http://schemas.microsoft.com/office/drawing/2014/main" id="{75155AB4-768B-D672-D145-F9326AA7A8AD}"/>
                </a:ext>
              </a:extLst>
            </p:cNvPr>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44;p69">
              <a:extLst>
                <a:ext uri="{FF2B5EF4-FFF2-40B4-BE49-F238E27FC236}">
                  <a16:creationId xmlns:a16="http://schemas.microsoft.com/office/drawing/2014/main" id="{487EAE1A-3EB3-E21D-3B6F-A2DABD8776C5}"/>
                </a:ext>
              </a:extLst>
            </p:cNvPr>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098;p70">
            <a:extLst>
              <a:ext uri="{FF2B5EF4-FFF2-40B4-BE49-F238E27FC236}">
                <a16:creationId xmlns:a16="http://schemas.microsoft.com/office/drawing/2014/main" id="{F8000C0C-7F40-F1AE-45F6-793B25355194}"/>
              </a:ext>
            </a:extLst>
          </p:cNvPr>
          <p:cNvGrpSpPr/>
          <p:nvPr/>
        </p:nvGrpSpPr>
        <p:grpSpPr>
          <a:xfrm>
            <a:off x="923827" y="4071769"/>
            <a:ext cx="422542" cy="342973"/>
            <a:chOff x="2165809" y="3811059"/>
            <a:chExt cx="422542" cy="342973"/>
          </a:xfrm>
          <a:solidFill>
            <a:schemeClr val="bg1"/>
          </a:solidFill>
        </p:grpSpPr>
        <p:sp>
          <p:nvSpPr>
            <p:cNvPr id="16" name="Google Shape;10099;p70">
              <a:extLst>
                <a:ext uri="{FF2B5EF4-FFF2-40B4-BE49-F238E27FC236}">
                  <a16:creationId xmlns:a16="http://schemas.microsoft.com/office/drawing/2014/main" id="{381C72C9-B3B6-142B-8A32-F7FAB3991918}"/>
                </a:ext>
              </a:extLst>
            </p:cNvPr>
            <p:cNvSpPr/>
            <p:nvPr/>
          </p:nvSpPr>
          <p:spPr>
            <a:xfrm>
              <a:off x="2165809" y="3811059"/>
              <a:ext cx="422542" cy="342973"/>
            </a:xfrm>
            <a:custGeom>
              <a:avLst/>
              <a:gdLst/>
              <a:ahLst/>
              <a:cxnLst/>
              <a:rect l="l" t="t" r="r" b="b"/>
              <a:pathLst>
                <a:path w="13276" h="10776" extrusionOk="0">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00;p70">
              <a:extLst>
                <a:ext uri="{FF2B5EF4-FFF2-40B4-BE49-F238E27FC236}">
                  <a16:creationId xmlns:a16="http://schemas.microsoft.com/office/drawing/2014/main" id="{64891C86-870C-BC1B-D6B0-8706B6C84E7E}"/>
                </a:ext>
              </a:extLst>
            </p:cNvPr>
            <p:cNvSpPr/>
            <p:nvPr/>
          </p:nvSpPr>
          <p:spPr>
            <a:xfrm>
              <a:off x="2193085" y="3877387"/>
              <a:ext cx="368753" cy="12158"/>
            </a:xfrm>
            <a:custGeom>
              <a:avLst/>
              <a:gdLst/>
              <a:ahLst/>
              <a:cxnLst/>
              <a:rect l="l" t="t" r="r" b="b"/>
              <a:pathLst>
                <a:path w="11586" h="382" extrusionOk="0">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01;p70">
              <a:extLst>
                <a:ext uri="{FF2B5EF4-FFF2-40B4-BE49-F238E27FC236}">
                  <a16:creationId xmlns:a16="http://schemas.microsoft.com/office/drawing/2014/main" id="{E9B310B4-4E38-F741-CC17-974FB932F76B}"/>
                </a:ext>
              </a:extLst>
            </p:cNvPr>
            <p:cNvSpPr/>
            <p:nvPr/>
          </p:nvSpPr>
          <p:spPr>
            <a:xfrm>
              <a:off x="2212404" y="3930062"/>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02;p70">
              <a:extLst>
                <a:ext uri="{FF2B5EF4-FFF2-40B4-BE49-F238E27FC236}">
                  <a16:creationId xmlns:a16="http://schemas.microsoft.com/office/drawing/2014/main" id="{9BE1F92D-9BB7-65F5-3025-A750BD7A7F40}"/>
                </a:ext>
              </a:extLst>
            </p:cNvPr>
            <p:cNvSpPr/>
            <p:nvPr/>
          </p:nvSpPr>
          <p:spPr>
            <a:xfrm>
              <a:off x="2305245" y="3930062"/>
              <a:ext cx="51974" cy="12158"/>
            </a:xfrm>
            <a:custGeom>
              <a:avLst/>
              <a:gdLst/>
              <a:ahLst/>
              <a:cxnLst/>
              <a:rect l="l" t="t" r="r" b="b"/>
              <a:pathLst>
                <a:path w="1633"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03;p70">
              <a:extLst>
                <a:ext uri="{FF2B5EF4-FFF2-40B4-BE49-F238E27FC236}">
                  <a16:creationId xmlns:a16="http://schemas.microsoft.com/office/drawing/2014/main" id="{9FBB3DAB-A1C1-5266-DCDD-B22761B52D88}"/>
                </a:ext>
              </a:extLst>
            </p:cNvPr>
            <p:cNvSpPr/>
            <p:nvPr/>
          </p:nvSpPr>
          <p:spPr>
            <a:xfrm>
              <a:off x="2489813" y="3930062"/>
              <a:ext cx="52324" cy="12158"/>
            </a:xfrm>
            <a:custGeom>
              <a:avLst/>
              <a:gdLst/>
              <a:ahLst/>
              <a:cxnLst/>
              <a:rect l="l" t="t" r="r" b="b"/>
              <a:pathLst>
                <a:path w="1644" h="382" extrusionOk="0">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04;p70">
              <a:extLst>
                <a:ext uri="{FF2B5EF4-FFF2-40B4-BE49-F238E27FC236}">
                  <a16:creationId xmlns:a16="http://schemas.microsoft.com/office/drawing/2014/main" id="{A505D048-4846-BB21-EDC8-71911C9575A2}"/>
                </a:ext>
              </a:extLst>
            </p:cNvPr>
            <p:cNvSpPr/>
            <p:nvPr/>
          </p:nvSpPr>
          <p:spPr>
            <a:xfrm>
              <a:off x="2212404" y="3983118"/>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105;p70">
              <a:extLst>
                <a:ext uri="{FF2B5EF4-FFF2-40B4-BE49-F238E27FC236}">
                  <a16:creationId xmlns:a16="http://schemas.microsoft.com/office/drawing/2014/main" id="{2D26085A-EC80-C900-7F2E-0C4EF13395CD}"/>
                </a:ext>
              </a:extLst>
            </p:cNvPr>
            <p:cNvSpPr/>
            <p:nvPr/>
          </p:nvSpPr>
          <p:spPr>
            <a:xfrm>
              <a:off x="2397736" y="3983118"/>
              <a:ext cx="51942" cy="12158"/>
            </a:xfrm>
            <a:custGeom>
              <a:avLst/>
              <a:gdLst/>
              <a:ahLst/>
              <a:cxnLst/>
              <a:rect l="l" t="t" r="r" b="b"/>
              <a:pathLst>
                <a:path w="1632" h="382" extrusionOk="0">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106;p70">
              <a:extLst>
                <a:ext uri="{FF2B5EF4-FFF2-40B4-BE49-F238E27FC236}">
                  <a16:creationId xmlns:a16="http://schemas.microsoft.com/office/drawing/2014/main" id="{84A78872-D9B9-DCAC-44E5-3BF71726BC55}"/>
                </a:ext>
              </a:extLst>
            </p:cNvPr>
            <p:cNvSpPr/>
            <p:nvPr/>
          </p:nvSpPr>
          <p:spPr>
            <a:xfrm>
              <a:off x="2212404" y="4036175"/>
              <a:ext cx="51942" cy="12158"/>
            </a:xfrm>
            <a:custGeom>
              <a:avLst/>
              <a:gdLst/>
              <a:ahLst/>
              <a:cxnLst/>
              <a:rect l="l" t="t" r="r" b="b"/>
              <a:pathLst>
                <a:path w="1632"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107;p70">
              <a:extLst>
                <a:ext uri="{FF2B5EF4-FFF2-40B4-BE49-F238E27FC236}">
                  <a16:creationId xmlns:a16="http://schemas.microsoft.com/office/drawing/2014/main" id="{8DB5B9FF-6BE8-DC8A-B609-B049BFE9A6F2}"/>
                </a:ext>
              </a:extLst>
            </p:cNvPr>
            <p:cNvSpPr/>
            <p:nvPr/>
          </p:nvSpPr>
          <p:spPr>
            <a:xfrm>
              <a:off x="2305245" y="4036175"/>
              <a:ext cx="51974" cy="12158"/>
            </a:xfrm>
            <a:custGeom>
              <a:avLst/>
              <a:gdLst/>
              <a:ahLst/>
              <a:cxnLst/>
              <a:rect l="l" t="t" r="r" b="b"/>
              <a:pathLst>
                <a:path w="1633"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108;p70">
              <a:extLst>
                <a:ext uri="{FF2B5EF4-FFF2-40B4-BE49-F238E27FC236}">
                  <a16:creationId xmlns:a16="http://schemas.microsoft.com/office/drawing/2014/main" id="{B4AB8796-85CA-09B9-5E9B-A86F04260C36}"/>
                </a:ext>
              </a:extLst>
            </p:cNvPr>
            <p:cNvSpPr/>
            <p:nvPr/>
          </p:nvSpPr>
          <p:spPr>
            <a:xfrm>
              <a:off x="2489813" y="4036175"/>
              <a:ext cx="52324" cy="12158"/>
            </a:xfrm>
            <a:custGeom>
              <a:avLst/>
              <a:gdLst/>
              <a:ahLst/>
              <a:cxnLst/>
              <a:rect l="l" t="t" r="r" b="b"/>
              <a:pathLst>
                <a:path w="1644" h="382" extrusionOk="0">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109;p70">
              <a:extLst>
                <a:ext uri="{FF2B5EF4-FFF2-40B4-BE49-F238E27FC236}">
                  <a16:creationId xmlns:a16="http://schemas.microsoft.com/office/drawing/2014/main" id="{E7AAA5BD-ECED-E206-BA64-A8761B0DE8F9}"/>
                </a:ext>
              </a:extLst>
            </p:cNvPr>
            <p:cNvSpPr/>
            <p:nvPr/>
          </p:nvSpPr>
          <p:spPr>
            <a:xfrm>
              <a:off x="2305245" y="4088467"/>
              <a:ext cx="51974" cy="12540"/>
            </a:xfrm>
            <a:custGeom>
              <a:avLst/>
              <a:gdLst/>
              <a:ahLst/>
              <a:cxnLst/>
              <a:rect l="l" t="t" r="r" b="b"/>
              <a:pathLst>
                <a:path w="1633" h="394" extrusionOk="0">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110;p70">
              <a:extLst>
                <a:ext uri="{FF2B5EF4-FFF2-40B4-BE49-F238E27FC236}">
                  <a16:creationId xmlns:a16="http://schemas.microsoft.com/office/drawing/2014/main" id="{90D89CD6-C582-DFDC-9D89-DF3AC4CF8FE4}"/>
                </a:ext>
              </a:extLst>
            </p:cNvPr>
            <p:cNvSpPr/>
            <p:nvPr/>
          </p:nvSpPr>
          <p:spPr>
            <a:xfrm>
              <a:off x="2397736" y="4088467"/>
              <a:ext cx="51942" cy="12540"/>
            </a:xfrm>
            <a:custGeom>
              <a:avLst/>
              <a:gdLst/>
              <a:ahLst/>
              <a:cxnLst/>
              <a:rect l="l" t="t" r="r" b="b"/>
              <a:pathLst>
                <a:path w="1632" h="394" extrusionOk="0">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11;p70">
              <a:extLst>
                <a:ext uri="{FF2B5EF4-FFF2-40B4-BE49-F238E27FC236}">
                  <a16:creationId xmlns:a16="http://schemas.microsoft.com/office/drawing/2014/main" id="{12721E41-06DE-CB16-D726-4690869EB445}"/>
                </a:ext>
              </a:extLst>
            </p:cNvPr>
            <p:cNvSpPr/>
            <p:nvPr/>
          </p:nvSpPr>
          <p:spPr>
            <a:xfrm>
              <a:off x="2489813" y="4088467"/>
              <a:ext cx="52324" cy="12540"/>
            </a:xfrm>
            <a:custGeom>
              <a:avLst/>
              <a:gdLst/>
              <a:ahLst/>
              <a:cxnLst/>
              <a:rect l="l" t="t" r="r" b="b"/>
              <a:pathLst>
                <a:path w="1644" h="394" extrusionOk="0">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112;p70">
              <a:extLst>
                <a:ext uri="{FF2B5EF4-FFF2-40B4-BE49-F238E27FC236}">
                  <a16:creationId xmlns:a16="http://schemas.microsoft.com/office/drawing/2014/main" id="{E80D47E9-FD95-850E-81D5-9F75DF5AB48A}"/>
                </a:ext>
              </a:extLst>
            </p:cNvPr>
            <p:cNvSpPr/>
            <p:nvPr/>
          </p:nvSpPr>
          <p:spPr>
            <a:xfrm>
              <a:off x="2304863" y="3969751"/>
              <a:ext cx="53088" cy="38766"/>
            </a:xfrm>
            <a:custGeom>
              <a:avLst/>
              <a:gdLst/>
              <a:ahLst/>
              <a:cxnLst/>
              <a:rect l="l" t="t" r="r" b="b"/>
              <a:pathLst>
                <a:path w="1668" h="1218" extrusionOk="0">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113;p70">
              <a:extLst>
                <a:ext uri="{FF2B5EF4-FFF2-40B4-BE49-F238E27FC236}">
                  <a16:creationId xmlns:a16="http://schemas.microsoft.com/office/drawing/2014/main" id="{E4524774-2FE0-97CA-687E-C3BF27CC45F7}"/>
                </a:ext>
              </a:extLst>
            </p:cNvPr>
            <p:cNvSpPr/>
            <p:nvPr/>
          </p:nvSpPr>
          <p:spPr>
            <a:xfrm>
              <a:off x="2489813" y="3969751"/>
              <a:ext cx="53088" cy="38766"/>
            </a:xfrm>
            <a:custGeom>
              <a:avLst/>
              <a:gdLst/>
              <a:ahLst/>
              <a:cxnLst/>
              <a:rect l="l" t="t" r="r" b="b"/>
              <a:pathLst>
                <a:path w="1668" h="1218" extrusionOk="0">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114;p70">
              <a:extLst>
                <a:ext uri="{FF2B5EF4-FFF2-40B4-BE49-F238E27FC236}">
                  <a16:creationId xmlns:a16="http://schemas.microsoft.com/office/drawing/2014/main" id="{C964972A-7A95-D51C-2DEB-996F266FC18C}"/>
                </a:ext>
              </a:extLst>
            </p:cNvPr>
            <p:cNvSpPr/>
            <p:nvPr/>
          </p:nvSpPr>
          <p:spPr>
            <a:xfrm>
              <a:off x="2396972" y="4022807"/>
              <a:ext cx="53088" cy="38766"/>
            </a:xfrm>
            <a:custGeom>
              <a:avLst/>
              <a:gdLst/>
              <a:ahLst/>
              <a:cxnLst/>
              <a:rect l="l" t="t" r="r" b="b"/>
              <a:pathLst>
                <a:path w="1668" h="1218" extrusionOk="0">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115;p70">
              <a:extLst>
                <a:ext uri="{FF2B5EF4-FFF2-40B4-BE49-F238E27FC236}">
                  <a16:creationId xmlns:a16="http://schemas.microsoft.com/office/drawing/2014/main" id="{B3E8A1C4-F9CF-B3F9-366D-DB3B6F8B095C}"/>
                </a:ext>
              </a:extLst>
            </p:cNvPr>
            <p:cNvSpPr/>
            <p:nvPr/>
          </p:nvSpPr>
          <p:spPr>
            <a:xfrm>
              <a:off x="2212404" y="4075386"/>
              <a:ext cx="53088" cy="38861"/>
            </a:xfrm>
            <a:custGeom>
              <a:avLst/>
              <a:gdLst/>
              <a:ahLst/>
              <a:cxnLst/>
              <a:rect l="l" t="t" r="r" b="b"/>
              <a:pathLst>
                <a:path w="1668" h="1221" extrusionOk="0">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16;p70">
              <a:extLst>
                <a:ext uri="{FF2B5EF4-FFF2-40B4-BE49-F238E27FC236}">
                  <a16:creationId xmlns:a16="http://schemas.microsoft.com/office/drawing/2014/main" id="{075C6937-F4B0-234B-A9D9-DDC959998C8F}"/>
                </a:ext>
              </a:extLst>
            </p:cNvPr>
            <p:cNvSpPr/>
            <p:nvPr/>
          </p:nvSpPr>
          <p:spPr>
            <a:xfrm>
              <a:off x="2396972" y="3916694"/>
              <a:ext cx="53088" cy="38798"/>
            </a:xfrm>
            <a:custGeom>
              <a:avLst/>
              <a:gdLst/>
              <a:ahLst/>
              <a:cxnLst/>
              <a:rect l="l" t="t" r="r" b="b"/>
              <a:pathLst>
                <a:path w="1668" h="1219" extrusionOk="0">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9750;p70">
            <a:extLst>
              <a:ext uri="{FF2B5EF4-FFF2-40B4-BE49-F238E27FC236}">
                <a16:creationId xmlns:a16="http://schemas.microsoft.com/office/drawing/2014/main" id="{4684A652-5C34-31B2-665F-7B781C533EE4}"/>
              </a:ext>
            </a:extLst>
          </p:cNvPr>
          <p:cNvGrpSpPr/>
          <p:nvPr/>
        </p:nvGrpSpPr>
        <p:grpSpPr>
          <a:xfrm>
            <a:off x="4867853" y="2053680"/>
            <a:ext cx="322508" cy="273494"/>
            <a:chOff x="2661459" y="2015001"/>
            <a:chExt cx="322508" cy="273494"/>
          </a:xfrm>
          <a:solidFill>
            <a:schemeClr val="bg1"/>
          </a:solidFill>
        </p:grpSpPr>
        <p:sp>
          <p:nvSpPr>
            <p:cNvPr id="35" name="Google Shape;9751;p70">
              <a:extLst>
                <a:ext uri="{FF2B5EF4-FFF2-40B4-BE49-F238E27FC236}">
                  <a16:creationId xmlns:a16="http://schemas.microsoft.com/office/drawing/2014/main" id="{5689D5CA-5775-5852-20DC-9F7D8818449E}"/>
                </a:ext>
              </a:extLst>
            </p:cNvPr>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52;p70">
              <a:extLst>
                <a:ext uri="{FF2B5EF4-FFF2-40B4-BE49-F238E27FC236}">
                  <a16:creationId xmlns:a16="http://schemas.microsoft.com/office/drawing/2014/main" id="{D2109345-D290-CB11-54CB-5014E47ADCA5}"/>
                </a:ext>
              </a:extLst>
            </p:cNvPr>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9693;p70">
            <a:extLst>
              <a:ext uri="{FF2B5EF4-FFF2-40B4-BE49-F238E27FC236}">
                <a16:creationId xmlns:a16="http://schemas.microsoft.com/office/drawing/2014/main" id="{C09C4F44-502D-F80B-9049-5BBC7EAF8EBC}"/>
              </a:ext>
            </a:extLst>
          </p:cNvPr>
          <p:cNvGrpSpPr/>
          <p:nvPr/>
        </p:nvGrpSpPr>
        <p:grpSpPr>
          <a:xfrm>
            <a:off x="4848533" y="4058637"/>
            <a:ext cx="361147" cy="361529"/>
            <a:chOff x="7538896" y="1970156"/>
            <a:chExt cx="361147" cy="361529"/>
          </a:xfrm>
          <a:solidFill>
            <a:schemeClr val="bg1"/>
          </a:solidFill>
        </p:grpSpPr>
        <p:sp>
          <p:nvSpPr>
            <p:cNvPr id="38" name="Google Shape;9694;p70">
              <a:extLst>
                <a:ext uri="{FF2B5EF4-FFF2-40B4-BE49-F238E27FC236}">
                  <a16:creationId xmlns:a16="http://schemas.microsoft.com/office/drawing/2014/main" id="{1F2B9680-6EED-E8E3-23DE-676E4B85B840}"/>
                </a:ext>
              </a:extLst>
            </p:cNvPr>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95;p70">
              <a:extLst>
                <a:ext uri="{FF2B5EF4-FFF2-40B4-BE49-F238E27FC236}">
                  <a16:creationId xmlns:a16="http://schemas.microsoft.com/office/drawing/2014/main" id="{122B9D31-67B5-228C-EC8F-96CCD25ABC8E}"/>
                </a:ext>
              </a:extLst>
            </p:cNvPr>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96;p70">
              <a:extLst>
                <a:ext uri="{FF2B5EF4-FFF2-40B4-BE49-F238E27FC236}">
                  <a16:creationId xmlns:a16="http://schemas.microsoft.com/office/drawing/2014/main" id="{36E5D4EB-E5E2-953E-CE74-7CEB42114815}"/>
                </a:ext>
              </a:extLst>
            </p:cNvPr>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97;p70">
              <a:extLst>
                <a:ext uri="{FF2B5EF4-FFF2-40B4-BE49-F238E27FC236}">
                  <a16:creationId xmlns:a16="http://schemas.microsoft.com/office/drawing/2014/main" id="{CCE4C75A-7777-77DF-C2EA-8CDBFF2015AF}"/>
                </a:ext>
              </a:extLst>
            </p:cNvPr>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698;p70">
              <a:extLst>
                <a:ext uri="{FF2B5EF4-FFF2-40B4-BE49-F238E27FC236}">
                  <a16:creationId xmlns:a16="http://schemas.microsoft.com/office/drawing/2014/main" id="{939FFB59-96C4-4EDA-5358-1F28EB45BCE3}"/>
                </a:ext>
              </a:extLst>
            </p:cNvPr>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699;p70">
              <a:extLst>
                <a:ext uri="{FF2B5EF4-FFF2-40B4-BE49-F238E27FC236}">
                  <a16:creationId xmlns:a16="http://schemas.microsoft.com/office/drawing/2014/main" id="{F13AC1B5-900F-86E2-9128-8D183EC363A7}"/>
                </a:ext>
              </a:extLst>
            </p:cNvPr>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87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SCRUM MASTER </a:t>
            </a:r>
            <a:r>
              <a:rPr lang="en" dirty="0">
                <a:solidFill>
                  <a:schemeClr val="dk1"/>
                </a:solidFill>
              </a:rPr>
              <a:t>ROLES</a:t>
            </a:r>
            <a:endParaRPr dirty="0">
              <a:solidFill>
                <a:schemeClr val="dk1"/>
              </a:solidFill>
            </a:endParaRPr>
          </a:p>
        </p:txBody>
      </p:sp>
      <p:sp>
        <p:nvSpPr>
          <p:cNvPr id="624" name="Google Shape;624;p41"/>
          <p:cNvSpPr txBox="1">
            <a:spLocks noGrp="1"/>
          </p:cNvSpPr>
          <p:nvPr>
            <p:ph type="subTitle" idx="1"/>
          </p:nvPr>
        </p:nvSpPr>
        <p:spPr>
          <a:xfrm>
            <a:off x="1551104" y="1648413"/>
            <a:ext cx="2953407"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Manages the Product Backlog</a:t>
            </a:r>
            <a:endParaRPr dirty="0"/>
          </a:p>
        </p:txBody>
      </p:sp>
      <p:sp>
        <p:nvSpPr>
          <p:cNvPr id="625" name="Google Shape;625;p41"/>
          <p:cNvSpPr txBox="1">
            <a:spLocks noGrp="1"/>
          </p:cNvSpPr>
          <p:nvPr>
            <p:ph type="subTitle" idx="2"/>
          </p:nvPr>
        </p:nvSpPr>
        <p:spPr>
          <a:xfrm>
            <a:off x="1551155" y="2077735"/>
            <a:ext cx="2953356"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helps the Product Backlog and Sprint Backlog stay up to date an accurate for continuous estimation. </a:t>
            </a:r>
            <a:endParaRPr dirty="0"/>
          </a:p>
        </p:txBody>
      </p:sp>
      <p:sp>
        <p:nvSpPr>
          <p:cNvPr id="626" name="Google Shape;626;p41"/>
          <p:cNvSpPr txBox="1">
            <a:spLocks noGrp="1"/>
          </p:cNvSpPr>
          <p:nvPr>
            <p:ph type="subTitle" idx="3"/>
          </p:nvPr>
        </p:nvSpPr>
        <p:spPr>
          <a:xfrm>
            <a:off x="5497346" y="2075931"/>
            <a:ext cx="2877022"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They help the Daily Scrum, Sprint Planning, Sprint Review, and Sprint Retrospective stay on track and maintain effective.</a:t>
            </a:r>
            <a:endParaRPr dirty="0"/>
          </a:p>
        </p:txBody>
      </p:sp>
      <p:sp>
        <p:nvSpPr>
          <p:cNvPr id="627" name="Google Shape;627;p41"/>
          <p:cNvSpPr txBox="1">
            <a:spLocks noGrp="1"/>
          </p:cNvSpPr>
          <p:nvPr>
            <p:ph type="subTitle" idx="4"/>
          </p:nvPr>
        </p:nvSpPr>
        <p:spPr>
          <a:xfrm>
            <a:off x="1551104" y="4031350"/>
            <a:ext cx="2759472"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discussed in the Daily Scrum and helps the team stay on track. </a:t>
            </a:r>
            <a:endParaRPr dirty="0"/>
          </a:p>
        </p:txBody>
      </p:sp>
      <p:sp>
        <p:nvSpPr>
          <p:cNvPr id="628" name="Google Shape;628;p41"/>
          <p:cNvSpPr txBox="1">
            <a:spLocks noGrp="1"/>
          </p:cNvSpPr>
          <p:nvPr>
            <p:ph type="subTitle" idx="5"/>
          </p:nvPr>
        </p:nvSpPr>
        <p:spPr>
          <a:xfrm>
            <a:off x="5497346" y="4066192"/>
            <a:ext cx="3055639"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keeps the team on track with the Agile workflow and gives the team a point person for questions. </a:t>
            </a:r>
          </a:p>
        </p:txBody>
      </p:sp>
      <p:sp>
        <p:nvSpPr>
          <p:cNvPr id="629" name="Google Shape;629;p41"/>
          <p:cNvSpPr txBox="1">
            <a:spLocks noGrp="1"/>
          </p:cNvSpPr>
          <p:nvPr>
            <p:ph type="subTitle" idx="6"/>
          </p:nvPr>
        </p:nvSpPr>
        <p:spPr>
          <a:xfrm>
            <a:off x="1560403" y="3584588"/>
            <a:ext cx="2800996"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Removes Impediments to the Development Team</a:t>
            </a:r>
            <a:endParaRPr dirty="0"/>
          </a:p>
        </p:txBody>
      </p:sp>
      <p:sp>
        <p:nvSpPr>
          <p:cNvPr id="630" name="Google Shape;630;p41"/>
          <p:cNvSpPr txBox="1">
            <a:spLocks noGrp="1"/>
          </p:cNvSpPr>
          <p:nvPr>
            <p:ph type="subTitle" idx="7"/>
          </p:nvPr>
        </p:nvSpPr>
        <p:spPr>
          <a:xfrm>
            <a:off x="5497346" y="1643781"/>
            <a:ext cx="2977376"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Facilitates Scrum Events</a:t>
            </a:r>
            <a:endParaRPr dirty="0"/>
          </a:p>
        </p:txBody>
      </p:sp>
      <p:sp>
        <p:nvSpPr>
          <p:cNvPr id="631" name="Google Shape;631;p41"/>
          <p:cNvSpPr txBox="1">
            <a:spLocks noGrp="1"/>
          </p:cNvSpPr>
          <p:nvPr>
            <p:ph type="subTitle" idx="8"/>
          </p:nvPr>
        </p:nvSpPr>
        <p:spPr>
          <a:xfrm>
            <a:off x="5497346" y="3636623"/>
            <a:ext cx="3457188" cy="421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Understands Agile Project Management</a:t>
            </a:r>
            <a:endParaRPr dirty="0"/>
          </a:p>
        </p:txBody>
      </p:sp>
      <p:sp>
        <p:nvSpPr>
          <p:cNvPr id="632" name="Google Shape;632;p41"/>
          <p:cNvSpPr/>
          <p:nvPr/>
        </p:nvSpPr>
        <p:spPr>
          <a:xfrm>
            <a:off x="735648" y="1787322"/>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37066" y="3847538"/>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4629657" y="1787322"/>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4629657" y="3847538"/>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28;p41">
            <a:extLst>
              <a:ext uri="{FF2B5EF4-FFF2-40B4-BE49-F238E27FC236}">
                <a16:creationId xmlns:a16="http://schemas.microsoft.com/office/drawing/2014/main" id="{640CF026-E60B-D046-3D0B-7770E5662C6E}"/>
              </a:ext>
            </a:extLst>
          </p:cNvPr>
          <p:cNvSpPr txBox="1">
            <a:spLocks/>
          </p:cNvSpPr>
          <p:nvPr/>
        </p:nvSpPr>
        <p:spPr>
          <a:xfrm>
            <a:off x="-5530" y="4786800"/>
            <a:ext cx="3055639"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1pPr>
            <a:lvl2pPr marL="914400" marR="0" lvl="1"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2pPr>
            <a:lvl3pPr marL="1371600" marR="0" lvl="2"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3pPr>
            <a:lvl4pPr marL="1828800" marR="0" lvl="3"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4pPr>
            <a:lvl5pPr marL="2286000" marR="0" lvl="4"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5pPr>
            <a:lvl6pPr marL="2743200" marR="0" lvl="5"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6pPr>
            <a:lvl7pPr marL="3200400" marR="0" lvl="6"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7pPr>
            <a:lvl8pPr marL="3657600" marR="0" lvl="7"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8pPr>
            <a:lvl9pPr marL="4114800" marR="0" lvl="8"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9pPr>
          </a:lstStyle>
          <a:p>
            <a:pPr marL="0" indent="0"/>
            <a:r>
              <a:rPr lang="en-US" dirty="0"/>
              <a:t>*(Cobb, </a:t>
            </a:r>
            <a:r>
              <a:rPr lang="en-US" i="1" dirty="0"/>
              <a:t>Chapter 3</a:t>
            </a:r>
            <a:r>
              <a:rPr lang="en-US" dirty="0"/>
              <a:t> 2015)</a:t>
            </a:r>
          </a:p>
        </p:txBody>
      </p:sp>
      <p:grpSp>
        <p:nvGrpSpPr>
          <p:cNvPr id="3" name="Google Shape;9519;p70">
            <a:extLst>
              <a:ext uri="{FF2B5EF4-FFF2-40B4-BE49-F238E27FC236}">
                <a16:creationId xmlns:a16="http://schemas.microsoft.com/office/drawing/2014/main" id="{7EFFB86E-D953-08AB-D6D9-53317BE57B7B}"/>
              </a:ext>
            </a:extLst>
          </p:cNvPr>
          <p:cNvGrpSpPr/>
          <p:nvPr/>
        </p:nvGrpSpPr>
        <p:grpSpPr>
          <a:xfrm>
            <a:off x="1006419" y="1996918"/>
            <a:ext cx="257357" cy="356627"/>
            <a:chOff x="5377363" y="1516169"/>
            <a:chExt cx="257357" cy="356627"/>
          </a:xfrm>
          <a:solidFill>
            <a:schemeClr val="bg1"/>
          </a:solidFill>
        </p:grpSpPr>
        <p:sp>
          <p:nvSpPr>
            <p:cNvPr id="4" name="Google Shape;9520;p70">
              <a:extLst>
                <a:ext uri="{FF2B5EF4-FFF2-40B4-BE49-F238E27FC236}">
                  <a16:creationId xmlns:a16="http://schemas.microsoft.com/office/drawing/2014/main" id="{67576D0E-FE48-B2F8-1D9F-58AC1107F486}"/>
                </a:ext>
              </a:extLst>
            </p:cNvPr>
            <p:cNvSpPr/>
            <p:nvPr/>
          </p:nvSpPr>
          <p:spPr>
            <a:xfrm>
              <a:off x="5377363" y="1516169"/>
              <a:ext cx="257357" cy="356627"/>
            </a:xfrm>
            <a:custGeom>
              <a:avLst/>
              <a:gdLst/>
              <a:ahLst/>
              <a:cxnLst/>
              <a:rect l="l" t="t" r="r" b="b"/>
              <a:pathLst>
                <a:path w="8086" h="11205" extrusionOk="0">
                  <a:moveTo>
                    <a:pt x="4073" y="334"/>
                  </a:moveTo>
                  <a:cubicBezTo>
                    <a:pt x="4263" y="334"/>
                    <a:pt x="4430" y="441"/>
                    <a:pt x="4525" y="608"/>
                  </a:cubicBezTo>
                  <a:cubicBezTo>
                    <a:pt x="4561" y="656"/>
                    <a:pt x="4620" y="679"/>
                    <a:pt x="4680" y="679"/>
                  </a:cubicBezTo>
                  <a:lnTo>
                    <a:pt x="5299" y="679"/>
                  </a:lnTo>
                  <a:cubicBezTo>
                    <a:pt x="5406" y="679"/>
                    <a:pt x="5490" y="775"/>
                    <a:pt x="5490" y="870"/>
                  </a:cubicBezTo>
                  <a:lnTo>
                    <a:pt x="5490" y="1406"/>
                  </a:lnTo>
                  <a:lnTo>
                    <a:pt x="2668" y="1406"/>
                  </a:lnTo>
                  <a:lnTo>
                    <a:pt x="2668" y="870"/>
                  </a:lnTo>
                  <a:lnTo>
                    <a:pt x="2644" y="870"/>
                  </a:lnTo>
                  <a:cubicBezTo>
                    <a:pt x="2644" y="775"/>
                    <a:pt x="2727" y="679"/>
                    <a:pt x="2835" y="679"/>
                  </a:cubicBezTo>
                  <a:lnTo>
                    <a:pt x="3454" y="679"/>
                  </a:lnTo>
                  <a:cubicBezTo>
                    <a:pt x="3513" y="679"/>
                    <a:pt x="3573" y="656"/>
                    <a:pt x="3608" y="608"/>
                  </a:cubicBezTo>
                  <a:cubicBezTo>
                    <a:pt x="3716" y="441"/>
                    <a:pt x="3870" y="334"/>
                    <a:pt x="4073" y="334"/>
                  </a:cubicBezTo>
                  <a:close/>
                  <a:moveTo>
                    <a:pt x="7395" y="1037"/>
                  </a:moveTo>
                  <a:cubicBezTo>
                    <a:pt x="7597" y="1037"/>
                    <a:pt x="7764" y="1203"/>
                    <a:pt x="7764" y="1394"/>
                  </a:cubicBezTo>
                  <a:lnTo>
                    <a:pt x="7764" y="10514"/>
                  </a:lnTo>
                  <a:cubicBezTo>
                    <a:pt x="7764" y="10716"/>
                    <a:pt x="7597" y="10871"/>
                    <a:pt x="7395" y="10871"/>
                  </a:cubicBezTo>
                  <a:lnTo>
                    <a:pt x="727" y="10871"/>
                  </a:lnTo>
                  <a:cubicBezTo>
                    <a:pt x="537" y="10871"/>
                    <a:pt x="370" y="10704"/>
                    <a:pt x="370" y="10514"/>
                  </a:cubicBezTo>
                  <a:lnTo>
                    <a:pt x="370" y="1394"/>
                  </a:lnTo>
                  <a:cubicBezTo>
                    <a:pt x="370" y="1203"/>
                    <a:pt x="537" y="1037"/>
                    <a:pt x="727" y="1037"/>
                  </a:cubicBezTo>
                  <a:lnTo>
                    <a:pt x="2323" y="1037"/>
                  </a:lnTo>
                  <a:lnTo>
                    <a:pt x="2323" y="1572"/>
                  </a:lnTo>
                  <a:cubicBezTo>
                    <a:pt x="2323" y="1668"/>
                    <a:pt x="2406" y="1739"/>
                    <a:pt x="2489" y="1739"/>
                  </a:cubicBezTo>
                  <a:lnTo>
                    <a:pt x="5644" y="1739"/>
                  </a:lnTo>
                  <a:cubicBezTo>
                    <a:pt x="5728" y="1739"/>
                    <a:pt x="5811" y="1668"/>
                    <a:pt x="5811" y="1572"/>
                  </a:cubicBezTo>
                  <a:lnTo>
                    <a:pt x="5811" y="1037"/>
                  </a:lnTo>
                  <a:close/>
                  <a:moveTo>
                    <a:pt x="4037" y="1"/>
                  </a:moveTo>
                  <a:cubicBezTo>
                    <a:pt x="3751" y="1"/>
                    <a:pt x="3501" y="132"/>
                    <a:pt x="3335" y="358"/>
                  </a:cubicBezTo>
                  <a:lnTo>
                    <a:pt x="2799" y="358"/>
                  </a:lnTo>
                  <a:cubicBezTo>
                    <a:pt x="2585" y="358"/>
                    <a:pt x="2382" y="501"/>
                    <a:pt x="2311" y="715"/>
                  </a:cubicBezTo>
                  <a:lnTo>
                    <a:pt x="691" y="715"/>
                  </a:lnTo>
                  <a:cubicBezTo>
                    <a:pt x="299" y="715"/>
                    <a:pt x="1" y="1025"/>
                    <a:pt x="1" y="1394"/>
                  </a:cubicBezTo>
                  <a:lnTo>
                    <a:pt x="1" y="10514"/>
                  </a:lnTo>
                  <a:cubicBezTo>
                    <a:pt x="1" y="10907"/>
                    <a:pt x="322" y="11204"/>
                    <a:pt x="691" y="11204"/>
                  </a:cubicBezTo>
                  <a:lnTo>
                    <a:pt x="7359" y="11204"/>
                  </a:lnTo>
                  <a:cubicBezTo>
                    <a:pt x="7740" y="11204"/>
                    <a:pt x="8038" y="10895"/>
                    <a:pt x="8038" y="10514"/>
                  </a:cubicBezTo>
                  <a:lnTo>
                    <a:pt x="8038" y="1394"/>
                  </a:lnTo>
                  <a:cubicBezTo>
                    <a:pt x="8085" y="1025"/>
                    <a:pt x="7776" y="715"/>
                    <a:pt x="7383" y="715"/>
                  </a:cubicBezTo>
                  <a:lnTo>
                    <a:pt x="5763" y="715"/>
                  </a:lnTo>
                  <a:cubicBezTo>
                    <a:pt x="5692" y="501"/>
                    <a:pt x="5490" y="358"/>
                    <a:pt x="5275" y="358"/>
                  </a:cubicBezTo>
                  <a:lnTo>
                    <a:pt x="4740" y="358"/>
                  </a:lnTo>
                  <a:cubicBezTo>
                    <a:pt x="4573" y="132"/>
                    <a:pt x="4323" y="1"/>
                    <a:pt x="4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521;p70">
              <a:extLst>
                <a:ext uri="{FF2B5EF4-FFF2-40B4-BE49-F238E27FC236}">
                  <a16:creationId xmlns:a16="http://schemas.microsoft.com/office/drawing/2014/main" id="{2B8D95C5-7B62-32AB-A896-87EA2AB679D9}"/>
                </a:ext>
              </a:extLst>
            </p:cNvPr>
            <p:cNvSpPr/>
            <p:nvPr/>
          </p:nvSpPr>
          <p:spPr>
            <a:xfrm>
              <a:off x="5501681" y="1538925"/>
              <a:ext cx="10248" cy="10248"/>
            </a:xfrm>
            <a:custGeom>
              <a:avLst/>
              <a:gdLst/>
              <a:ahLst/>
              <a:cxnLst/>
              <a:rect l="l" t="t" r="r" b="b"/>
              <a:pathLst>
                <a:path w="322" h="322" extrusionOk="0">
                  <a:moveTo>
                    <a:pt x="167" y="0"/>
                  </a:moveTo>
                  <a:cubicBezTo>
                    <a:pt x="72" y="0"/>
                    <a:pt x="0" y="71"/>
                    <a:pt x="0" y="155"/>
                  </a:cubicBezTo>
                  <a:cubicBezTo>
                    <a:pt x="0" y="250"/>
                    <a:pt x="72" y="322"/>
                    <a:pt x="167" y="322"/>
                  </a:cubicBezTo>
                  <a:cubicBezTo>
                    <a:pt x="250" y="322"/>
                    <a:pt x="322" y="250"/>
                    <a:pt x="322" y="155"/>
                  </a:cubicBezTo>
                  <a:cubicBezTo>
                    <a:pt x="322" y="71"/>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522;p70">
              <a:extLst>
                <a:ext uri="{FF2B5EF4-FFF2-40B4-BE49-F238E27FC236}">
                  <a16:creationId xmlns:a16="http://schemas.microsoft.com/office/drawing/2014/main" id="{E64E922E-073E-820E-240B-CCBD66289353}"/>
                </a:ext>
              </a:extLst>
            </p:cNvPr>
            <p:cNvSpPr/>
            <p:nvPr/>
          </p:nvSpPr>
          <p:spPr>
            <a:xfrm>
              <a:off x="5401233" y="1560886"/>
              <a:ext cx="211112" cy="278554"/>
            </a:xfrm>
            <a:custGeom>
              <a:avLst/>
              <a:gdLst/>
              <a:ahLst/>
              <a:cxnLst/>
              <a:rect l="l" t="t" r="r" b="b"/>
              <a:pathLst>
                <a:path w="6633" h="8752" extrusionOk="0">
                  <a:moveTo>
                    <a:pt x="156" y="1"/>
                  </a:moveTo>
                  <a:cubicBezTo>
                    <a:pt x="72" y="1"/>
                    <a:pt x="1" y="84"/>
                    <a:pt x="1" y="167"/>
                  </a:cubicBezTo>
                  <a:lnTo>
                    <a:pt x="1" y="8597"/>
                  </a:lnTo>
                  <a:cubicBezTo>
                    <a:pt x="1" y="8680"/>
                    <a:pt x="72" y="8752"/>
                    <a:pt x="156" y="8752"/>
                  </a:cubicBezTo>
                  <a:lnTo>
                    <a:pt x="6466" y="8752"/>
                  </a:lnTo>
                  <a:cubicBezTo>
                    <a:pt x="6561" y="8752"/>
                    <a:pt x="6633" y="8680"/>
                    <a:pt x="6633" y="8597"/>
                  </a:cubicBezTo>
                  <a:lnTo>
                    <a:pt x="6633" y="167"/>
                  </a:lnTo>
                  <a:cubicBezTo>
                    <a:pt x="6633" y="84"/>
                    <a:pt x="6561" y="1"/>
                    <a:pt x="6478" y="1"/>
                  </a:cubicBezTo>
                  <a:lnTo>
                    <a:pt x="5597" y="1"/>
                  </a:lnTo>
                  <a:cubicBezTo>
                    <a:pt x="5502" y="1"/>
                    <a:pt x="5430" y="84"/>
                    <a:pt x="5430" y="167"/>
                  </a:cubicBezTo>
                  <a:cubicBezTo>
                    <a:pt x="5430" y="263"/>
                    <a:pt x="5502" y="334"/>
                    <a:pt x="5597" y="334"/>
                  </a:cubicBezTo>
                  <a:lnTo>
                    <a:pt x="6311" y="334"/>
                  </a:lnTo>
                  <a:lnTo>
                    <a:pt x="6311" y="8430"/>
                  </a:lnTo>
                  <a:lnTo>
                    <a:pt x="322" y="8430"/>
                  </a:lnTo>
                  <a:lnTo>
                    <a:pt x="322" y="334"/>
                  </a:lnTo>
                  <a:lnTo>
                    <a:pt x="1037" y="334"/>
                  </a:lnTo>
                  <a:cubicBezTo>
                    <a:pt x="1132" y="334"/>
                    <a:pt x="1203" y="263"/>
                    <a:pt x="1203" y="167"/>
                  </a:cubicBezTo>
                  <a:cubicBezTo>
                    <a:pt x="1203" y="84"/>
                    <a:pt x="1132" y="1"/>
                    <a:pt x="1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23;p70">
              <a:extLst>
                <a:ext uri="{FF2B5EF4-FFF2-40B4-BE49-F238E27FC236}">
                  <a16:creationId xmlns:a16="http://schemas.microsoft.com/office/drawing/2014/main" id="{30509788-F1F7-D750-F48B-5149DDC39CD9}"/>
                </a:ext>
              </a:extLst>
            </p:cNvPr>
            <p:cNvSpPr/>
            <p:nvPr/>
          </p:nvSpPr>
          <p:spPr>
            <a:xfrm>
              <a:off x="5434207" y="1672664"/>
              <a:ext cx="33387" cy="33387"/>
            </a:xfrm>
            <a:custGeom>
              <a:avLst/>
              <a:gdLst/>
              <a:ahLst/>
              <a:cxnLst/>
              <a:rect l="l" t="t" r="r" b="b"/>
              <a:pathLst>
                <a:path w="1049" h="1049" extrusionOk="0">
                  <a:moveTo>
                    <a:pt x="525" y="311"/>
                  </a:moveTo>
                  <a:cubicBezTo>
                    <a:pt x="632" y="311"/>
                    <a:pt x="715" y="406"/>
                    <a:pt x="715" y="513"/>
                  </a:cubicBezTo>
                  <a:cubicBezTo>
                    <a:pt x="703" y="608"/>
                    <a:pt x="632" y="703"/>
                    <a:pt x="525" y="703"/>
                  </a:cubicBezTo>
                  <a:cubicBezTo>
                    <a:pt x="418" y="703"/>
                    <a:pt x="334" y="608"/>
                    <a:pt x="334" y="513"/>
                  </a:cubicBezTo>
                  <a:cubicBezTo>
                    <a:pt x="334" y="406"/>
                    <a:pt x="418" y="311"/>
                    <a:pt x="525" y="311"/>
                  </a:cubicBezTo>
                  <a:close/>
                  <a:moveTo>
                    <a:pt x="525" y="1"/>
                  </a:moveTo>
                  <a:cubicBezTo>
                    <a:pt x="239" y="1"/>
                    <a:pt x="1" y="239"/>
                    <a:pt x="1" y="525"/>
                  </a:cubicBezTo>
                  <a:cubicBezTo>
                    <a:pt x="1" y="811"/>
                    <a:pt x="239" y="1049"/>
                    <a:pt x="525" y="1049"/>
                  </a:cubicBezTo>
                  <a:cubicBezTo>
                    <a:pt x="810" y="1049"/>
                    <a:pt x="1049" y="811"/>
                    <a:pt x="1049" y="525"/>
                  </a:cubicBezTo>
                  <a:cubicBezTo>
                    <a:pt x="1049" y="239"/>
                    <a:pt x="81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24;p70">
              <a:extLst>
                <a:ext uri="{FF2B5EF4-FFF2-40B4-BE49-F238E27FC236}">
                  <a16:creationId xmlns:a16="http://schemas.microsoft.com/office/drawing/2014/main" id="{B6892D4E-F6AA-B267-903F-8504B23A5F07}"/>
                </a:ext>
              </a:extLst>
            </p:cNvPr>
            <p:cNvSpPr/>
            <p:nvPr/>
          </p:nvSpPr>
          <p:spPr>
            <a:xfrm>
              <a:off x="5434207" y="1723079"/>
              <a:ext cx="33387" cy="33005"/>
            </a:xfrm>
            <a:custGeom>
              <a:avLst/>
              <a:gdLst/>
              <a:ahLst/>
              <a:cxnLst/>
              <a:rect l="l" t="t" r="r" b="b"/>
              <a:pathLst>
                <a:path w="1049" h="1037" extrusionOk="0">
                  <a:moveTo>
                    <a:pt x="525" y="310"/>
                  </a:moveTo>
                  <a:cubicBezTo>
                    <a:pt x="632" y="310"/>
                    <a:pt x="715" y="405"/>
                    <a:pt x="715" y="501"/>
                  </a:cubicBezTo>
                  <a:cubicBezTo>
                    <a:pt x="703" y="608"/>
                    <a:pt x="632" y="703"/>
                    <a:pt x="525" y="703"/>
                  </a:cubicBezTo>
                  <a:cubicBezTo>
                    <a:pt x="418" y="703"/>
                    <a:pt x="334" y="608"/>
                    <a:pt x="334" y="501"/>
                  </a:cubicBezTo>
                  <a:cubicBezTo>
                    <a:pt x="334" y="405"/>
                    <a:pt x="418" y="310"/>
                    <a:pt x="525" y="310"/>
                  </a:cubicBezTo>
                  <a:close/>
                  <a:moveTo>
                    <a:pt x="525" y="0"/>
                  </a:moveTo>
                  <a:cubicBezTo>
                    <a:pt x="239" y="0"/>
                    <a:pt x="1" y="239"/>
                    <a:pt x="1" y="512"/>
                  </a:cubicBezTo>
                  <a:cubicBezTo>
                    <a:pt x="1" y="798"/>
                    <a:pt x="239" y="1036"/>
                    <a:pt x="525" y="1036"/>
                  </a:cubicBezTo>
                  <a:cubicBezTo>
                    <a:pt x="810" y="1036"/>
                    <a:pt x="1049" y="798"/>
                    <a:pt x="1049" y="512"/>
                  </a:cubicBezTo>
                  <a:cubicBezTo>
                    <a:pt x="1049" y="239"/>
                    <a:pt x="810" y="0"/>
                    <a:pt x="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25;p70">
              <a:extLst>
                <a:ext uri="{FF2B5EF4-FFF2-40B4-BE49-F238E27FC236}">
                  <a16:creationId xmlns:a16="http://schemas.microsoft.com/office/drawing/2014/main" id="{21867756-4B4B-08BA-41D7-D1B660596311}"/>
                </a:ext>
              </a:extLst>
            </p:cNvPr>
            <p:cNvSpPr/>
            <p:nvPr/>
          </p:nvSpPr>
          <p:spPr>
            <a:xfrm>
              <a:off x="5434207" y="1773112"/>
              <a:ext cx="33387" cy="33355"/>
            </a:xfrm>
            <a:custGeom>
              <a:avLst/>
              <a:gdLst/>
              <a:ahLst/>
              <a:cxnLst/>
              <a:rect l="l" t="t" r="r" b="b"/>
              <a:pathLst>
                <a:path w="1049" h="1048" extrusionOk="0">
                  <a:moveTo>
                    <a:pt x="525" y="310"/>
                  </a:moveTo>
                  <a:cubicBezTo>
                    <a:pt x="632" y="310"/>
                    <a:pt x="715" y="405"/>
                    <a:pt x="715" y="512"/>
                  </a:cubicBezTo>
                  <a:cubicBezTo>
                    <a:pt x="703" y="619"/>
                    <a:pt x="632" y="703"/>
                    <a:pt x="525" y="703"/>
                  </a:cubicBezTo>
                  <a:cubicBezTo>
                    <a:pt x="418" y="703"/>
                    <a:pt x="334" y="607"/>
                    <a:pt x="334" y="512"/>
                  </a:cubicBezTo>
                  <a:cubicBezTo>
                    <a:pt x="334" y="405"/>
                    <a:pt x="418" y="310"/>
                    <a:pt x="525" y="310"/>
                  </a:cubicBezTo>
                  <a:close/>
                  <a:moveTo>
                    <a:pt x="525" y="0"/>
                  </a:moveTo>
                  <a:cubicBezTo>
                    <a:pt x="239" y="0"/>
                    <a:pt x="1" y="238"/>
                    <a:pt x="1" y="524"/>
                  </a:cubicBezTo>
                  <a:cubicBezTo>
                    <a:pt x="1" y="810"/>
                    <a:pt x="239" y="1048"/>
                    <a:pt x="525" y="1048"/>
                  </a:cubicBezTo>
                  <a:cubicBezTo>
                    <a:pt x="810" y="1048"/>
                    <a:pt x="1049" y="810"/>
                    <a:pt x="1049" y="524"/>
                  </a:cubicBezTo>
                  <a:cubicBezTo>
                    <a:pt x="1025" y="226"/>
                    <a:pt x="810" y="0"/>
                    <a:pt x="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26;p70">
              <a:extLst>
                <a:ext uri="{FF2B5EF4-FFF2-40B4-BE49-F238E27FC236}">
                  <a16:creationId xmlns:a16="http://schemas.microsoft.com/office/drawing/2014/main" id="{A740E4FF-8F16-FAA9-FF8D-C9D26D790DBF}"/>
                </a:ext>
              </a:extLst>
            </p:cNvPr>
            <p:cNvSpPr/>
            <p:nvPr/>
          </p:nvSpPr>
          <p:spPr>
            <a:xfrm>
              <a:off x="5478924" y="1672664"/>
              <a:ext cx="60663" cy="10662"/>
            </a:xfrm>
            <a:custGeom>
              <a:avLst/>
              <a:gdLst/>
              <a:ahLst/>
              <a:cxnLst/>
              <a:rect l="l" t="t" r="r" b="b"/>
              <a:pathLst>
                <a:path w="1906" h="335" extrusionOk="0">
                  <a:moveTo>
                    <a:pt x="167" y="1"/>
                  </a:moveTo>
                  <a:cubicBezTo>
                    <a:pt x="72" y="1"/>
                    <a:pt x="1" y="84"/>
                    <a:pt x="1" y="168"/>
                  </a:cubicBezTo>
                  <a:cubicBezTo>
                    <a:pt x="1" y="263"/>
                    <a:pt x="72" y="334"/>
                    <a:pt x="167" y="334"/>
                  </a:cubicBezTo>
                  <a:lnTo>
                    <a:pt x="1739" y="334"/>
                  </a:lnTo>
                  <a:cubicBezTo>
                    <a:pt x="1822" y="334"/>
                    <a:pt x="1906" y="263"/>
                    <a:pt x="1906" y="168"/>
                  </a:cubicBezTo>
                  <a:cubicBezTo>
                    <a:pt x="1906" y="84"/>
                    <a:pt x="1846" y="1"/>
                    <a:pt x="1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527;p70">
              <a:extLst>
                <a:ext uri="{FF2B5EF4-FFF2-40B4-BE49-F238E27FC236}">
                  <a16:creationId xmlns:a16="http://schemas.microsoft.com/office/drawing/2014/main" id="{13B12606-853A-E78D-FCC3-95058A9B47CC}"/>
                </a:ext>
              </a:extLst>
            </p:cNvPr>
            <p:cNvSpPr/>
            <p:nvPr/>
          </p:nvSpPr>
          <p:spPr>
            <a:xfrm>
              <a:off x="5478924" y="1695039"/>
              <a:ext cx="99716" cy="10630"/>
            </a:xfrm>
            <a:custGeom>
              <a:avLst/>
              <a:gdLst/>
              <a:ahLst/>
              <a:cxnLst/>
              <a:rect l="l" t="t" r="r" b="b"/>
              <a:pathLst>
                <a:path w="3133" h="334" extrusionOk="0">
                  <a:moveTo>
                    <a:pt x="156" y="0"/>
                  </a:moveTo>
                  <a:cubicBezTo>
                    <a:pt x="72" y="0"/>
                    <a:pt x="1" y="72"/>
                    <a:pt x="1" y="167"/>
                  </a:cubicBezTo>
                  <a:cubicBezTo>
                    <a:pt x="1" y="250"/>
                    <a:pt x="72" y="334"/>
                    <a:pt x="156" y="334"/>
                  </a:cubicBezTo>
                  <a:lnTo>
                    <a:pt x="2977" y="334"/>
                  </a:lnTo>
                  <a:cubicBezTo>
                    <a:pt x="3061" y="334"/>
                    <a:pt x="3132" y="250"/>
                    <a:pt x="3132" y="167"/>
                  </a:cubicBezTo>
                  <a:cubicBezTo>
                    <a:pt x="3132" y="72"/>
                    <a:pt x="3061" y="0"/>
                    <a:pt x="29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28;p70">
              <a:extLst>
                <a:ext uri="{FF2B5EF4-FFF2-40B4-BE49-F238E27FC236}">
                  <a16:creationId xmlns:a16="http://schemas.microsoft.com/office/drawing/2014/main" id="{FFE3A6F1-D1CA-8A68-6CE1-E3AAB2E0FCE9}"/>
                </a:ext>
              </a:extLst>
            </p:cNvPr>
            <p:cNvSpPr/>
            <p:nvPr/>
          </p:nvSpPr>
          <p:spPr>
            <a:xfrm>
              <a:off x="5478924" y="1723079"/>
              <a:ext cx="60663" cy="10248"/>
            </a:xfrm>
            <a:custGeom>
              <a:avLst/>
              <a:gdLst/>
              <a:ahLst/>
              <a:cxnLst/>
              <a:rect l="l" t="t" r="r" b="b"/>
              <a:pathLst>
                <a:path w="1906" h="322" extrusionOk="0">
                  <a:moveTo>
                    <a:pt x="167" y="0"/>
                  </a:moveTo>
                  <a:cubicBezTo>
                    <a:pt x="72" y="0"/>
                    <a:pt x="1" y="72"/>
                    <a:pt x="1" y="167"/>
                  </a:cubicBezTo>
                  <a:cubicBezTo>
                    <a:pt x="1" y="251"/>
                    <a:pt x="72" y="322"/>
                    <a:pt x="167" y="322"/>
                  </a:cubicBezTo>
                  <a:lnTo>
                    <a:pt x="1739" y="322"/>
                  </a:lnTo>
                  <a:cubicBezTo>
                    <a:pt x="1822" y="322"/>
                    <a:pt x="1906" y="251"/>
                    <a:pt x="1906" y="167"/>
                  </a:cubicBezTo>
                  <a:cubicBezTo>
                    <a:pt x="1906" y="72"/>
                    <a:pt x="1846" y="0"/>
                    <a:pt x="17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29;p70">
              <a:extLst>
                <a:ext uri="{FF2B5EF4-FFF2-40B4-BE49-F238E27FC236}">
                  <a16:creationId xmlns:a16="http://schemas.microsoft.com/office/drawing/2014/main" id="{1C2A463B-C0CC-CE8D-0B66-A9EDEAB5ACD5}"/>
                </a:ext>
              </a:extLst>
            </p:cNvPr>
            <p:cNvSpPr/>
            <p:nvPr/>
          </p:nvSpPr>
          <p:spPr>
            <a:xfrm>
              <a:off x="5478924" y="1745422"/>
              <a:ext cx="99716" cy="10280"/>
            </a:xfrm>
            <a:custGeom>
              <a:avLst/>
              <a:gdLst/>
              <a:ahLst/>
              <a:cxnLst/>
              <a:rect l="l" t="t" r="r" b="b"/>
              <a:pathLst>
                <a:path w="3133" h="323" extrusionOk="0">
                  <a:moveTo>
                    <a:pt x="156" y="1"/>
                  </a:moveTo>
                  <a:cubicBezTo>
                    <a:pt x="72" y="1"/>
                    <a:pt x="1" y="72"/>
                    <a:pt x="1" y="156"/>
                  </a:cubicBezTo>
                  <a:cubicBezTo>
                    <a:pt x="1" y="251"/>
                    <a:pt x="72" y="322"/>
                    <a:pt x="156" y="322"/>
                  </a:cubicBezTo>
                  <a:lnTo>
                    <a:pt x="2977" y="322"/>
                  </a:lnTo>
                  <a:cubicBezTo>
                    <a:pt x="3061" y="322"/>
                    <a:pt x="3132" y="251"/>
                    <a:pt x="3132" y="156"/>
                  </a:cubicBezTo>
                  <a:cubicBezTo>
                    <a:pt x="3132" y="72"/>
                    <a:pt x="3061" y="1"/>
                    <a:pt x="2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30;p70">
              <a:extLst>
                <a:ext uri="{FF2B5EF4-FFF2-40B4-BE49-F238E27FC236}">
                  <a16:creationId xmlns:a16="http://schemas.microsoft.com/office/drawing/2014/main" id="{8F034764-FEF5-0193-8745-CC2FB4F36100}"/>
                </a:ext>
              </a:extLst>
            </p:cNvPr>
            <p:cNvSpPr/>
            <p:nvPr/>
          </p:nvSpPr>
          <p:spPr>
            <a:xfrm>
              <a:off x="5478924" y="1773112"/>
              <a:ext cx="60663" cy="10630"/>
            </a:xfrm>
            <a:custGeom>
              <a:avLst/>
              <a:gdLst/>
              <a:ahLst/>
              <a:cxnLst/>
              <a:rect l="l" t="t" r="r" b="b"/>
              <a:pathLst>
                <a:path w="1906" h="334" extrusionOk="0">
                  <a:moveTo>
                    <a:pt x="167" y="0"/>
                  </a:moveTo>
                  <a:cubicBezTo>
                    <a:pt x="72" y="0"/>
                    <a:pt x="1" y="83"/>
                    <a:pt x="1" y="167"/>
                  </a:cubicBezTo>
                  <a:cubicBezTo>
                    <a:pt x="1" y="262"/>
                    <a:pt x="72" y="333"/>
                    <a:pt x="167" y="333"/>
                  </a:cubicBezTo>
                  <a:lnTo>
                    <a:pt x="1739" y="333"/>
                  </a:lnTo>
                  <a:cubicBezTo>
                    <a:pt x="1822" y="333"/>
                    <a:pt x="1906" y="262"/>
                    <a:pt x="1906" y="167"/>
                  </a:cubicBezTo>
                  <a:cubicBezTo>
                    <a:pt x="1906" y="83"/>
                    <a:pt x="1846" y="0"/>
                    <a:pt x="17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31;p70">
              <a:extLst>
                <a:ext uri="{FF2B5EF4-FFF2-40B4-BE49-F238E27FC236}">
                  <a16:creationId xmlns:a16="http://schemas.microsoft.com/office/drawing/2014/main" id="{342C6CF4-208D-3A86-E314-95540033485A}"/>
                </a:ext>
              </a:extLst>
            </p:cNvPr>
            <p:cNvSpPr/>
            <p:nvPr/>
          </p:nvSpPr>
          <p:spPr>
            <a:xfrm>
              <a:off x="5478924" y="1795455"/>
              <a:ext cx="99716" cy="10630"/>
            </a:xfrm>
            <a:custGeom>
              <a:avLst/>
              <a:gdLst/>
              <a:ahLst/>
              <a:cxnLst/>
              <a:rect l="l" t="t" r="r" b="b"/>
              <a:pathLst>
                <a:path w="3133" h="334"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32;p70">
              <a:extLst>
                <a:ext uri="{FF2B5EF4-FFF2-40B4-BE49-F238E27FC236}">
                  <a16:creationId xmlns:a16="http://schemas.microsoft.com/office/drawing/2014/main" id="{56085C08-8DC6-F6A5-2E8A-7563BA846A70}"/>
                </a:ext>
              </a:extLst>
            </p:cNvPr>
            <p:cNvSpPr/>
            <p:nvPr/>
          </p:nvSpPr>
          <p:spPr>
            <a:xfrm>
              <a:off x="5478924" y="1588926"/>
              <a:ext cx="99716" cy="10662"/>
            </a:xfrm>
            <a:custGeom>
              <a:avLst/>
              <a:gdLst/>
              <a:ahLst/>
              <a:cxnLst/>
              <a:rect l="l" t="t" r="r" b="b"/>
              <a:pathLst>
                <a:path w="3133" h="335" extrusionOk="0">
                  <a:moveTo>
                    <a:pt x="156" y="1"/>
                  </a:moveTo>
                  <a:cubicBezTo>
                    <a:pt x="72" y="1"/>
                    <a:pt x="1" y="72"/>
                    <a:pt x="1" y="167"/>
                  </a:cubicBezTo>
                  <a:cubicBezTo>
                    <a:pt x="1" y="251"/>
                    <a:pt x="72" y="334"/>
                    <a:pt x="156" y="334"/>
                  </a:cubicBezTo>
                  <a:lnTo>
                    <a:pt x="2977" y="334"/>
                  </a:lnTo>
                  <a:cubicBezTo>
                    <a:pt x="3061" y="334"/>
                    <a:pt x="3132" y="251"/>
                    <a:pt x="3132" y="167"/>
                  </a:cubicBezTo>
                  <a:cubicBezTo>
                    <a:pt x="3132" y="72"/>
                    <a:pt x="3061" y="1"/>
                    <a:pt x="2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33;p70">
              <a:extLst>
                <a:ext uri="{FF2B5EF4-FFF2-40B4-BE49-F238E27FC236}">
                  <a16:creationId xmlns:a16="http://schemas.microsoft.com/office/drawing/2014/main" id="{1BF4D1B1-C589-C705-4A2A-84CA4B902151}"/>
                </a:ext>
              </a:extLst>
            </p:cNvPr>
            <p:cNvSpPr/>
            <p:nvPr/>
          </p:nvSpPr>
          <p:spPr>
            <a:xfrm>
              <a:off x="5434207" y="1639341"/>
              <a:ext cx="144783" cy="10248"/>
            </a:xfrm>
            <a:custGeom>
              <a:avLst/>
              <a:gdLst/>
              <a:ahLst/>
              <a:cxnLst/>
              <a:rect l="l" t="t" r="r" b="b"/>
              <a:pathLst>
                <a:path w="4549" h="322" extrusionOk="0">
                  <a:moveTo>
                    <a:pt x="167" y="0"/>
                  </a:moveTo>
                  <a:cubicBezTo>
                    <a:pt x="84" y="0"/>
                    <a:pt x="1" y="72"/>
                    <a:pt x="1" y="155"/>
                  </a:cubicBezTo>
                  <a:cubicBezTo>
                    <a:pt x="1" y="250"/>
                    <a:pt x="84" y="322"/>
                    <a:pt x="167" y="322"/>
                  </a:cubicBezTo>
                  <a:lnTo>
                    <a:pt x="4382" y="322"/>
                  </a:lnTo>
                  <a:cubicBezTo>
                    <a:pt x="4466" y="322"/>
                    <a:pt x="4537" y="250"/>
                    <a:pt x="4537" y="155"/>
                  </a:cubicBezTo>
                  <a:cubicBezTo>
                    <a:pt x="4549" y="72"/>
                    <a:pt x="4466" y="0"/>
                    <a:pt x="4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34;p70">
              <a:extLst>
                <a:ext uri="{FF2B5EF4-FFF2-40B4-BE49-F238E27FC236}">
                  <a16:creationId xmlns:a16="http://schemas.microsoft.com/office/drawing/2014/main" id="{0AA73228-F949-1E60-7BC1-4E119035775E}"/>
                </a:ext>
              </a:extLst>
            </p:cNvPr>
            <p:cNvSpPr/>
            <p:nvPr/>
          </p:nvSpPr>
          <p:spPr>
            <a:xfrm>
              <a:off x="5479306" y="1611301"/>
              <a:ext cx="26926" cy="10248"/>
            </a:xfrm>
            <a:custGeom>
              <a:avLst/>
              <a:gdLst/>
              <a:ahLst/>
              <a:cxnLst/>
              <a:rect l="l" t="t" r="r" b="b"/>
              <a:pathLst>
                <a:path w="846" h="322" extrusionOk="0">
                  <a:moveTo>
                    <a:pt x="167" y="0"/>
                  </a:moveTo>
                  <a:cubicBezTo>
                    <a:pt x="72" y="0"/>
                    <a:pt x="1" y="72"/>
                    <a:pt x="1" y="167"/>
                  </a:cubicBezTo>
                  <a:cubicBezTo>
                    <a:pt x="1" y="250"/>
                    <a:pt x="72" y="322"/>
                    <a:pt x="167" y="322"/>
                  </a:cubicBezTo>
                  <a:lnTo>
                    <a:pt x="691" y="322"/>
                  </a:lnTo>
                  <a:cubicBezTo>
                    <a:pt x="775" y="322"/>
                    <a:pt x="846" y="250"/>
                    <a:pt x="846" y="167"/>
                  </a:cubicBezTo>
                  <a:cubicBezTo>
                    <a:pt x="846" y="72"/>
                    <a:pt x="775" y="0"/>
                    <a:pt x="6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35;p70">
              <a:extLst>
                <a:ext uri="{FF2B5EF4-FFF2-40B4-BE49-F238E27FC236}">
                  <a16:creationId xmlns:a16="http://schemas.microsoft.com/office/drawing/2014/main" id="{79C78239-29E9-4B4F-55A6-90F622CB5F3E}"/>
                </a:ext>
              </a:extLst>
            </p:cNvPr>
            <p:cNvSpPr/>
            <p:nvPr/>
          </p:nvSpPr>
          <p:spPr>
            <a:xfrm>
              <a:off x="5518327" y="1611301"/>
              <a:ext cx="26958" cy="10248"/>
            </a:xfrm>
            <a:custGeom>
              <a:avLst/>
              <a:gdLst/>
              <a:ahLst/>
              <a:cxnLst/>
              <a:rect l="l" t="t" r="r" b="b"/>
              <a:pathLst>
                <a:path w="847" h="322" extrusionOk="0">
                  <a:moveTo>
                    <a:pt x="156" y="0"/>
                  </a:moveTo>
                  <a:cubicBezTo>
                    <a:pt x="72" y="0"/>
                    <a:pt x="1" y="72"/>
                    <a:pt x="1" y="167"/>
                  </a:cubicBezTo>
                  <a:cubicBezTo>
                    <a:pt x="1" y="250"/>
                    <a:pt x="72" y="322"/>
                    <a:pt x="156" y="322"/>
                  </a:cubicBezTo>
                  <a:lnTo>
                    <a:pt x="680" y="322"/>
                  </a:lnTo>
                  <a:cubicBezTo>
                    <a:pt x="763" y="322"/>
                    <a:pt x="846" y="250"/>
                    <a:pt x="846" y="167"/>
                  </a:cubicBezTo>
                  <a:cubicBezTo>
                    <a:pt x="846" y="72"/>
                    <a:pt x="763" y="0"/>
                    <a:pt x="6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536;p70">
              <a:extLst>
                <a:ext uri="{FF2B5EF4-FFF2-40B4-BE49-F238E27FC236}">
                  <a16:creationId xmlns:a16="http://schemas.microsoft.com/office/drawing/2014/main" id="{B227A754-D670-67E1-3FD5-CA8CD60A0B70}"/>
                </a:ext>
              </a:extLst>
            </p:cNvPr>
            <p:cNvSpPr/>
            <p:nvPr/>
          </p:nvSpPr>
          <p:spPr>
            <a:xfrm>
              <a:off x="5434207" y="1588926"/>
              <a:ext cx="32623" cy="32623"/>
            </a:xfrm>
            <a:custGeom>
              <a:avLst/>
              <a:gdLst/>
              <a:ahLst/>
              <a:cxnLst/>
              <a:rect l="l" t="t" r="r" b="b"/>
              <a:pathLst>
                <a:path w="1025" h="1025" extrusionOk="0">
                  <a:moveTo>
                    <a:pt x="703" y="334"/>
                  </a:moveTo>
                  <a:lnTo>
                    <a:pt x="703" y="703"/>
                  </a:lnTo>
                  <a:lnTo>
                    <a:pt x="334" y="703"/>
                  </a:lnTo>
                  <a:lnTo>
                    <a:pt x="334" y="334"/>
                  </a:lnTo>
                  <a:close/>
                  <a:moveTo>
                    <a:pt x="167" y="1"/>
                  </a:moveTo>
                  <a:cubicBezTo>
                    <a:pt x="84" y="1"/>
                    <a:pt x="1" y="72"/>
                    <a:pt x="1" y="167"/>
                  </a:cubicBezTo>
                  <a:lnTo>
                    <a:pt x="1" y="870"/>
                  </a:lnTo>
                  <a:cubicBezTo>
                    <a:pt x="1" y="953"/>
                    <a:pt x="84" y="1025"/>
                    <a:pt x="167" y="1025"/>
                  </a:cubicBezTo>
                  <a:lnTo>
                    <a:pt x="870" y="1025"/>
                  </a:lnTo>
                  <a:cubicBezTo>
                    <a:pt x="953" y="1025"/>
                    <a:pt x="1025" y="953"/>
                    <a:pt x="1025" y="870"/>
                  </a:cubicBezTo>
                  <a:lnTo>
                    <a:pt x="1025" y="167"/>
                  </a:lnTo>
                  <a:cubicBezTo>
                    <a:pt x="1025" y="72"/>
                    <a:pt x="953" y="1"/>
                    <a:pt x="8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411;p71">
            <a:extLst>
              <a:ext uri="{FF2B5EF4-FFF2-40B4-BE49-F238E27FC236}">
                <a16:creationId xmlns:a16="http://schemas.microsoft.com/office/drawing/2014/main" id="{B57F1B08-B4AA-9D69-5C43-4B8C1CF25C8F}"/>
              </a:ext>
            </a:extLst>
          </p:cNvPr>
          <p:cNvGrpSpPr/>
          <p:nvPr/>
        </p:nvGrpSpPr>
        <p:grpSpPr>
          <a:xfrm>
            <a:off x="987549" y="4038453"/>
            <a:ext cx="269343" cy="348543"/>
            <a:chOff x="3119678" y="3360146"/>
            <a:chExt cx="269343" cy="348543"/>
          </a:xfrm>
          <a:solidFill>
            <a:schemeClr val="bg1"/>
          </a:solidFill>
        </p:grpSpPr>
        <p:sp>
          <p:nvSpPr>
            <p:cNvPr id="22" name="Google Shape;10412;p71">
              <a:extLst>
                <a:ext uri="{FF2B5EF4-FFF2-40B4-BE49-F238E27FC236}">
                  <a16:creationId xmlns:a16="http://schemas.microsoft.com/office/drawing/2014/main" id="{BFF14CB8-0C07-970C-086F-4C840C224009}"/>
                </a:ext>
              </a:extLst>
            </p:cNvPr>
            <p:cNvSpPr/>
            <p:nvPr/>
          </p:nvSpPr>
          <p:spPr>
            <a:xfrm>
              <a:off x="3268289" y="3498271"/>
              <a:ext cx="43782" cy="46728"/>
            </a:xfrm>
            <a:custGeom>
              <a:avLst/>
              <a:gdLst/>
              <a:ahLst/>
              <a:cxnLst/>
              <a:rect l="l" t="t" r="r" b="b"/>
              <a:pathLst>
                <a:path w="1382" h="1475" extrusionOk="0">
                  <a:moveTo>
                    <a:pt x="196" y="0"/>
                  </a:moveTo>
                  <a:cubicBezTo>
                    <a:pt x="137" y="0"/>
                    <a:pt x="81" y="35"/>
                    <a:pt x="48" y="93"/>
                  </a:cubicBezTo>
                  <a:cubicBezTo>
                    <a:pt x="0" y="164"/>
                    <a:pt x="36" y="272"/>
                    <a:pt x="119" y="319"/>
                  </a:cubicBezTo>
                  <a:cubicBezTo>
                    <a:pt x="584" y="557"/>
                    <a:pt x="905" y="926"/>
                    <a:pt x="1048" y="1355"/>
                  </a:cubicBezTo>
                  <a:cubicBezTo>
                    <a:pt x="1060" y="1438"/>
                    <a:pt x="1131" y="1474"/>
                    <a:pt x="1191" y="1474"/>
                  </a:cubicBezTo>
                  <a:cubicBezTo>
                    <a:pt x="1203" y="1474"/>
                    <a:pt x="1227" y="1474"/>
                    <a:pt x="1239" y="1462"/>
                  </a:cubicBezTo>
                  <a:cubicBezTo>
                    <a:pt x="1322" y="1415"/>
                    <a:pt x="1381" y="1331"/>
                    <a:pt x="1358" y="1236"/>
                  </a:cubicBezTo>
                  <a:cubicBezTo>
                    <a:pt x="1191" y="736"/>
                    <a:pt x="810" y="284"/>
                    <a:pt x="274" y="22"/>
                  </a:cubicBezTo>
                  <a:cubicBezTo>
                    <a:pt x="249" y="7"/>
                    <a:pt x="222" y="0"/>
                    <a:pt x="1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413;p71">
              <a:extLst>
                <a:ext uri="{FF2B5EF4-FFF2-40B4-BE49-F238E27FC236}">
                  <a16:creationId xmlns:a16="http://schemas.microsoft.com/office/drawing/2014/main" id="{91FDBE47-9F83-7DA8-7FFE-FFB7070F0C9B}"/>
                </a:ext>
              </a:extLst>
            </p:cNvPr>
            <p:cNvSpPr/>
            <p:nvPr/>
          </p:nvSpPr>
          <p:spPr>
            <a:xfrm>
              <a:off x="3147208" y="3475176"/>
              <a:ext cx="214664" cy="233513"/>
            </a:xfrm>
            <a:custGeom>
              <a:avLst/>
              <a:gdLst/>
              <a:ahLst/>
              <a:cxnLst/>
              <a:rect l="l" t="t" r="r" b="b"/>
              <a:pathLst>
                <a:path w="6776" h="7371" extrusionOk="0">
                  <a:moveTo>
                    <a:pt x="3537" y="4608"/>
                  </a:moveTo>
                  <a:lnTo>
                    <a:pt x="3537" y="4989"/>
                  </a:lnTo>
                  <a:lnTo>
                    <a:pt x="3179" y="4989"/>
                  </a:lnTo>
                  <a:lnTo>
                    <a:pt x="3179" y="4608"/>
                  </a:lnTo>
                  <a:cubicBezTo>
                    <a:pt x="3239" y="4620"/>
                    <a:pt x="3298" y="4620"/>
                    <a:pt x="3358" y="4620"/>
                  </a:cubicBezTo>
                  <a:cubicBezTo>
                    <a:pt x="3417" y="4620"/>
                    <a:pt x="3477" y="4620"/>
                    <a:pt x="3537" y="4608"/>
                  </a:cubicBezTo>
                  <a:close/>
                  <a:moveTo>
                    <a:pt x="5977" y="5299"/>
                  </a:moveTo>
                  <a:lnTo>
                    <a:pt x="5977" y="5763"/>
                  </a:lnTo>
                  <a:lnTo>
                    <a:pt x="798" y="5763"/>
                  </a:lnTo>
                  <a:lnTo>
                    <a:pt x="798" y="5299"/>
                  </a:lnTo>
                  <a:close/>
                  <a:moveTo>
                    <a:pt x="3406" y="0"/>
                  </a:moveTo>
                  <a:cubicBezTo>
                    <a:pt x="2751" y="0"/>
                    <a:pt x="2132" y="262"/>
                    <a:pt x="1667" y="715"/>
                  </a:cubicBezTo>
                  <a:cubicBezTo>
                    <a:pt x="1203" y="1179"/>
                    <a:pt x="953" y="1798"/>
                    <a:pt x="953" y="2465"/>
                  </a:cubicBezTo>
                  <a:lnTo>
                    <a:pt x="953" y="2715"/>
                  </a:lnTo>
                  <a:cubicBezTo>
                    <a:pt x="953" y="2798"/>
                    <a:pt x="1024" y="2882"/>
                    <a:pt x="1120" y="2882"/>
                  </a:cubicBezTo>
                  <a:cubicBezTo>
                    <a:pt x="1203" y="2882"/>
                    <a:pt x="1274" y="2798"/>
                    <a:pt x="1274" y="2715"/>
                  </a:cubicBezTo>
                  <a:lnTo>
                    <a:pt x="1274" y="2465"/>
                  </a:lnTo>
                  <a:cubicBezTo>
                    <a:pt x="1274" y="1894"/>
                    <a:pt x="1501" y="1358"/>
                    <a:pt x="1905" y="953"/>
                  </a:cubicBezTo>
                  <a:cubicBezTo>
                    <a:pt x="2310" y="548"/>
                    <a:pt x="2846" y="334"/>
                    <a:pt x="3406" y="334"/>
                  </a:cubicBezTo>
                  <a:cubicBezTo>
                    <a:pt x="4584" y="334"/>
                    <a:pt x="5549" y="1286"/>
                    <a:pt x="5549" y="2477"/>
                  </a:cubicBezTo>
                  <a:lnTo>
                    <a:pt x="5549" y="4989"/>
                  </a:lnTo>
                  <a:lnTo>
                    <a:pt x="3882" y="4989"/>
                  </a:lnTo>
                  <a:lnTo>
                    <a:pt x="3882" y="4489"/>
                  </a:lnTo>
                  <a:cubicBezTo>
                    <a:pt x="4060" y="4382"/>
                    <a:pt x="4215" y="4203"/>
                    <a:pt x="4299" y="3989"/>
                  </a:cubicBezTo>
                  <a:cubicBezTo>
                    <a:pt x="4334" y="3906"/>
                    <a:pt x="4287" y="3810"/>
                    <a:pt x="4215" y="3787"/>
                  </a:cubicBezTo>
                  <a:cubicBezTo>
                    <a:pt x="4193" y="3778"/>
                    <a:pt x="4171" y="3775"/>
                    <a:pt x="4149" y="3775"/>
                  </a:cubicBezTo>
                  <a:cubicBezTo>
                    <a:pt x="4079" y="3775"/>
                    <a:pt x="4019" y="3815"/>
                    <a:pt x="4001" y="3870"/>
                  </a:cubicBezTo>
                  <a:cubicBezTo>
                    <a:pt x="3941" y="4037"/>
                    <a:pt x="3822" y="4156"/>
                    <a:pt x="3668" y="4227"/>
                  </a:cubicBezTo>
                  <a:lnTo>
                    <a:pt x="3656" y="4227"/>
                  </a:lnTo>
                  <a:cubicBezTo>
                    <a:pt x="3572" y="4263"/>
                    <a:pt x="3477" y="4287"/>
                    <a:pt x="3394" y="4287"/>
                  </a:cubicBezTo>
                  <a:cubicBezTo>
                    <a:pt x="3036" y="4287"/>
                    <a:pt x="2739" y="3989"/>
                    <a:pt x="2739" y="3632"/>
                  </a:cubicBezTo>
                  <a:cubicBezTo>
                    <a:pt x="2739" y="3275"/>
                    <a:pt x="3036" y="2977"/>
                    <a:pt x="3394" y="2977"/>
                  </a:cubicBezTo>
                  <a:cubicBezTo>
                    <a:pt x="3644" y="2977"/>
                    <a:pt x="3882" y="3132"/>
                    <a:pt x="3989" y="3370"/>
                  </a:cubicBezTo>
                  <a:cubicBezTo>
                    <a:pt x="4006" y="3421"/>
                    <a:pt x="4067" y="3461"/>
                    <a:pt x="4126" y="3461"/>
                  </a:cubicBezTo>
                  <a:cubicBezTo>
                    <a:pt x="4149" y="3461"/>
                    <a:pt x="4171" y="3455"/>
                    <a:pt x="4191" y="3441"/>
                  </a:cubicBezTo>
                  <a:cubicBezTo>
                    <a:pt x="4263" y="3418"/>
                    <a:pt x="4310" y="3310"/>
                    <a:pt x="4263" y="3239"/>
                  </a:cubicBezTo>
                  <a:cubicBezTo>
                    <a:pt x="4108" y="2894"/>
                    <a:pt x="3763" y="2667"/>
                    <a:pt x="3370" y="2667"/>
                  </a:cubicBezTo>
                  <a:cubicBezTo>
                    <a:pt x="2834" y="2667"/>
                    <a:pt x="2394" y="3096"/>
                    <a:pt x="2394" y="3656"/>
                  </a:cubicBezTo>
                  <a:cubicBezTo>
                    <a:pt x="2394" y="4013"/>
                    <a:pt x="2584" y="4322"/>
                    <a:pt x="2870" y="4489"/>
                  </a:cubicBezTo>
                  <a:lnTo>
                    <a:pt x="2870" y="4989"/>
                  </a:lnTo>
                  <a:lnTo>
                    <a:pt x="1262" y="4989"/>
                  </a:lnTo>
                  <a:lnTo>
                    <a:pt x="1262" y="3358"/>
                  </a:lnTo>
                  <a:cubicBezTo>
                    <a:pt x="1262" y="3263"/>
                    <a:pt x="1191" y="3191"/>
                    <a:pt x="1096" y="3191"/>
                  </a:cubicBezTo>
                  <a:cubicBezTo>
                    <a:pt x="1012" y="3191"/>
                    <a:pt x="941" y="3263"/>
                    <a:pt x="941" y="3358"/>
                  </a:cubicBezTo>
                  <a:lnTo>
                    <a:pt x="941" y="4989"/>
                  </a:lnTo>
                  <a:lnTo>
                    <a:pt x="655" y="4989"/>
                  </a:lnTo>
                  <a:cubicBezTo>
                    <a:pt x="560" y="4989"/>
                    <a:pt x="489" y="5061"/>
                    <a:pt x="489" y="5156"/>
                  </a:cubicBezTo>
                  <a:lnTo>
                    <a:pt x="489" y="5775"/>
                  </a:lnTo>
                  <a:lnTo>
                    <a:pt x="167" y="5775"/>
                  </a:lnTo>
                  <a:cubicBezTo>
                    <a:pt x="72" y="5775"/>
                    <a:pt x="0" y="5858"/>
                    <a:pt x="0" y="5942"/>
                  </a:cubicBezTo>
                  <a:lnTo>
                    <a:pt x="0" y="7204"/>
                  </a:lnTo>
                  <a:cubicBezTo>
                    <a:pt x="0" y="7299"/>
                    <a:pt x="72" y="7370"/>
                    <a:pt x="167" y="7370"/>
                  </a:cubicBezTo>
                  <a:lnTo>
                    <a:pt x="3918" y="7370"/>
                  </a:lnTo>
                  <a:cubicBezTo>
                    <a:pt x="4001" y="7370"/>
                    <a:pt x="4072" y="7299"/>
                    <a:pt x="4072" y="7204"/>
                  </a:cubicBezTo>
                  <a:cubicBezTo>
                    <a:pt x="4072" y="7120"/>
                    <a:pt x="4001" y="7049"/>
                    <a:pt x="3918" y="7049"/>
                  </a:cubicBezTo>
                  <a:lnTo>
                    <a:pt x="322" y="7049"/>
                  </a:lnTo>
                  <a:lnTo>
                    <a:pt x="322" y="6108"/>
                  </a:lnTo>
                  <a:lnTo>
                    <a:pt x="6442" y="6108"/>
                  </a:lnTo>
                  <a:lnTo>
                    <a:pt x="6442" y="7049"/>
                  </a:lnTo>
                  <a:lnTo>
                    <a:pt x="4537" y="7049"/>
                  </a:lnTo>
                  <a:cubicBezTo>
                    <a:pt x="4453" y="7049"/>
                    <a:pt x="4370" y="7120"/>
                    <a:pt x="4370" y="7204"/>
                  </a:cubicBezTo>
                  <a:cubicBezTo>
                    <a:pt x="4370" y="7299"/>
                    <a:pt x="4453" y="7370"/>
                    <a:pt x="4537" y="7370"/>
                  </a:cubicBezTo>
                  <a:lnTo>
                    <a:pt x="6608" y="7370"/>
                  </a:lnTo>
                  <a:cubicBezTo>
                    <a:pt x="6692" y="7370"/>
                    <a:pt x="6775" y="7299"/>
                    <a:pt x="6775" y="7204"/>
                  </a:cubicBezTo>
                  <a:lnTo>
                    <a:pt x="6775" y="5942"/>
                  </a:lnTo>
                  <a:cubicBezTo>
                    <a:pt x="6775" y="5835"/>
                    <a:pt x="6716" y="5763"/>
                    <a:pt x="6620" y="5763"/>
                  </a:cubicBezTo>
                  <a:lnTo>
                    <a:pt x="6311" y="5763"/>
                  </a:lnTo>
                  <a:lnTo>
                    <a:pt x="6311" y="5144"/>
                  </a:lnTo>
                  <a:cubicBezTo>
                    <a:pt x="6311" y="5049"/>
                    <a:pt x="6239" y="4977"/>
                    <a:pt x="6144" y="4977"/>
                  </a:cubicBezTo>
                  <a:lnTo>
                    <a:pt x="5858" y="4977"/>
                  </a:lnTo>
                  <a:lnTo>
                    <a:pt x="5858" y="2465"/>
                  </a:lnTo>
                  <a:cubicBezTo>
                    <a:pt x="5858" y="1108"/>
                    <a:pt x="4763" y="0"/>
                    <a:pt x="3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414;p71">
              <a:extLst>
                <a:ext uri="{FF2B5EF4-FFF2-40B4-BE49-F238E27FC236}">
                  <a16:creationId xmlns:a16="http://schemas.microsoft.com/office/drawing/2014/main" id="{698E083E-A30D-37C4-3E83-6457B3A8E844}"/>
                </a:ext>
              </a:extLst>
            </p:cNvPr>
            <p:cNvSpPr/>
            <p:nvPr/>
          </p:nvSpPr>
          <p:spPr>
            <a:xfrm>
              <a:off x="3249408" y="3360146"/>
              <a:ext cx="10613" cy="97321"/>
            </a:xfrm>
            <a:custGeom>
              <a:avLst/>
              <a:gdLst/>
              <a:ahLst/>
              <a:cxnLst/>
              <a:rect l="l" t="t" r="r" b="b"/>
              <a:pathLst>
                <a:path w="335" h="3072" extrusionOk="0">
                  <a:moveTo>
                    <a:pt x="168" y="0"/>
                  </a:moveTo>
                  <a:cubicBezTo>
                    <a:pt x="72" y="0"/>
                    <a:pt x="1" y="83"/>
                    <a:pt x="1" y="167"/>
                  </a:cubicBezTo>
                  <a:lnTo>
                    <a:pt x="1" y="2905"/>
                  </a:lnTo>
                  <a:cubicBezTo>
                    <a:pt x="1" y="3000"/>
                    <a:pt x="72" y="3072"/>
                    <a:pt x="168" y="3072"/>
                  </a:cubicBezTo>
                  <a:cubicBezTo>
                    <a:pt x="251" y="3072"/>
                    <a:pt x="334" y="3000"/>
                    <a:pt x="334" y="2905"/>
                  </a:cubicBezTo>
                  <a:lnTo>
                    <a:pt x="334" y="167"/>
                  </a:lnTo>
                  <a:cubicBezTo>
                    <a:pt x="334" y="83"/>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415;p71">
              <a:extLst>
                <a:ext uri="{FF2B5EF4-FFF2-40B4-BE49-F238E27FC236}">
                  <a16:creationId xmlns:a16="http://schemas.microsoft.com/office/drawing/2014/main" id="{001DCD27-2E7E-B925-1E2D-DB4320C79DFB}"/>
                </a:ext>
              </a:extLst>
            </p:cNvPr>
            <p:cNvSpPr/>
            <p:nvPr/>
          </p:nvSpPr>
          <p:spPr>
            <a:xfrm>
              <a:off x="3175879" y="3377919"/>
              <a:ext cx="54331" cy="86740"/>
            </a:xfrm>
            <a:custGeom>
              <a:avLst/>
              <a:gdLst/>
              <a:ahLst/>
              <a:cxnLst/>
              <a:rect l="l" t="t" r="r" b="b"/>
              <a:pathLst>
                <a:path w="1715" h="2738" extrusionOk="0">
                  <a:moveTo>
                    <a:pt x="188" y="1"/>
                  </a:moveTo>
                  <a:cubicBezTo>
                    <a:pt x="161" y="1"/>
                    <a:pt x="134" y="8"/>
                    <a:pt x="107" y="22"/>
                  </a:cubicBezTo>
                  <a:cubicBezTo>
                    <a:pt x="36" y="70"/>
                    <a:pt x="0" y="153"/>
                    <a:pt x="48" y="249"/>
                  </a:cubicBezTo>
                  <a:lnTo>
                    <a:pt x="1381" y="2642"/>
                  </a:lnTo>
                  <a:cubicBezTo>
                    <a:pt x="1417" y="2701"/>
                    <a:pt x="1477" y="2737"/>
                    <a:pt x="1524" y="2737"/>
                  </a:cubicBezTo>
                  <a:cubicBezTo>
                    <a:pt x="1548" y="2737"/>
                    <a:pt x="1584" y="2737"/>
                    <a:pt x="1596" y="2713"/>
                  </a:cubicBezTo>
                  <a:cubicBezTo>
                    <a:pt x="1679" y="2654"/>
                    <a:pt x="1715" y="2559"/>
                    <a:pt x="1667" y="2475"/>
                  </a:cubicBezTo>
                  <a:lnTo>
                    <a:pt x="334" y="82"/>
                  </a:lnTo>
                  <a:cubicBezTo>
                    <a:pt x="301" y="33"/>
                    <a:pt x="246"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16;p71">
              <a:extLst>
                <a:ext uri="{FF2B5EF4-FFF2-40B4-BE49-F238E27FC236}">
                  <a16:creationId xmlns:a16="http://schemas.microsoft.com/office/drawing/2014/main" id="{A4DAAF1C-777A-EEA4-BFBB-82EFDE8A6DAC}"/>
                </a:ext>
              </a:extLst>
            </p:cNvPr>
            <p:cNvSpPr/>
            <p:nvPr/>
          </p:nvSpPr>
          <p:spPr>
            <a:xfrm>
              <a:off x="3119678" y="3429399"/>
              <a:ext cx="89401" cy="50720"/>
            </a:xfrm>
            <a:custGeom>
              <a:avLst/>
              <a:gdLst/>
              <a:ahLst/>
              <a:cxnLst/>
              <a:rect l="l" t="t" r="r" b="b"/>
              <a:pathLst>
                <a:path w="2822" h="1601" extrusionOk="0">
                  <a:moveTo>
                    <a:pt x="200" y="0"/>
                  </a:moveTo>
                  <a:cubicBezTo>
                    <a:pt x="142" y="0"/>
                    <a:pt x="81" y="27"/>
                    <a:pt x="48" y="76"/>
                  </a:cubicBezTo>
                  <a:cubicBezTo>
                    <a:pt x="0" y="160"/>
                    <a:pt x="36" y="255"/>
                    <a:pt x="107" y="302"/>
                  </a:cubicBezTo>
                  <a:lnTo>
                    <a:pt x="2536" y="1588"/>
                  </a:lnTo>
                  <a:cubicBezTo>
                    <a:pt x="2560" y="1600"/>
                    <a:pt x="2584" y="1600"/>
                    <a:pt x="2608" y="1600"/>
                  </a:cubicBezTo>
                  <a:cubicBezTo>
                    <a:pt x="2667" y="1600"/>
                    <a:pt x="2727" y="1565"/>
                    <a:pt x="2762" y="1505"/>
                  </a:cubicBezTo>
                  <a:cubicBezTo>
                    <a:pt x="2822" y="1445"/>
                    <a:pt x="2786" y="1350"/>
                    <a:pt x="2703" y="1303"/>
                  </a:cubicBezTo>
                  <a:lnTo>
                    <a:pt x="274" y="17"/>
                  </a:lnTo>
                  <a:cubicBezTo>
                    <a:pt x="252" y="6"/>
                    <a:pt x="226" y="0"/>
                    <a:pt x="2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417;p71">
              <a:extLst>
                <a:ext uri="{FF2B5EF4-FFF2-40B4-BE49-F238E27FC236}">
                  <a16:creationId xmlns:a16="http://schemas.microsoft.com/office/drawing/2014/main" id="{390C39B0-F409-5E56-FB94-AF11DEB0EA2A}"/>
                </a:ext>
              </a:extLst>
            </p:cNvPr>
            <p:cNvSpPr/>
            <p:nvPr/>
          </p:nvSpPr>
          <p:spPr>
            <a:xfrm>
              <a:off x="3279219" y="3377919"/>
              <a:ext cx="54363" cy="85980"/>
            </a:xfrm>
            <a:custGeom>
              <a:avLst/>
              <a:gdLst/>
              <a:ahLst/>
              <a:cxnLst/>
              <a:rect l="l" t="t" r="r" b="b"/>
              <a:pathLst>
                <a:path w="1716" h="2714" extrusionOk="0">
                  <a:moveTo>
                    <a:pt x="1533" y="1"/>
                  </a:moveTo>
                  <a:cubicBezTo>
                    <a:pt x="1475" y="1"/>
                    <a:pt x="1414" y="33"/>
                    <a:pt x="1382" y="82"/>
                  </a:cubicBezTo>
                  <a:lnTo>
                    <a:pt x="48" y="2475"/>
                  </a:lnTo>
                  <a:cubicBezTo>
                    <a:pt x="1" y="2559"/>
                    <a:pt x="24" y="2654"/>
                    <a:pt x="108" y="2701"/>
                  </a:cubicBezTo>
                  <a:cubicBezTo>
                    <a:pt x="132" y="2713"/>
                    <a:pt x="143" y="2713"/>
                    <a:pt x="179" y="2713"/>
                  </a:cubicBezTo>
                  <a:cubicBezTo>
                    <a:pt x="239" y="2713"/>
                    <a:pt x="286" y="2689"/>
                    <a:pt x="310" y="2630"/>
                  </a:cubicBezTo>
                  <a:lnTo>
                    <a:pt x="1656" y="237"/>
                  </a:lnTo>
                  <a:cubicBezTo>
                    <a:pt x="1715" y="153"/>
                    <a:pt x="1679" y="70"/>
                    <a:pt x="1608" y="22"/>
                  </a:cubicBezTo>
                  <a:cubicBezTo>
                    <a:pt x="1585" y="8"/>
                    <a:pt x="1560"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18;p71">
              <a:extLst>
                <a:ext uri="{FF2B5EF4-FFF2-40B4-BE49-F238E27FC236}">
                  <a16:creationId xmlns:a16="http://schemas.microsoft.com/office/drawing/2014/main" id="{BE219229-BC26-CE20-229D-D1F96507A714}"/>
                </a:ext>
              </a:extLst>
            </p:cNvPr>
            <p:cNvSpPr/>
            <p:nvPr/>
          </p:nvSpPr>
          <p:spPr>
            <a:xfrm>
              <a:off x="3300349" y="3429399"/>
              <a:ext cx="88672" cy="51100"/>
            </a:xfrm>
            <a:custGeom>
              <a:avLst/>
              <a:gdLst/>
              <a:ahLst/>
              <a:cxnLst/>
              <a:rect l="l" t="t" r="r" b="b"/>
              <a:pathLst>
                <a:path w="2799" h="1613" extrusionOk="0">
                  <a:moveTo>
                    <a:pt x="2615" y="0"/>
                  </a:moveTo>
                  <a:cubicBezTo>
                    <a:pt x="2589" y="0"/>
                    <a:pt x="2562" y="6"/>
                    <a:pt x="2536" y="17"/>
                  </a:cubicBezTo>
                  <a:lnTo>
                    <a:pt x="107" y="1303"/>
                  </a:lnTo>
                  <a:cubicBezTo>
                    <a:pt x="36" y="1350"/>
                    <a:pt x="0" y="1434"/>
                    <a:pt x="48" y="1529"/>
                  </a:cubicBezTo>
                  <a:cubicBezTo>
                    <a:pt x="72" y="1588"/>
                    <a:pt x="131" y="1612"/>
                    <a:pt x="191" y="1612"/>
                  </a:cubicBezTo>
                  <a:cubicBezTo>
                    <a:pt x="227" y="1612"/>
                    <a:pt x="238" y="1612"/>
                    <a:pt x="274" y="1600"/>
                  </a:cubicBezTo>
                  <a:lnTo>
                    <a:pt x="2691" y="314"/>
                  </a:lnTo>
                  <a:cubicBezTo>
                    <a:pt x="2774" y="255"/>
                    <a:pt x="2798" y="172"/>
                    <a:pt x="2751" y="76"/>
                  </a:cubicBezTo>
                  <a:cubicBezTo>
                    <a:pt x="2726" y="27"/>
                    <a:pt x="2673" y="0"/>
                    <a:pt x="26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975;p70">
            <a:extLst>
              <a:ext uri="{FF2B5EF4-FFF2-40B4-BE49-F238E27FC236}">
                <a16:creationId xmlns:a16="http://schemas.microsoft.com/office/drawing/2014/main" id="{83B3592F-3B95-8C0C-64C4-1DE02397E4B5}"/>
              </a:ext>
            </a:extLst>
          </p:cNvPr>
          <p:cNvGrpSpPr/>
          <p:nvPr/>
        </p:nvGrpSpPr>
        <p:grpSpPr>
          <a:xfrm>
            <a:off x="4855917" y="2019674"/>
            <a:ext cx="346379" cy="264518"/>
            <a:chOff x="5776798" y="3409778"/>
            <a:chExt cx="346379" cy="264518"/>
          </a:xfrm>
          <a:solidFill>
            <a:schemeClr val="bg1"/>
          </a:solidFill>
        </p:grpSpPr>
        <p:sp>
          <p:nvSpPr>
            <p:cNvPr id="30" name="Google Shape;9976;p70">
              <a:extLst>
                <a:ext uri="{FF2B5EF4-FFF2-40B4-BE49-F238E27FC236}">
                  <a16:creationId xmlns:a16="http://schemas.microsoft.com/office/drawing/2014/main" id="{6CC5C8F3-91B4-27BE-7351-618C7E14BACF}"/>
                </a:ext>
              </a:extLst>
            </p:cNvPr>
            <p:cNvSpPr/>
            <p:nvPr/>
          </p:nvSpPr>
          <p:spPr>
            <a:xfrm>
              <a:off x="5890104" y="3642055"/>
              <a:ext cx="10248" cy="32241"/>
            </a:xfrm>
            <a:custGeom>
              <a:avLst/>
              <a:gdLst/>
              <a:ahLst/>
              <a:cxnLst/>
              <a:rect l="l" t="t" r="r" b="b"/>
              <a:pathLst>
                <a:path w="322" h="1013" extrusionOk="0">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977;p70">
              <a:extLst>
                <a:ext uri="{FF2B5EF4-FFF2-40B4-BE49-F238E27FC236}">
                  <a16:creationId xmlns:a16="http://schemas.microsoft.com/office/drawing/2014/main" id="{8FB38C20-7902-209B-718A-F5C55893FECD}"/>
                </a:ext>
              </a:extLst>
            </p:cNvPr>
            <p:cNvSpPr/>
            <p:nvPr/>
          </p:nvSpPr>
          <p:spPr>
            <a:xfrm>
              <a:off x="5998094" y="3642055"/>
              <a:ext cx="10248" cy="32241"/>
            </a:xfrm>
            <a:custGeom>
              <a:avLst/>
              <a:gdLst/>
              <a:ahLst/>
              <a:cxnLst/>
              <a:rect l="l" t="t" r="r" b="b"/>
              <a:pathLst>
                <a:path w="322" h="1013" extrusionOk="0">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978;p70">
              <a:extLst>
                <a:ext uri="{FF2B5EF4-FFF2-40B4-BE49-F238E27FC236}">
                  <a16:creationId xmlns:a16="http://schemas.microsoft.com/office/drawing/2014/main" id="{CD5CA81E-0C45-42CD-262F-649EF69A9CB9}"/>
                </a:ext>
              </a:extLst>
            </p:cNvPr>
            <p:cNvSpPr/>
            <p:nvPr/>
          </p:nvSpPr>
          <p:spPr>
            <a:xfrm>
              <a:off x="5814673" y="3528367"/>
              <a:ext cx="43222" cy="15564"/>
            </a:xfrm>
            <a:custGeom>
              <a:avLst/>
              <a:gdLst/>
              <a:ahLst/>
              <a:cxnLst/>
              <a:rect l="l" t="t" r="r" b="b"/>
              <a:pathLst>
                <a:path w="1358" h="489" extrusionOk="0">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979;p70">
              <a:extLst>
                <a:ext uri="{FF2B5EF4-FFF2-40B4-BE49-F238E27FC236}">
                  <a16:creationId xmlns:a16="http://schemas.microsoft.com/office/drawing/2014/main" id="{9E7C3111-164C-7808-2E33-00B729B51A03}"/>
                </a:ext>
              </a:extLst>
            </p:cNvPr>
            <p:cNvSpPr/>
            <p:nvPr/>
          </p:nvSpPr>
          <p:spPr>
            <a:xfrm>
              <a:off x="5797995" y="3631074"/>
              <a:ext cx="10662" cy="42458"/>
            </a:xfrm>
            <a:custGeom>
              <a:avLst/>
              <a:gdLst/>
              <a:ahLst/>
              <a:cxnLst/>
              <a:rect l="l" t="t" r="r" b="b"/>
              <a:pathLst>
                <a:path w="335" h="1334" extrusionOk="0">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980;p70">
              <a:extLst>
                <a:ext uri="{FF2B5EF4-FFF2-40B4-BE49-F238E27FC236}">
                  <a16:creationId xmlns:a16="http://schemas.microsoft.com/office/drawing/2014/main" id="{CA994750-137A-AF96-75EE-CE2FCAE80DD1}"/>
                </a:ext>
              </a:extLst>
            </p:cNvPr>
            <p:cNvSpPr/>
            <p:nvPr/>
          </p:nvSpPr>
          <p:spPr>
            <a:xfrm>
              <a:off x="5776798" y="3409778"/>
              <a:ext cx="346379" cy="264136"/>
            </a:xfrm>
            <a:custGeom>
              <a:avLst/>
              <a:gdLst/>
              <a:ahLst/>
              <a:cxnLst/>
              <a:rect l="l" t="t" r="r" b="b"/>
              <a:pathLst>
                <a:path w="10883" h="8299" extrusionOk="0">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981;p70">
              <a:extLst>
                <a:ext uri="{FF2B5EF4-FFF2-40B4-BE49-F238E27FC236}">
                  <a16:creationId xmlns:a16="http://schemas.microsoft.com/office/drawing/2014/main" id="{A206164B-F87D-48CB-72F2-BBCF58BFB1A7}"/>
                </a:ext>
              </a:extLst>
            </p:cNvPr>
            <p:cNvSpPr/>
            <p:nvPr/>
          </p:nvSpPr>
          <p:spPr>
            <a:xfrm>
              <a:off x="6089408" y="3637503"/>
              <a:ext cx="10662" cy="36029"/>
            </a:xfrm>
            <a:custGeom>
              <a:avLst/>
              <a:gdLst/>
              <a:ahLst/>
              <a:cxnLst/>
              <a:rect l="l" t="t" r="r" b="b"/>
              <a:pathLst>
                <a:path w="335" h="1132" extrusionOk="0">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9700;p70">
            <a:extLst>
              <a:ext uri="{FF2B5EF4-FFF2-40B4-BE49-F238E27FC236}">
                <a16:creationId xmlns:a16="http://schemas.microsoft.com/office/drawing/2014/main" id="{C723D538-C48B-266F-8DF0-74B9B5AAD86C}"/>
              </a:ext>
            </a:extLst>
          </p:cNvPr>
          <p:cNvGrpSpPr/>
          <p:nvPr/>
        </p:nvGrpSpPr>
        <p:grpSpPr>
          <a:xfrm>
            <a:off x="4850028" y="4067926"/>
            <a:ext cx="358155" cy="358123"/>
            <a:chOff x="4896099" y="1970920"/>
            <a:chExt cx="358155" cy="358123"/>
          </a:xfrm>
          <a:solidFill>
            <a:schemeClr val="bg1"/>
          </a:solidFill>
        </p:grpSpPr>
        <p:sp>
          <p:nvSpPr>
            <p:cNvPr id="37" name="Google Shape;9701;p70">
              <a:extLst>
                <a:ext uri="{FF2B5EF4-FFF2-40B4-BE49-F238E27FC236}">
                  <a16:creationId xmlns:a16="http://schemas.microsoft.com/office/drawing/2014/main" id="{CDA14630-4779-AFBB-318B-C4A685D63BA0}"/>
                </a:ext>
              </a:extLst>
            </p:cNvPr>
            <p:cNvSpPr/>
            <p:nvPr/>
          </p:nvSpPr>
          <p:spPr>
            <a:xfrm>
              <a:off x="4896099" y="1970920"/>
              <a:ext cx="358155" cy="358123"/>
            </a:xfrm>
            <a:custGeom>
              <a:avLst/>
              <a:gdLst/>
              <a:ahLst/>
              <a:cxnLst/>
              <a:rect l="l" t="t" r="r" b="b"/>
              <a:pathLst>
                <a:path w="11253" h="11252" extrusionOk="0">
                  <a:moveTo>
                    <a:pt x="5621" y="0"/>
                  </a:moveTo>
                  <a:cubicBezTo>
                    <a:pt x="4109" y="0"/>
                    <a:pt x="2704" y="595"/>
                    <a:pt x="1644" y="1643"/>
                  </a:cubicBezTo>
                  <a:cubicBezTo>
                    <a:pt x="584" y="2715"/>
                    <a:pt x="1" y="4132"/>
                    <a:pt x="1" y="5632"/>
                  </a:cubicBezTo>
                  <a:cubicBezTo>
                    <a:pt x="1" y="6930"/>
                    <a:pt x="465" y="8192"/>
                    <a:pt x="1263" y="9192"/>
                  </a:cubicBezTo>
                  <a:cubicBezTo>
                    <a:pt x="1300" y="9235"/>
                    <a:pt x="1343" y="9252"/>
                    <a:pt x="1386" y="9252"/>
                  </a:cubicBezTo>
                  <a:cubicBezTo>
                    <a:pt x="1509" y="9252"/>
                    <a:pt x="1622" y="9104"/>
                    <a:pt x="1525" y="8989"/>
                  </a:cubicBezTo>
                  <a:cubicBezTo>
                    <a:pt x="751" y="8049"/>
                    <a:pt x="334" y="6858"/>
                    <a:pt x="334" y="5632"/>
                  </a:cubicBezTo>
                  <a:cubicBezTo>
                    <a:pt x="334" y="4227"/>
                    <a:pt x="882" y="2881"/>
                    <a:pt x="1882" y="1881"/>
                  </a:cubicBezTo>
                  <a:cubicBezTo>
                    <a:pt x="2882" y="893"/>
                    <a:pt x="4204" y="322"/>
                    <a:pt x="5621" y="322"/>
                  </a:cubicBezTo>
                  <a:cubicBezTo>
                    <a:pt x="7026" y="322"/>
                    <a:pt x="8371" y="869"/>
                    <a:pt x="9371" y="1869"/>
                  </a:cubicBezTo>
                  <a:cubicBezTo>
                    <a:pt x="10359" y="2870"/>
                    <a:pt x="10931" y="4191"/>
                    <a:pt x="10931" y="5608"/>
                  </a:cubicBezTo>
                  <a:cubicBezTo>
                    <a:pt x="10931" y="7025"/>
                    <a:pt x="10383" y="8358"/>
                    <a:pt x="9383" y="9358"/>
                  </a:cubicBezTo>
                  <a:cubicBezTo>
                    <a:pt x="8383" y="10359"/>
                    <a:pt x="7061" y="10918"/>
                    <a:pt x="5644" y="10918"/>
                  </a:cubicBezTo>
                  <a:cubicBezTo>
                    <a:pt x="4323" y="10918"/>
                    <a:pt x="3037" y="10430"/>
                    <a:pt x="2061" y="9537"/>
                  </a:cubicBezTo>
                  <a:cubicBezTo>
                    <a:pt x="2025" y="9504"/>
                    <a:pt x="1987" y="9490"/>
                    <a:pt x="1951" y="9490"/>
                  </a:cubicBezTo>
                  <a:cubicBezTo>
                    <a:pt x="1823" y="9490"/>
                    <a:pt x="1723" y="9673"/>
                    <a:pt x="1834" y="9775"/>
                  </a:cubicBezTo>
                  <a:cubicBezTo>
                    <a:pt x="2882" y="10728"/>
                    <a:pt x="4228" y="11252"/>
                    <a:pt x="5644" y="11252"/>
                  </a:cubicBezTo>
                  <a:cubicBezTo>
                    <a:pt x="7145" y="11252"/>
                    <a:pt x="8562" y="10656"/>
                    <a:pt x="9621" y="9597"/>
                  </a:cubicBezTo>
                  <a:cubicBezTo>
                    <a:pt x="10681" y="8525"/>
                    <a:pt x="11252" y="7108"/>
                    <a:pt x="11252" y="5608"/>
                  </a:cubicBezTo>
                  <a:cubicBezTo>
                    <a:pt x="11252" y="4120"/>
                    <a:pt x="10657" y="2703"/>
                    <a:pt x="9597" y="1631"/>
                  </a:cubicBezTo>
                  <a:cubicBezTo>
                    <a:pt x="8526" y="572"/>
                    <a:pt x="7121" y="0"/>
                    <a:pt x="56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702;p70">
              <a:extLst>
                <a:ext uri="{FF2B5EF4-FFF2-40B4-BE49-F238E27FC236}">
                  <a16:creationId xmlns:a16="http://schemas.microsoft.com/office/drawing/2014/main" id="{F8B80C62-6869-43A6-89F5-D2436761E34F}"/>
                </a:ext>
              </a:extLst>
            </p:cNvPr>
            <p:cNvSpPr/>
            <p:nvPr/>
          </p:nvSpPr>
          <p:spPr>
            <a:xfrm>
              <a:off x="4991454" y="2067835"/>
              <a:ext cx="166999" cy="164325"/>
            </a:xfrm>
            <a:custGeom>
              <a:avLst/>
              <a:gdLst/>
              <a:ahLst/>
              <a:cxnLst/>
              <a:rect l="l" t="t" r="r" b="b"/>
              <a:pathLst>
                <a:path w="5247" h="5163" extrusionOk="0">
                  <a:moveTo>
                    <a:pt x="4506" y="706"/>
                  </a:moveTo>
                  <a:lnTo>
                    <a:pt x="3160" y="2861"/>
                  </a:lnTo>
                  <a:lnTo>
                    <a:pt x="2351" y="2075"/>
                  </a:lnTo>
                  <a:lnTo>
                    <a:pt x="4506" y="706"/>
                  </a:lnTo>
                  <a:close/>
                  <a:moveTo>
                    <a:pt x="2113" y="2289"/>
                  </a:moveTo>
                  <a:lnTo>
                    <a:pt x="2922" y="3099"/>
                  </a:lnTo>
                  <a:lnTo>
                    <a:pt x="755" y="4468"/>
                  </a:lnTo>
                  <a:lnTo>
                    <a:pt x="755" y="4468"/>
                  </a:lnTo>
                  <a:lnTo>
                    <a:pt x="2113" y="2289"/>
                  </a:lnTo>
                  <a:close/>
                  <a:moveTo>
                    <a:pt x="5032" y="0"/>
                  </a:moveTo>
                  <a:cubicBezTo>
                    <a:pt x="5004" y="0"/>
                    <a:pt x="4974" y="8"/>
                    <a:pt x="4946" y="27"/>
                  </a:cubicBezTo>
                  <a:lnTo>
                    <a:pt x="2006" y="1896"/>
                  </a:lnTo>
                  <a:cubicBezTo>
                    <a:pt x="1970" y="1908"/>
                    <a:pt x="1934" y="1932"/>
                    <a:pt x="1922" y="1980"/>
                  </a:cubicBezTo>
                  <a:lnTo>
                    <a:pt x="77" y="4909"/>
                  </a:lnTo>
                  <a:cubicBezTo>
                    <a:pt x="1" y="5032"/>
                    <a:pt x="99" y="5163"/>
                    <a:pt x="214" y="5163"/>
                  </a:cubicBezTo>
                  <a:cubicBezTo>
                    <a:pt x="243" y="5163"/>
                    <a:pt x="274" y="5154"/>
                    <a:pt x="303" y="5135"/>
                  </a:cubicBezTo>
                  <a:lnTo>
                    <a:pt x="3232" y="3277"/>
                  </a:lnTo>
                  <a:cubicBezTo>
                    <a:pt x="3280" y="3265"/>
                    <a:pt x="3303" y="3230"/>
                    <a:pt x="3315" y="3182"/>
                  </a:cubicBezTo>
                  <a:lnTo>
                    <a:pt x="5161" y="253"/>
                  </a:lnTo>
                  <a:cubicBezTo>
                    <a:pt x="5247" y="138"/>
                    <a:pt x="5148" y="0"/>
                    <a:pt x="50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703;p70">
              <a:extLst>
                <a:ext uri="{FF2B5EF4-FFF2-40B4-BE49-F238E27FC236}">
                  <a16:creationId xmlns:a16="http://schemas.microsoft.com/office/drawing/2014/main" id="{8C345725-302A-A207-DAE1-DE455BBD87FA}"/>
                </a:ext>
              </a:extLst>
            </p:cNvPr>
            <p:cNvSpPr/>
            <p:nvPr/>
          </p:nvSpPr>
          <p:spPr>
            <a:xfrm>
              <a:off x="4923789" y="1998578"/>
              <a:ext cx="302043" cy="302425"/>
            </a:xfrm>
            <a:custGeom>
              <a:avLst/>
              <a:gdLst/>
              <a:ahLst/>
              <a:cxnLst/>
              <a:rect l="l" t="t" r="r" b="b"/>
              <a:pathLst>
                <a:path w="9490" h="9502" extrusionOk="0">
                  <a:moveTo>
                    <a:pt x="4727" y="0"/>
                  </a:moveTo>
                  <a:cubicBezTo>
                    <a:pt x="3465" y="0"/>
                    <a:pt x="2274" y="500"/>
                    <a:pt x="1381" y="1405"/>
                  </a:cubicBezTo>
                  <a:cubicBezTo>
                    <a:pt x="488" y="2298"/>
                    <a:pt x="0" y="3489"/>
                    <a:pt x="0" y="4763"/>
                  </a:cubicBezTo>
                  <a:cubicBezTo>
                    <a:pt x="0" y="6049"/>
                    <a:pt x="488" y="7227"/>
                    <a:pt x="1393" y="8120"/>
                  </a:cubicBezTo>
                  <a:cubicBezTo>
                    <a:pt x="2286" y="9013"/>
                    <a:pt x="3477" y="9501"/>
                    <a:pt x="4763" y="9501"/>
                  </a:cubicBezTo>
                  <a:cubicBezTo>
                    <a:pt x="6025" y="9501"/>
                    <a:pt x="7215" y="9013"/>
                    <a:pt x="8108" y="8097"/>
                  </a:cubicBezTo>
                  <a:cubicBezTo>
                    <a:pt x="9001" y="7204"/>
                    <a:pt x="9489" y="6013"/>
                    <a:pt x="9489" y="4739"/>
                  </a:cubicBezTo>
                  <a:cubicBezTo>
                    <a:pt x="9489" y="3620"/>
                    <a:pt x="9096" y="2524"/>
                    <a:pt x="8358" y="1667"/>
                  </a:cubicBezTo>
                  <a:cubicBezTo>
                    <a:pt x="8325" y="1625"/>
                    <a:pt x="8284" y="1607"/>
                    <a:pt x="8243" y="1607"/>
                  </a:cubicBezTo>
                  <a:cubicBezTo>
                    <a:pt x="8124" y="1607"/>
                    <a:pt x="8011" y="1757"/>
                    <a:pt x="8108" y="1881"/>
                  </a:cubicBezTo>
                  <a:cubicBezTo>
                    <a:pt x="8751" y="2620"/>
                    <a:pt x="9108" y="3560"/>
                    <a:pt x="9156" y="4537"/>
                  </a:cubicBezTo>
                  <a:lnTo>
                    <a:pt x="8477" y="4537"/>
                  </a:lnTo>
                  <a:cubicBezTo>
                    <a:pt x="8275" y="4537"/>
                    <a:pt x="8275" y="4870"/>
                    <a:pt x="8477" y="4870"/>
                  </a:cubicBezTo>
                  <a:lnTo>
                    <a:pt x="9156" y="4870"/>
                  </a:lnTo>
                  <a:cubicBezTo>
                    <a:pt x="9120" y="6001"/>
                    <a:pt x="8656" y="7037"/>
                    <a:pt x="7870" y="7847"/>
                  </a:cubicBezTo>
                  <a:cubicBezTo>
                    <a:pt x="7084" y="8632"/>
                    <a:pt x="6037" y="9097"/>
                    <a:pt x="4929" y="9144"/>
                  </a:cubicBezTo>
                  <a:lnTo>
                    <a:pt x="4929" y="8466"/>
                  </a:lnTo>
                  <a:cubicBezTo>
                    <a:pt x="4929" y="8364"/>
                    <a:pt x="4846" y="8314"/>
                    <a:pt x="4763" y="8314"/>
                  </a:cubicBezTo>
                  <a:cubicBezTo>
                    <a:pt x="4679" y="8314"/>
                    <a:pt x="4596" y="8364"/>
                    <a:pt x="4596" y="8466"/>
                  </a:cubicBezTo>
                  <a:lnTo>
                    <a:pt x="4596" y="9144"/>
                  </a:lnTo>
                  <a:cubicBezTo>
                    <a:pt x="3477" y="9097"/>
                    <a:pt x="2441" y="8644"/>
                    <a:pt x="1631" y="7858"/>
                  </a:cubicBezTo>
                  <a:cubicBezTo>
                    <a:pt x="834" y="7061"/>
                    <a:pt x="369" y="6013"/>
                    <a:pt x="345" y="4882"/>
                  </a:cubicBezTo>
                  <a:lnTo>
                    <a:pt x="1012" y="4882"/>
                  </a:lnTo>
                  <a:cubicBezTo>
                    <a:pt x="1215" y="4882"/>
                    <a:pt x="1215" y="4560"/>
                    <a:pt x="1012" y="4560"/>
                  </a:cubicBezTo>
                  <a:lnTo>
                    <a:pt x="345" y="4560"/>
                  </a:lnTo>
                  <a:cubicBezTo>
                    <a:pt x="381" y="3441"/>
                    <a:pt x="834" y="2417"/>
                    <a:pt x="1619" y="1620"/>
                  </a:cubicBezTo>
                  <a:cubicBezTo>
                    <a:pt x="2405" y="834"/>
                    <a:pt x="3453" y="369"/>
                    <a:pt x="4560" y="334"/>
                  </a:cubicBezTo>
                  <a:lnTo>
                    <a:pt x="4560" y="1000"/>
                  </a:lnTo>
                  <a:cubicBezTo>
                    <a:pt x="4560" y="1102"/>
                    <a:pt x="4644" y="1152"/>
                    <a:pt x="4727" y="1152"/>
                  </a:cubicBezTo>
                  <a:cubicBezTo>
                    <a:pt x="4810" y="1152"/>
                    <a:pt x="4894" y="1102"/>
                    <a:pt x="4894" y="1000"/>
                  </a:cubicBezTo>
                  <a:lnTo>
                    <a:pt x="4894" y="334"/>
                  </a:lnTo>
                  <a:cubicBezTo>
                    <a:pt x="5834" y="357"/>
                    <a:pt x="6727" y="691"/>
                    <a:pt x="7465" y="1262"/>
                  </a:cubicBezTo>
                  <a:cubicBezTo>
                    <a:pt x="7510" y="1301"/>
                    <a:pt x="7556" y="1319"/>
                    <a:pt x="7597" y="1319"/>
                  </a:cubicBezTo>
                  <a:cubicBezTo>
                    <a:pt x="7645" y="1319"/>
                    <a:pt x="7684" y="1295"/>
                    <a:pt x="7703" y="1250"/>
                  </a:cubicBezTo>
                  <a:cubicBezTo>
                    <a:pt x="7763" y="1179"/>
                    <a:pt x="7751" y="1072"/>
                    <a:pt x="7680" y="1012"/>
                  </a:cubicBezTo>
                  <a:cubicBezTo>
                    <a:pt x="6834" y="346"/>
                    <a:pt x="5822" y="0"/>
                    <a:pt x="4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435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a:t>
            </a:r>
            <a:r>
              <a:rPr lang="en" dirty="0">
                <a:solidFill>
                  <a:schemeClr val="dk1"/>
                </a:solidFill>
              </a:rPr>
              <a:t>ROLES </a:t>
            </a:r>
            <a:r>
              <a:rPr lang="en" dirty="0">
                <a:solidFill>
                  <a:schemeClr val="accent1"/>
                </a:solidFill>
              </a:rPr>
              <a:t>(Testers and Developers)</a:t>
            </a:r>
            <a:endParaRPr dirty="0">
              <a:solidFill>
                <a:schemeClr val="accent1"/>
              </a:solidFill>
            </a:endParaRPr>
          </a:p>
        </p:txBody>
      </p:sp>
      <p:sp>
        <p:nvSpPr>
          <p:cNvPr id="624" name="Google Shape;624;p41"/>
          <p:cNvSpPr txBox="1">
            <a:spLocks noGrp="1"/>
          </p:cNvSpPr>
          <p:nvPr>
            <p:ph type="subTitle" idx="1"/>
          </p:nvPr>
        </p:nvSpPr>
        <p:spPr>
          <a:xfrm>
            <a:off x="1551104" y="1648413"/>
            <a:ext cx="2953407"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Self-Organizing</a:t>
            </a:r>
            <a:endParaRPr dirty="0"/>
          </a:p>
        </p:txBody>
      </p:sp>
      <p:sp>
        <p:nvSpPr>
          <p:cNvPr id="625" name="Google Shape;625;p41"/>
          <p:cNvSpPr txBox="1">
            <a:spLocks noGrp="1"/>
          </p:cNvSpPr>
          <p:nvPr>
            <p:ph type="subTitle" idx="2"/>
          </p:nvPr>
        </p:nvSpPr>
        <p:spPr>
          <a:xfrm>
            <a:off x="1551155" y="2077735"/>
            <a:ext cx="2953356"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They give input in all scrum events and are responsible for their own work. </a:t>
            </a:r>
            <a:endParaRPr dirty="0"/>
          </a:p>
        </p:txBody>
      </p:sp>
      <p:sp>
        <p:nvSpPr>
          <p:cNvPr id="626" name="Google Shape;626;p41"/>
          <p:cNvSpPr txBox="1">
            <a:spLocks noGrp="1"/>
          </p:cNvSpPr>
          <p:nvPr>
            <p:ph type="subTitle" idx="3"/>
          </p:nvPr>
        </p:nvSpPr>
        <p:spPr>
          <a:xfrm>
            <a:off x="5497346" y="2075931"/>
            <a:ext cx="2877022"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t>
            </a:r>
            <a:r>
              <a:rPr lang="en" dirty="0"/>
              <a:t>hey are responsible as a team to create the project.</a:t>
            </a:r>
            <a:endParaRPr dirty="0"/>
          </a:p>
        </p:txBody>
      </p:sp>
      <p:sp>
        <p:nvSpPr>
          <p:cNvPr id="627" name="Google Shape;627;p41"/>
          <p:cNvSpPr txBox="1">
            <a:spLocks noGrp="1"/>
          </p:cNvSpPr>
          <p:nvPr>
            <p:ph type="subTitle" idx="4"/>
          </p:nvPr>
        </p:nvSpPr>
        <p:spPr>
          <a:xfrm>
            <a:off x="1551103" y="4031350"/>
            <a:ext cx="3231499"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means all team members work together to finish a project and accountability is on them as a team.</a:t>
            </a:r>
            <a:endParaRPr dirty="0"/>
          </a:p>
        </p:txBody>
      </p:sp>
      <p:sp>
        <p:nvSpPr>
          <p:cNvPr id="628" name="Google Shape;628;p41"/>
          <p:cNvSpPr txBox="1">
            <a:spLocks noGrp="1"/>
          </p:cNvSpPr>
          <p:nvPr>
            <p:ph type="subTitle" idx="5"/>
          </p:nvPr>
        </p:nvSpPr>
        <p:spPr>
          <a:xfrm>
            <a:off x="5497346" y="4066192"/>
            <a:ext cx="3055639"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They use their specialties when needed and work together to help everyone on the team finish the product.</a:t>
            </a:r>
          </a:p>
        </p:txBody>
      </p:sp>
      <p:sp>
        <p:nvSpPr>
          <p:cNvPr id="629" name="Google Shape;629;p41"/>
          <p:cNvSpPr txBox="1">
            <a:spLocks noGrp="1"/>
          </p:cNvSpPr>
          <p:nvPr>
            <p:ph type="subTitle" idx="6"/>
          </p:nvPr>
        </p:nvSpPr>
        <p:spPr>
          <a:xfrm>
            <a:off x="1560403" y="3584588"/>
            <a:ext cx="2800996"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There are no-sub teams</a:t>
            </a:r>
            <a:endParaRPr dirty="0"/>
          </a:p>
        </p:txBody>
      </p:sp>
      <p:sp>
        <p:nvSpPr>
          <p:cNvPr id="630" name="Google Shape;630;p41"/>
          <p:cNvSpPr txBox="1">
            <a:spLocks noGrp="1"/>
          </p:cNvSpPr>
          <p:nvPr>
            <p:ph type="subTitle" idx="7"/>
          </p:nvPr>
        </p:nvSpPr>
        <p:spPr>
          <a:xfrm>
            <a:off x="5497346" y="1643781"/>
            <a:ext cx="2977376"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Create the product</a:t>
            </a:r>
            <a:endParaRPr dirty="0"/>
          </a:p>
        </p:txBody>
      </p:sp>
      <p:sp>
        <p:nvSpPr>
          <p:cNvPr id="631" name="Google Shape;631;p41"/>
          <p:cNvSpPr txBox="1">
            <a:spLocks noGrp="1"/>
          </p:cNvSpPr>
          <p:nvPr>
            <p:ph type="subTitle" idx="8"/>
          </p:nvPr>
        </p:nvSpPr>
        <p:spPr>
          <a:xfrm>
            <a:off x="5497346" y="3636623"/>
            <a:ext cx="3457188" cy="421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Act collaboratively as a unit</a:t>
            </a:r>
            <a:endParaRPr dirty="0"/>
          </a:p>
        </p:txBody>
      </p:sp>
      <p:sp>
        <p:nvSpPr>
          <p:cNvPr id="632" name="Google Shape;632;p41"/>
          <p:cNvSpPr/>
          <p:nvPr/>
        </p:nvSpPr>
        <p:spPr>
          <a:xfrm>
            <a:off x="735648" y="1787322"/>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37066" y="3847538"/>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4629657" y="1787322"/>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4629657" y="3847538"/>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28;p41">
            <a:extLst>
              <a:ext uri="{FF2B5EF4-FFF2-40B4-BE49-F238E27FC236}">
                <a16:creationId xmlns:a16="http://schemas.microsoft.com/office/drawing/2014/main" id="{640CF026-E60B-D046-3D0B-7770E5662C6E}"/>
              </a:ext>
            </a:extLst>
          </p:cNvPr>
          <p:cNvSpPr txBox="1">
            <a:spLocks/>
          </p:cNvSpPr>
          <p:nvPr/>
        </p:nvSpPr>
        <p:spPr>
          <a:xfrm>
            <a:off x="-5530" y="4786800"/>
            <a:ext cx="3055639" cy="71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1pPr>
            <a:lvl2pPr marL="914400" marR="0" lvl="1"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2pPr>
            <a:lvl3pPr marL="1371600" marR="0" lvl="2"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3pPr>
            <a:lvl4pPr marL="1828800" marR="0" lvl="3"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4pPr>
            <a:lvl5pPr marL="2286000" marR="0" lvl="4"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5pPr>
            <a:lvl6pPr marL="2743200" marR="0" lvl="5"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6pPr>
            <a:lvl7pPr marL="3200400" marR="0" lvl="6"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7pPr>
            <a:lvl8pPr marL="3657600" marR="0" lvl="7"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8pPr>
            <a:lvl9pPr marL="4114800" marR="0" lvl="8" indent="-317500" algn="ctr" rtl="0">
              <a:lnSpc>
                <a:spcPct val="100000"/>
              </a:lnSpc>
              <a:spcBef>
                <a:spcPts val="0"/>
              </a:spcBef>
              <a:spcAft>
                <a:spcPts val="0"/>
              </a:spcAft>
              <a:buClr>
                <a:schemeClr val="dk1"/>
              </a:buClr>
              <a:buSzPts val="1400"/>
              <a:buFont typeface="Mandali"/>
              <a:buNone/>
              <a:defRPr sz="1400" b="0" i="0" u="none" strike="noStrike" cap="none">
                <a:solidFill>
                  <a:schemeClr val="dk1"/>
                </a:solidFill>
                <a:latin typeface="Mandali"/>
                <a:ea typeface="Mandali"/>
                <a:cs typeface="Mandali"/>
                <a:sym typeface="Mandali"/>
              </a:defRPr>
            </a:lvl9pPr>
          </a:lstStyle>
          <a:p>
            <a:pPr marL="0" indent="0"/>
            <a:r>
              <a:rPr lang="en-US" dirty="0"/>
              <a:t>*(Cobb, </a:t>
            </a:r>
            <a:r>
              <a:rPr lang="en-US" i="1" dirty="0"/>
              <a:t>Chapter 3</a:t>
            </a:r>
            <a:r>
              <a:rPr lang="en-US" dirty="0"/>
              <a:t> 2015)</a:t>
            </a:r>
          </a:p>
        </p:txBody>
      </p:sp>
      <p:grpSp>
        <p:nvGrpSpPr>
          <p:cNvPr id="3" name="Google Shape;9852;p70">
            <a:extLst>
              <a:ext uri="{FF2B5EF4-FFF2-40B4-BE49-F238E27FC236}">
                <a16:creationId xmlns:a16="http://schemas.microsoft.com/office/drawing/2014/main" id="{4DD4EAE9-4466-7C20-4B9B-0D8CAEACDB14}"/>
              </a:ext>
            </a:extLst>
          </p:cNvPr>
          <p:cNvGrpSpPr/>
          <p:nvPr/>
        </p:nvGrpSpPr>
        <p:grpSpPr>
          <a:xfrm>
            <a:off x="932012" y="2047221"/>
            <a:ext cx="371013" cy="220787"/>
            <a:chOff x="5318259" y="2982111"/>
            <a:chExt cx="371013" cy="220787"/>
          </a:xfrm>
          <a:solidFill>
            <a:schemeClr val="bg1"/>
          </a:solidFill>
        </p:grpSpPr>
        <p:sp>
          <p:nvSpPr>
            <p:cNvPr id="4" name="Google Shape;9853;p70">
              <a:extLst>
                <a:ext uri="{FF2B5EF4-FFF2-40B4-BE49-F238E27FC236}">
                  <a16:creationId xmlns:a16="http://schemas.microsoft.com/office/drawing/2014/main" id="{525302EC-333F-3CA6-028D-A2DF076DE543}"/>
                </a:ext>
              </a:extLst>
            </p:cNvPr>
            <p:cNvSpPr/>
            <p:nvPr/>
          </p:nvSpPr>
          <p:spPr>
            <a:xfrm>
              <a:off x="5364123" y="3021546"/>
              <a:ext cx="58372" cy="18396"/>
            </a:xfrm>
            <a:custGeom>
              <a:avLst/>
              <a:gdLst/>
              <a:ahLst/>
              <a:cxnLst/>
              <a:rect l="l" t="t" r="r" b="b"/>
              <a:pathLst>
                <a:path w="1834" h="578" extrusionOk="0">
                  <a:moveTo>
                    <a:pt x="674" y="0"/>
                  </a:moveTo>
                  <a:cubicBezTo>
                    <a:pt x="513" y="0"/>
                    <a:pt x="335" y="16"/>
                    <a:pt x="143" y="54"/>
                  </a:cubicBezTo>
                  <a:cubicBezTo>
                    <a:pt x="60" y="66"/>
                    <a:pt x="0" y="149"/>
                    <a:pt x="0" y="220"/>
                  </a:cubicBezTo>
                  <a:lnTo>
                    <a:pt x="0" y="399"/>
                  </a:lnTo>
                  <a:cubicBezTo>
                    <a:pt x="0" y="482"/>
                    <a:pt x="72" y="566"/>
                    <a:pt x="167" y="566"/>
                  </a:cubicBezTo>
                  <a:cubicBezTo>
                    <a:pt x="250" y="566"/>
                    <a:pt x="334" y="482"/>
                    <a:pt x="334" y="399"/>
                  </a:cubicBezTo>
                  <a:lnTo>
                    <a:pt x="334" y="351"/>
                  </a:lnTo>
                  <a:cubicBezTo>
                    <a:pt x="453" y="332"/>
                    <a:pt x="564" y="324"/>
                    <a:pt x="666" y="324"/>
                  </a:cubicBezTo>
                  <a:cubicBezTo>
                    <a:pt x="878" y="324"/>
                    <a:pt x="1050" y="359"/>
                    <a:pt x="1179" y="399"/>
                  </a:cubicBezTo>
                  <a:cubicBezTo>
                    <a:pt x="1405" y="459"/>
                    <a:pt x="1536" y="530"/>
                    <a:pt x="1536" y="542"/>
                  </a:cubicBezTo>
                  <a:cubicBezTo>
                    <a:pt x="1560" y="566"/>
                    <a:pt x="1596" y="578"/>
                    <a:pt x="1619" y="578"/>
                  </a:cubicBezTo>
                  <a:cubicBezTo>
                    <a:pt x="1679" y="578"/>
                    <a:pt x="1727" y="542"/>
                    <a:pt x="1774" y="506"/>
                  </a:cubicBezTo>
                  <a:cubicBezTo>
                    <a:pt x="1834" y="423"/>
                    <a:pt x="1810" y="328"/>
                    <a:pt x="1727" y="256"/>
                  </a:cubicBezTo>
                  <a:cubicBezTo>
                    <a:pt x="1707" y="247"/>
                    <a:pt x="1322" y="0"/>
                    <a:pt x="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854;p70">
              <a:extLst>
                <a:ext uri="{FF2B5EF4-FFF2-40B4-BE49-F238E27FC236}">
                  <a16:creationId xmlns:a16="http://schemas.microsoft.com/office/drawing/2014/main" id="{282C8DF2-1F50-6D2E-AFAD-273A9EDF5D9C}"/>
                </a:ext>
              </a:extLst>
            </p:cNvPr>
            <p:cNvSpPr/>
            <p:nvPr/>
          </p:nvSpPr>
          <p:spPr>
            <a:xfrm>
              <a:off x="5346681" y="3151338"/>
              <a:ext cx="11012" cy="39052"/>
            </a:xfrm>
            <a:custGeom>
              <a:avLst/>
              <a:gdLst/>
              <a:ahLst/>
              <a:cxnLst/>
              <a:rect l="l" t="t" r="r" b="b"/>
              <a:pathLst>
                <a:path w="346" h="1227" extrusionOk="0">
                  <a:moveTo>
                    <a:pt x="167" y="0"/>
                  </a:moveTo>
                  <a:cubicBezTo>
                    <a:pt x="72" y="0"/>
                    <a:pt x="0" y="71"/>
                    <a:pt x="0" y="155"/>
                  </a:cubicBezTo>
                  <a:lnTo>
                    <a:pt x="0" y="1072"/>
                  </a:lnTo>
                  <a:cubicBezTo>
                    <a:pt x="0" y="1155"/>
                    <a:pt x="72" y="1226"/>
                    <a:pt x="167" y="1226"/>
                  </a:cubicBezTo>
                  <a:cubicBezTo>
                    <a:pt x="250" y="1226"/>
                    <a:pt x="322" y="1155"/>
                    <a:pt x="322" y="1072"/>
                  </a:cubicBezTo>
                  <a:lnTo>
                    <a:pt x="322" y="155"/>
                  </a:lnTo>
                  <a:cubicBezTo>
                    <a:pt x="346" y="71"/>
                    <a:pt x="27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855;p70">
              <a:extLst>
                <a:ext uri="{FF2B5EF4-FFF2-40B4-BE49-F238E27FC236}">
                  <a16:creationId xmlns:a16="http://schemas.microsoft.com/office/drawing/2014/main" id="{6B9C9CE0-D315-986C-1E60-0EDC9EA8958F}"/>
                </a:ext>
              </a:extLst>
            </p:cNvPr>
            <p:cNvSpPr/>
            <p:nvPr/>
          </p:nvSpPr>
          <p:spPr>
            <a:xfrm>
              <a:off x="5318259" y="2988763"/>
              <a:ext cx="149717" cy="202773"/>
            </a:xfrm>
            <a:custGeom>
              <a:avLst/>
              <a:gdLst/>
              <a:ahLst/>
              <a:cxnLst/>
              <a:rect l="l" t="t" r="r" b="b"/>
              <a:pathLst>
                <a:path w="4704" h="6371" extrusionOk="0">
                  <a:moveTo>
                    <a:pt x="3620" y="322"/>
                  </a:moveTo>
                  <a:lnTo>
                    <a:pt x="3620" y="1179"/>
                  </a:lnTo>
                  <a:cubicBezTo>
                    <a:pt x="3620" y="1322"/>
                    <a:pt x="3584" y="1453"/>
                    <a:pt x="3513" y="1596"/>
                  </a:cubicBezTo>
                  <a:lnTo>
                    <a:pt x="3441" y="1727"/>
                  </a:lnTo>
                  <a:cubicBezTo>
                    <a:pt x="3418" y="1750"/>
                    <a:pt x="3418" y="1774"/>
                    <a:pt x="3418" y="1798"/>
                  </a:cubicBezTo>
                  <a:lnTo>
                    <a:pt x="3418" y="2167"/>
                  </a:lnTo>
                  <a:cubicBezTo>
                    <a:pt x="3453" y="2465"/>
                    <a:pt x="3334" y="2751"/>
                    <a:pt x="3108" y="2965"/>
                  </a:cubicBezTo>
                  <a:cubicBezTo>
                    <a:pt x="2892" y="3158"/>
                    <a:pt x="2633" y="3275"/>
                    <a:pt x="2351" y="3275"/>
                  </a:cubicBezTo>
                  <a:cubicBezTo>
                    <a:pt x="2338" y="3275"/>
                    <a:pt x="2324" y="3275"/>
                    <a:pt x="2310" y="3274"/>
                  </a:cubicBezTo>
                  <a:cubicBezTo>
                    <a:pt x="1715" y="3263"/>
                    <a:pt x="1239" y="2739"/>
                    <a:pt x="1239" y="2108"/>
                  </a:cubicBezTo>
                  <a:lnTo>
                    <a:pt x="1239" y="1798"/>
                  </a:lnTo>
                  <a:cubicBezTo>
                    <a:pt x="1239" y="1774"/>
                    <a:pt x="1239" y="1739"/>
                    <a:pt x="1215" y="1727"/>
                  </a:cubicBezTo>
                  <a:lnTo>
                    <a:pt x="1143" y="1596"/>
                  </a:lnTo>
                  <a:cubicBezTo>
                    <a:pt x="1084" y="1453"/>
                    <a:pt x="1036" y="1322"/>
                    <a:pt x="1036" y="1179"/>
                  </a:cubicBezTo>
                  <a:cubicBezTo>
                    <a:pt x="1036" y="715"/>
                    <a:pt x="1429" y="322"/>
                    <a:pt x="1894" y="322"/>
                  </a:cubicBezTo>
                  <a:close/>
                  <a:moveTo>
                    <a:pt x="2906" y="3513"/>
                  </a:moveTo>
                  <a:lnTo>
                    <a:pt x="2906" y="3751"/>
                  </a:lnTo>
                  <a:cubicBezTo>
                    <a:pt x="2906" y="3798"/>
                    <a:pt x="2918" y="3858"/>
                    <a:pt x="2918" y="3894"/>
                  </a:cubicBezTo>
                  <a:lnTo>
                    <a:pt x="2334" y="4334"/>
                  </a:lnTo>
                  <a:lnTo>
                    <a:pt x="1763" y="3894"/>
                  </a:lnTo>
                  <a:cubicBezTo>
                    <a:pt x="1775" y="3858"/>
                    <a:pt x="1775" y="3798"/>
                    <a:pt x="1775" y="3751"/>
                  </a:cubicBezTo>
                  <a:lnTo>
                    <a:pt x="1775" y="3513"/>
                  </a:lnTo>
                  <a:cubicBezTo>
                    <a:pt x="1929" y="3584"/>
                    <a:pt x="2096" y="3632"/>
                    <a:pt x="2286" y="3632"/>
                  </a:cubicBezTo>
                  <a:lnTo>
                    <a:pt x="2334" y="3632"/>
                  </a:lnTo>
                  <a:cubicBezTo>
                    <a:pt x="2525" y="3632"/>
                    <a:pt x="2727" y="3584"/>
                    <a:pt x="2906" y="3513"/>
                  </a:cubicBezTo>
                  <a:close/>
                  <a:moveTo>
                    <a:pt x="1905" y="0"/>
                  </a:moveTo>
                  <a:cubicBezTo>
                    <a:pt x="1251" y="0"/>
                    <a:pt x="715" y="536"/>
                    <a:pt x="715" y="1191"/>
                  </a:cubicBezTo>
                  <a:cubicBezTo>
                    <a:pt x="715" y="1381"/>
                    <a:pt x="762" y="1572"/>
                    <a:pt x="846" y="1750"/>
                  </a:cubicBezTo>
                  <a:lnTo>
                    <a:pt x="893" y="1858"/>
                  </a:lnTo>
                  <a:lnTo>
                    <a:pt x="893" y="2120"/>
                  </a:lnTo>
                  <a:cubicBezTo>
                    <a:pt x="893" y="2596"/>
                    <a:pt x="1108" y="3013"/>
                    <a:pt x="1441" y="3298"/>
                  </a:cubicBezTo>
                  <a:lnTo>
                    <a:pt x="1441" y="3763"/>
                  </a:lnTo>
                  <a:cubicBezTo>
                    <a:pt x="1441" y="3834"/>
                    <a:pt x="1405" y="3906"/>
                    <a:pt x="1322" y="3941"/>
                  </a:cubicBezTo>
                  <a:lnTo>
                    <a:pt x="465" y="4263"/>
                  </a:lnTo>
                  <a:cubicBezTo>
                    <a:pt x="179" y="4370"/>
                    <a:pt x="0" y="4644"/>
                    <a:pt x="0" y="4941"/>
                  </a:cubicBezTo>
                  <a:lnTo>
                    <a:pt x="0" y="6203"/>
                  </a:lnTo>
                  <a:cubicBezTo>
                    <a:pt x="0" y="6299"/>
                    <a:pt x="72" y="6370"/>
                    <a:pt x="167" y="6370"/>
                  </a:cubicBezTo>
                  <a:cubicBezTo>
                    <a:pt x="251" y="6370"/>
                    <a:pt x="334" y="6299"/>
                    <a:pt x="334" y="6203"/>
                  </a:cubicBezTo>
                  <a:lnTo>
                    <a:pt x="334" y="4941"/>
                  </a:lnTo>
                  <a:cubicBezTo>
                    <a:pt x="334" y="4775"/>
                    <a:pt x="429" y="4644"/>
                    <a:pt x="572" y="4584"/>
                  </a:cubicBezTo>
                  <a:lnTo>
                    <a:pt x="1429" y="4251"/>
                  </a:lnTo>
                  <a:cubicBezTo>
                    <a:pt x="1477" y="4239"/>
                    <a:pt x="1513" y="4215"/>
                    <a:pt x="1560" y="4179"/>
                  </a:cubicBezTo>
                  <a:lnTo>
                    <a:pt x="2179" y="4644"/>
                  </a:lnTo>
                  <a:lnTo>
                    <a:pt x="2179" y="6203"/>
                  </a:lnTo>
                  <a:cubicBezTo>
                    <a:pt x="2179" y="6299"/>
                    <a:pt x="2251" y="6370"/>
                    <a:pt x="2334" y="6370"/>
                  </a:cubicBezTo>
                  <a:cubicBezTo>
                    <a:pt x="2429" y="6370"/>
                    <a:pt x="2501" y="6299"/>
                    <a:pt x="2501" y="6203"/>
                  </a:cubicBezTo>
                  <a:lnTo>
                    <a:pt x="2501" y="4644"/>
                  </a:lnTo>
                  <a:lnTo>
                    <a:pt x="3108" y="4179"/>
                  </a:lnTo>
                  <a:cubicBezTo>
                    <a:pt x="3156" y="4215"/>
                    <a:pt x="3203" y="4239"/>
                    <a:pt x="3239" y="4251"/>
                  </a:cubicBezTo>
                  <a:lnTo>
                    <a:pt x="4108" y="4584"/>
                  </a:lnTo>
                  <a:cubicBezTo>
                    <a:pt x="4251" y="4644"/>
                    <a:pt x="4346" y="4775"/>
                    <a:pt x="4346" y="4941"/>
                  </a:cubicBezTo>
                  <a:cubicBezTo>
                    <a:pt x="4346" y="5025"/>
                    <a:pt x="4418" y="5108"/>
                    <a:pt x="4513" y="5108"/>
                  </a:cubicBezTo>
                  <a:cubicBezTo>
                    <a:pt x="4596" y="5108"/>
                    <a:pt x="4668" y="5025"/>
                    <a:pt x="4668" y="4941"/>
                  </a:cubicBezTo>
                  <a:cubicBezTo>
                    <a:pt x="4703" y="4632"/>
                    <a:pt x="4525" y="4358"/>
                    <a:pt x="4239" y="4251"/>
                  </a:cubicBezTo>
                  <a:lnTo>
                    <a:pt x="3382" y="3929"/>
                  </a:lnTo>
                  <a:cubicBezTo>
                    <a:pt x="3310" y="3894"/>
                    <a:pt x="3263" y="3822"/>
                    <a:pt x="3263" y="3751"/>
                  </a:cubicBezTo>
                  <a:lnTo>
                    <a:pt x="3263" y="3322"/>
                  </a:lnTo>
                  <a:cubicBezTo>
                    <a:pt x="3310" y="3286"/>
                    <a:pt x="3334" y="3263"/>
                    <a:pt x="3370" y="3227"/>
                  </a:cubicBezTo>
                  <a:cubicBezTo>
                    <a:pt x="3644" y="2941"/>
                    <a:pt x="3810" y="2584"/>
                    <a:pt x="3810" y="2179"/>
                  </a:cubicBezTo>
                  <a:lnTo>
                    <a:pt x="3810" y="1858"/>
                  </a:lnTo>
                  <a:lnTo>
                    <a:pt x="3858" y="1750"/>
                  </a:lnTo>
                  <a:cubicBezTo>
                    <a:pt x="3941" y="1572"/>
                    <a:pt x="3989" y="1381"/>
                    <a:pt x="3989" y="1191"/>
                  </a:cubicBezTo>
                  <a:lnTo>
                    <a:pt x="3989" y="155"/>
                  </a:lnTo>
                  <a:cubicBezTo>
                    <a:pt x="3989" y="72"/>
                    <a:pt x="3918" y="0"/>
                    <a:pt x="3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56;p70">
              <a:extLst>
                <a:ext uri="{FF2B5EF4-FFF2-40B4-BE49-F238E27FC236}">
                  <a16:creationId xmlns:a16="http://schemas.microsoft.com/office/drawing/2014/main" id="{CD00546B-1F19-2430-43C2-9064985AC3C7}"/>
                </a:ext>
              </a:extLst>
            </p:cNvPr>
            <p:cNvSpPr/>
            <p:nvPr/>
          </p:nvSpPr>
          <p:spPr>
            <a:xfrm>
              <a:off x="5548658" y="2982111"/>
              <a:ext cx="140614" cy="208279"/>
            </a:xfrm>
            <a:custGeom>
              <a:avLst/>
              <a:gdLst/>
              <a:ahLst/>
              <a:cxnLst/>
              <a:rect l="l" t="t" r="r" b="b"/>
              <a:pathLst>
                <a:path w="4418" h="6544" extrusionOk="0">
                  <a:moveTo>
                    <a:pt x="2246" y="370"/>
                  </a:moveTo>
                  <a:cubicBezTo>
                    <a:pt x="2295" y="370"/>
                    <a:pt x="2346" y="376"/>
                    <a:pt x="2394" y="388"/>
                  </a:cubicBezTo>
                  <a:cubicBezTo>
                    <a:pt x="3132" y="459"/>
                    <a:pt x="3715" y="1102"/>
                    <a:pt x="3727" y="1876"/>
                  </a:cubicBezTo>
                  <a:cubicBezTo>
                    <a:pt x="3727" y="2602"/>
                    <a:pt x="3906" y="3269"/>
                    <a:pt x="4061" y="3626"/>
                  </a:cubicBezTo>
                  <a:lnTo>
                    <a:pt x="4061" y="3638"/>
                  </a:lnTo>
                  <a:cubicBezTo>
                    <a:pt x="3882" y="3722"/>
                    <a:pt x="3537" y="3912"/>
                    <a:pt x="2953" y="4031"/>
                  </a:cubicBezTo>
                  <a:lnTo>
                    <a:pt x="2953" y="3972"/>
                  </a:lnTo>
                  <a:lnTo>
                    <a:pt x="2953" y="3626"/>
                  </a:lnTo>
                  <a:cubicBezTo>
                    <a:pt x="3179" y="3495"/>
                    <a:pt x="3370" y="3317"/>
                    <a:pt x="3489" y="3091"/>
                  </a:cubicBezTo>
                  <a:cubicBezTo>
                    <a:pt x="3727" y="2674"/>
                    <a:pt x="3644" y="2126"/>
                    <a:pt x="3287" y="1793"/>
                  </a:cubicBezTo>
                  <a:cubicBezTo>
                    <a:pt x="3025" y="1578"/>
                    <a:pt x="2584" y="1293"/>
                    <a:pt x="1870" y="1293"/>
                  </a:cubicBezTo>
                  <a:cubicBezTo>
                    <a:pt x="1822" y="1293"/>
                    <a:pt x="1786" y="1305"/>
                    <a:pt x="1751" y="1340"/>
                  </a:cubicBezTo>
                  <a:lnTo>
                    <a:pt x="1382" y="1709"/>
                  </a:lnTo>
                  <a:cubicBezTo>
                    <a:pt x="1322" y="1769"/>
                    <a:pt x="1322" y="1888"/>
                    <a:pt x="1382" y="1948"/>
                  </a:cubicBezTo>
                  <a:cubicBezTo>
                    <a:pt x="1411" y="1977"/>
                    <a:pt x="1456" y="1992"/>
                    <a:pt x="1501" y="1992"/>
                  </a:cubicBezTo>
                  <a:cubicBezTo>
                    <a:pt x="1545" y="1992"/>
                    <a:pt x="1590" y="1977"/>
                    <a:pt x="1620" y="1948"/>
                  </a:cubicBezTo>
                  <a:lnTo>
                    <a:pt x="1929" y="1638"/>
                  </a:lnTo>
                  <a:cubicBezTo>
                    <a:pt x="2394" y="1650"/>
                    <a:pt x="2763" y="1781"/>
                    <a:pt x="3048" y="2055"/>
                  </a:cubicBezTo>
                  <a:cubicBezTo>
                    <a:pt x="3287" y="2269"/>
                    <a:pt x="3346" y="2650"/>
                    <a:pt x="3179" y="2924"/>
                  </a:cubicBezTo>
                  <a:cubicBezTo>
                    <a:pt x="2989" y="3269"/>
                    <a:pt x="2608" y="3495"/>
                    <a:pt x="2215" y="3495"/>
                  </a:cubicBezTo>
                  <a:cubicBezTo>
                    <a:pt x="1596" y="3495"/>
                    <a:pt x="1108" y="3007"/>
                    <a:pt x="1108" y="2388"/>
                  </a:cubicBezTo>
                  <a:cubicBezTo>
                    <a:pt x="1108" y="2305"/>
                    <a:pt x="1036" y="2233"/>
                    <a:pt x="941" y="2233"/>
                  </a:cubicBezTo>
                  <a:cubicBezTo>
                    <a:pt x="858" y="2233"/>
                    <a:pt x="786" y="2305"/>
                    <a:pt x="786" y="2388"/>
                  </a:cubicBezTo>
                  <a:cubicBezTo>
                    <a:pt x="786" y="2924"/>
                    <a:pt x="1084" y="3400"/>
                    <a:pt x="1513" y="3662"/>
                  </a:cubicBezTo>
                  <a:lnTo>
                    <a:pt x="1513" y="3995"/>
                  </a:lnTo>
                  <a:lnTo>
                    <a:pt x="1513" y="4055"/>
                  </a:lnTo>
                  <a:cubicBezTo>
                    <a:pt x="929" y="3936"/>
                    <a:pt x="608" y="3745"/>
                    <a:pt x="441" y="3638"/>
                  </a:cubicBezTo>
                  <a:cubicBezTo>
                    <a:pt x="441" y="3638"/>
                    <a:pt x="429" y="3638"/>
                    <a:pt x="441" y="3626"/>
                  </a:cubicBezTo>
                  <a:cubicBezTo>
                    <a:pt x="596" y="3269"/>
                    <a:pt x="774" y="2602"/>
                    <a:pt x="774" y="1876"/>
                  </a:cubicBezTo>
                  <a:cubicBezTo>
                    <a:pt x="774" y="1114"/>
                    <a:pt x="1370" y="459"/>
                    <a:pt x="2108" y="388"/>
                  </a:cubicBezTo>
                  <a:cubicBezTo>
                    <a:pt x="2150" y="376"/>
                    <a:pt x="2197" y="370"/>
                    <a:pt x="2246" y="370"/>
                  </a:cubicBezTo>
                  <a:close/>
                  <a:moveTo>
                    <a:pt x="2584" y="3769"/>
                  </a:moveTo>
                  <a:lnTo>
                    <a:pt x="2584" y="3972"/>
                  </a:lnTo>
                  <a:cubicBezTo>
                    <a:pt x="2584" y="4174"/>
                    <a:pt x="2703" y="4365"/>
                    <a:pt x="2882" y="4448"/>
                  </a:cubicBezTo>
                  <a:lnTo>
                    <a:pt x="2989" y="4507"/>
                  </a:lnTo>
                  <a:cubicBezTo>
                    <a:pt x="2858" y="4769"/>
                    <a:pt x="2560" y="4936"/>
                    <a:pt x="2227" y="4936"/>
                  </a:cubicBezTo>
                  <a:cubicBezTo>
                    <a:pt x="1917" y="4936"/>
                    <a:pt x="1620" y="4769"/>
                    <a:pt x="1441" y="4507"/>
                  </a:cubicBezTo>
                  <a:lnTo>
                    <a:pt x="1548" y="4448"/>
                  </a:lnTo>
                  <a:cubicBezTo>
                    <a:pt x="1727" y="4365"/>
                    <a:pt x="1846" y="4162"/>
                    <a:pt x="1846" y="3972"/>
                  </a:cubicBezTo>
                  <a:lnTo>
                    <a:pt x="1846" y="3769"/>
                  </a:lnTo>
                  <a:cubicBezTo>
                    <a:pt x="1965" y="3793"/>
                    <a:pt x="2096" y="3805"/>
                    <a:pt x="2215" y="3805"/>
                  </a:cubicBezTo>
                  <a:cubicBezTo>
                    <a:pt x="2346" y="3805"/>
                    <a:pt x="2465" y="3793"/>
                    <a:pt x="2584" y="3769"/>
                  </a:cubicBezTo>
                  <a:close/>
                  <a:moveTo>
                    <a:pt x="2209" y="1"/>
                  </a:moveTo>
                  <a:cubicBezTo>
                    <a:pt x="2153" y="1"/>
                    <a:pt x="2096" y="7"/>
                    <a:pt x="2036" y="19"/>
                  </a:cubicBezTo>
                  <a:cubicBezTo>
                    <a:pt x="1108" y="102"/>
                    <a:pt x="393" y="912"/>
                    <a:pt x="381" y="1840"/>
                  </a:cubicBezTo>
                  <a:cubicBezTo>
                    <a:pt x="381" y="2519"/>
                    <a:pt x="215" y="3138"/>
                    <a:pt x="84" y="3472"/>
                  </a:cubicBezTo>
                  <a:cubicBezTo>
                    <a:pt x="24" y="3614"/>
                    <a:pt x="72" y="3793"/>
                    <a:pt x="203" y="3876"/>
                  </a:cubicBezTo>
                  <a:cubicBezTo>
                    <a:pt x="358" y="3984"/>
                    <a:pt x="632" y="4150"/>
                    <a:pt x="1084" y="4281"/>
                  </a:cubicBezTo>
                  <a:lnTo>
                    <a:pt x="393" y="4626"/>
                  </a:lnTo>
                  <a:cubicBezTo>
                    <a:pt x="215" y="4722"/>
                    <a:pt x="84" y="4877"/>
                    <a:pt x="24" y="5055"/>
                  </a:cubicBezTo>
                  <a:cubicBezTo>
                    <a:pt x="0" y="5150"/>
                    <a:pt x="60" y="5234"/>
                    <a:pt x="143" y="5269"/>
                  </a:cubicBezTo>
                  <a:lnTo>
                    <a:pt x="191" y="5269"/>
                  </a:lnTo>
                  <a:cubicBezTo>
                    <a:pt x="262" y="5269"/>
                    <a:pt x="334" y="5222"/>
                    <a:pt x="358" y="5150"/>
                  </a:cubicBezTo>
                  <a:cubicBezTo>
                    <a:pt x="381" y="5043"/>
                    <a:pt x="453" y="4972"/>
                    <a:pt x="548" y="4924"/>
                  </a:cubicBezTo>
                  <a:lnTo>
                    <a:pt x="1084" y="4662"/>
                  </a:lnTo>
                  <a:cubicBezTo>
                    <a:pt x="1310" y="5043"/>
                    <a:pt x="1727" y="5281"/>
                    <a:pt x="2167" y="5281"/>
                  </a:cubicBezTo>
                  <a:cubicBezTo>
                    <a:pt x="2620" y="5281"/>
                    <a:pt x="3037" y="5043"/>
                    <a:pt x="3251" y="4662"/>
                  </a:cubicBezTo>
                  <a:lnTo>
                    <a:pt x="3787" y="4924"/>
                  </a:lnTo>
                  <a:cubicBezTo>
                    <a:pt x="3930" y="4984"/>
                    <a:pt x="4001" y="5115"/>
                    <a:pt x="4001" y="5269"/>
                  </a:cubicBezTo>
                  <a:lnTo>
                    <a:pt x="4001" y="6377"/>
                  </a:lnTo>
                  <a:cubicBezTo>
                    <a:pt x="4001" y="6472"/>
                    <a:pt x="4072" y="6543"/>
                    <a:pt x="4168" y="6543"/>
                  </a:cubicBezTo>
                  <a:cubicBezTo>
                    <a:pt x="4251" y="6543"/>
                    <a:pt x="4322" y="6472"/>
                    <a:pt x="4322" y="6377"/>
                  </a:cubicBezTo>
                  <a:lnTo>
                    <a:pt x="4322" y="5269"/>
                  </a:lnTo>
                  <a:cubicBezTo>
                    <a:pt x="4418" y="4996"/>
                    <a:pt x="4263" y="4746"/>
                    <a:pt x="4013" y="4626"/>
                  </a:cubicBezTo>
                  <a:lnTo>
                    <a:pt x="3334" y="4281"/>
                  </a:lnTo>
                  <a:cubicBezTo>
                    <a:pt x="3787" y="4150"/>
                    <a:pt x="4072" y="3984"/>
                    <a:pt x="4203" y="3876"/>
                  </a:cubicBezTo>
                  <a:cubicBezTo>
                    <a:pt x="4346" y="3793"/>
                    <a:pt x="4406" y="3614"/>
                    <a:pt x="4322" y="3472"/>
                  </a:cubicBezTo>
                  <a:cubicBezTo>
                    <a:pt x="4191" y="3138"/>
                    <a:pt x="4025" y="2519"/>
                    <a:pt x="4025" y="1840"/>
                  </a:cubicBezTo>
                  <a:cubicBezTo>
                    <a:pt x="4025" y="912"/>
                    <a:pt x="3299" y="102"/>
                    <a:pt x="2382" y="19"/>
                  </a:cubicBezTo>
                  <a:cubicBezTo>
                    <a:pt x="2322" y="7"/>
                    <a:pt x="2266" y="1"/>
                    <a:pt x="22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57;p70">
              <a:extLst>
                <a:ext uri="{FF2B5EF4-FFF2-40B4-BE49-F238E27FC236}">
                  <a16:creationId xmlns:a16="http://schemas.microsoft.com/office/drawing/2014/main" id="{6A845D35-B437-D139-01AC-CA12CD1A171C}"/>
                </a:ext>
              </a:extLst>
            </p:cNvPr>
            <p:cNvSpPr/>
            <p:nvPr/>
          </p:nvSpPr>
          <p:spPr>
            <a:xfrm>
              <a:off x="5655153" y="3157004"/>
              <a:ext cx="10630" cy="33387"/>
            </a:xfrm>
            <a:custGeom>
              <a:avLst/>
              <a:gdLst/>
              <a:ahLst/>
              <a:cxnLst/>
              <a:rect l="l" t="t" r="r" b="b"/>
              <a:pathLst>
                <a:path w="334" h="1049" extrusionOk="0">
                  <a:moveTo>
                    <a:pt x="167" y="1"/>
                  </a:moveTo>
                  <a:cubicBezTo>
                    <a:pt x="72" y="1"/>
                    <a:pt x="0" y="72"/>
                    <a:pt x="0" y="155"/>
                  </a:cubicBezTo>
                  <a:lnTo>
                    <a:pt x="0" y="894"/>
                  </a:lnTo>
                  <a:cubicBezTo>
                    <a:pt x="0" y="977"/>
                    <a:pt x="72" y="1048"/>
                    <a:pt x="167" y="1048"/>
                  </a:cubicBezTo>
                  <a:cubicBezTo>
                    <a:pt x="250" y="1048"/>
                    <a:pt x="322" y="977"/>
                    <a:pt x="322" y="894"/>
                  </a:cubicBezTo>
                  <a:lnTo>
                    <a:pt x="322" y="155"/>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58;p70">
              <a:extLst>
                <a:ext uri="{FF2B5EF4-FFF2-40B4-BE49-F238E27FC236}">
                  <a16:creationId xmlns:a16="http://schemas.microsoft.com/office/drawing/2014/main" id="{05629776-C955-2D3B-5C16-C9746C2A00CD}"/>
                </a:ext>
              </a:extLst>
            </p:cNvPr>
            <p:cNvSpPr/>
            <p:nvPr/>
          </p:nvSpPr>
          <p:spPr>
            <a:xfrm>
              <a:off x="5497893" y="3174445"/>
              <a:ext cx="11012" cy="10248"/>
            </a:xfrm>
            <a:custGeom>
              <a:avLst/>
              <a:gdLst/>
              <a:ahLst/>
              <a:cxnLst/>
              <a:rect l="l" t="t" r="r" b="b"/>
              <a:pathLst>
                <a:path w="346" h="322" extrusionOk="0">
                  <a:moveTo>
                    <a:pt x="179" y="0"/>
                  </a:moveTo>
                  <a:cubicBezTo>
                    <a:pt x="83" y="0"/>
                    <a:pt x="0" y="72"/>
                    <a:pt x="0" y="167"/>
                  </a:cubicBezTo>
                  <a:cubicBezTo>
                    <a:pt x="0" y="250"/>
                    <a:pt x="71" y="322"/>
                    <a:pt x="179" y="322"/>
                  </a:cubicBezTo>
                  <a:cubicBezTo>
                    <a:pt x="262" y="322"/>
                    <a:pt x="333" y="250"/>
                    <a:pt x="333" y="167"/>
                  </a:cubicBezTo>
                  <a:cubicBezTo>
                    <a:pt x="345" y="72"/>
                    <a:pt x="262"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59;p70">
              <a:extLst>
                <a:ext uri="{FF2B5EF4-FFF2-40B4-BE49-F238E27FC236}">
                  <a16:creationId xmlns:a16="http://schemas.microsoft.com/office/drawing/2014/main" id="{FC455ED6-5CB5-8CDB-4F1A-447AAF19C507}"/>
                </a:ext>
              </a:extLst>
            </p:cNvPr>
            <p:cNvSpPr/>
            <p:nvPr/>
          </p:nvSpPr>
          <p:spPr>
            <a:xfrm>
              <a:off x="5410718" y="3156972"/>
              <a:ext cx="74699" cy="45927"/>
            </a:xfrm>
            <a:custGeom>
              <a:avLst/>
              <a:gdLst/>
              <a:ahLst/>
              <a:cxnLst/>
              <a:rect l="l" t="t" r="r" b="b"/>
              <a:pathLst>
                <a:path w="2347" h="1443" extrusionOk="0">
                  <a:moveTo>
                    <a:pt x="905" y="0"/>
                  </a:moveTo>
                  <a:cubicBezTo>
                    <a:pt x="870" y="0"/>
                    <a:pt x="833" y="13"/>
                    <a:pt x="798" y="37"/>
                  </a:cubicBezTo>
                  <a:lnTo>
                    <a:pt x="72" y="585"/>
                  </a:lnTo>
                  <a:cubicBezTo>
                    <a:pt x="24" y="621"/>
                    <a:pt x="1" y="680"/>
                    <a:pt x="1" y="728"/>
                  </a:cubicBezTo>
                  <a:cubicBezTo>
                    <a:pt x="1" y="764"/>
                    <a:pt x="24" y="823"/>
                    <a:pt x="72" y="859"/>
                  </a:cubicBezTo>
                  <a:lnTo>
                    <a:pt x="798" y="1407"/>
                  </a:lnTo>
                  <a:cubicBezTo>
                    <a:pt x="834" y="1442"/>
                    <a:pt x="858" y="1442"/>
                    <a:pt x="905" y="1442"/>
                  </a:cubicBezTo>
                  <a:cubicBezTo>
                    <a:pt x="953" y="1442"/>
                    <a:pt x="1013" y="1407"/>
                    <a:pt x="1036" y="1359"/>
                  </a:cubicBezTo>
                  <a:cubicBezTo>
                    <a:pt x="1096" y="1287"/>
                    <a:pt x="1084" y="1180"/>
                    <a:pt x="1013" y="1121"/>
                  </a:cubicBezTo>
                  <a:lnTo>
                    <a:pt x="679" y="883"/>
                  </a:lnTo>
                  <a:lnTo>
                    <a:pt x="2191" y="883"/>
                  </a:lnTo>
                  <a:cubicBezTo>
                    <a:pt x="2275" y="883"/>
                    <a:pt x="2346" y="811"/>
                    <a:pt x="2346" y="728"/>
                  </a:cubicBezTo>
                  <a:cubicBezTo>
                    <a:pt x="2346" y="621"/>
                    <a:pt x="2275" y="549"/>
                    <a:pt x="2191" y="549"/>
                  </a:cubicBezTo>
                  <a:lnTo>
                    <a:pt x="679" y="549"/>
                  </a:lnTo>
                  <a:lnTo>
                    <a:pt x="1013" y="311"/>
                  </a:lnTo>
                  <a:cubicBezTo>
                    <a:pt x="1084" y="252"/>
                    <a:pt x="1096" y="145"/>
                    <a:pt x="1036" y="73"/>
                  </a:cubicBezTo>
                  <a:cubicBezTo>
                    <a:pt x="1002" y="24"/>
                    <a:pt x="955" y="0"/>
                    <a:pt x="9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860;p70">
              <a:extLst>
                <a:ext uri="{FF2B5EF4-FFF2-40B4-BE49-F238E27FC236}">
                  <a16:creationId xmlns:a16="http://schemas.microsoft.com/office/drawing/2014/main" id="{DD8D32CA-2DDF-AA36-CB61-AAB2D8439C63}"/>
                </a:ext>
              </a:extLst>
            </p:cNvPr>
            <p:cNvSpPr/>
            <p:nvPr/>
          </p:nvSpPr>
          <p:spPr>
            <a:xfrm>
              <a:off x="5521382" y="3156590"/>
              <a:ext cx="75049" cy="45163"/>
            </a:xfrm>
            <a:custGeom>
              <a:avLst/>
              <a:gdLst/>
              <a:ahLst/>
              <a:cxnLst/>
              <a:rect l="l" t="t" r="r" b="b"/>
              <a:pathLst>
                <a:path w="2358" h="1419" extrusionOk="0">
                  <a:moveTo>
                    <a:pt x="1446" y="0"/>
                  </a:moveTo>
                  <a:cubicBezTo>
                    <a:pt x="1396" y="0"/>
                    <a:pt x="1345" y="25"/>
                    <a:pt x="1310" y="73"/>
                  </a:cubicBezTo>
                  <a:cubicBezTo>
                    <a:pt x="1250" y="145"/>
                    <a:pt x="1274" y="252"/>
                    <a:pt x="1346" y="311"/>
                  </a:cubicBezTo>
                  <a:lnTo>
                    <a:pt x="1667" y="549"/>
                  </a:lnTo>
                  <a:lnTo>
                    <a:pt x="167" y="549"/>
                  </a:lnTo>
                  <a:cubicBezTo>
                    <a:pt x="84" y="549"/>
                    <a:pt x="0" y="621"/>
                    <a:pt x="0" y="704"/>
                  </a:cubicBezTo>
                  <a:cubicBezTo>
                    <a:pt x="0" y="799"/>
                    <a:pt x="84" y="871"/>
                    <a:pt x="167" y="871"/>
                  </a:cubicBezTo>
                  <a:lnTo>
                    <a:pt x="1667" y="871"/>
                  </a:lnTo>
                  <a:lnTo>
                    <a:pt x="1346" y="1109"/>
                  </a:lnTo>
                  <a:cubicBezTo>
                    <a:pt x="1274" y="1169"/>
                    <a:pt x="1250" y="1276"/>
                    <a:pt x="1310" y="1347"/>
                  </a:cubicBezTo>
                  <a:cubicBezTo>
                    <a:pt x="1346" y="1395"/>
                    <a:pt x="1405" y="1419"/>
                    <a:pt x="1453" y="1419"/>
                  </a:cubicBezTo>
                  <a:cubicBezTo>
                    <a:pt x="1477" y="1419"/>
                    <a:pt x="1524" y="1407"/>
                    <a:pt x="1548" y="1395"/>
                  </a:cubicBezTo>
                  <a:lnTo>
                    <a:pt x="2286" y="847"/>
                  </a:lnTo>
                  <a:cubicBezTo>
                    <a:pt x="2322" y="811"/>
                    <a:pt x="2358" y="752"/>
                    <a:pt x="2358" y="704"/>
                  </a:cubicBezTo>
                  <a:cubicBezTo>
                    <a:pt x="2358" y="668"/>
                    <a:pt x="2322" y="633"/>
                    <a:pt x="2286" y="585"/>
                  </a:cubicBezTo>
                  <a:lnTo>
                    <a:pt x="1548" y="37"/>
                  </a:lnTo>
                  <a:cubicBezTo>
                    <a:pt x="1518" y="13"/>
                    <a:pt x="1482" y="0"/>
                    <a:pt x="14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9503;p70">
            <a:extLst>
              <a:ext uri="{FF2B5EF4-FFF2-40B4-BE49-F238E27FC236}">
                <a16:creationId xmlns:a16="http://schemas.microsoft.com/office/drawing/2014/main" id="{AABB0F07-E29F-3B64-D520-B7AE7032247A}"/>
              </a:ext>
            </a:extLst>
          </p:cNvPr>
          <p:cNvGrpSpPr/>
          <p:nvPr/>
        </p:nvGrpSpPr>
        <p:grpSpPr>
          <a:xfrm>
            <a:off x="4865195" y="4068483"/>
            <a:ext cx="327823" cy="357009"/>
            <a:chOff x="6675256" y="1516169"/>
            <a:chExt cx="327823" cy="357009"/>
          </a:xfrm>
          <a:solidFill>
            <a:schemeClr val="bg1"/>
          </a:solidFill>
        </p:grpSpPr>
        <p:sp>
          <p:nvSpPr>
            <p:cNvPr id="13" name="Google Shape;9504;p70">
              <a:extLst>
                <a:ext uri="{FF2B5EF4-FFF2-40B4-BE49-F238E27FC236}">
                  <a16:creationId xmlns:a16="http://schemas.microsoft.com/office/drawing/2014/main" id="{D8503943-6087-81D6-0E01-0EA5D1F0342C}"/>
                </a:ext>
              </a:extLst>
            </p:cNvPr>
            <p:cNvSpPr/>
            <p:nvPr/>
          </p:nvSpPr>
          <p:spPr>
            <a:xfrm>
              <a:off x="6675256" y="1516169"/>
              <a:ext cx="111078" cy="188737"/>
            </a:xfrm>
            <a:custGeom>
              <a:avLst/>
              <a:gdLst/>
              <a:ahLst/>
              <a:cxnLst/>
              <a:rect l="l" t="t" r="r" b="b"/>
              <a:pathLst>
                <a:path w="3490" h="5930" extrusionOk="0">
                  <a:moveTo>
                    <a:pt x="1703" y="334"/>
                  </a:moveTo>
                  <a:cubicBezTo>
                    <a:pt x="2001" y="334"/>
                    <a:pt x="2239" y="548"/>
                    <a:pt x="2239" y="786"/>
                  </a:cubicBezTo>
                  <a:lnTo>
                    <a:pt x="2239" y="810"/>
                  </a:lnTo>
                  <a:cubicBezTo>
                    <a:pt x="2072" y="739"/>
                    <a:pt x="1894" y="715"/>
                    <a:pt x="1703" y="715"/>
                  </a:cubicBezTo>
                  <a:cubicBezTo>
                    <a:pt x="1513" y="715"/>
                    <a:pt x="1334" y="751"/>
                    <a:pt x="1168" y="810"/>
                  </a:cubicBezTo>
                  <a:lnTo>
                    <a:pt x="1168" y="786"/>
                  </a:lnTo>
                  <a:cubicBezTo>
                    <a:pt x="1168" y="536"/>
                    <a:pt x="1406" y="334"/>
                    <a:pt x="1703" y="334"/>
                  </a:cubicBezTo>
                  <a:close/>
                  <a:moveTo>
                    <a:pt x="1680" y="1037"/>
                  </a:moveTo>
                  <a:cubicBezTo>
                    <a:pt x="2263" y="1037"/>
                    <a:pt x="2739" y="1513"/>
                    <a:pt x="2739" y="2096"/>
                  </a:cubicBezTo>
                  <a:cubicBezTo>
                    <a:pt x="2739" y="2215"/>
                    <a:pt x="2727" y="2322"/>
                    <a:pt x="2680" y="2418"/>
                  </a:cubicBezTo>
                  <a:cubicBezTo>
                    <a:pt x="2215" y="1941"/>
                    <a:pt x="1406" y="1763"/>
                    <a:pt x="1358" y="1751"/>
                  </a:cubicBezTo>
                  <a:cubicBezTo>
                    <a:pt x="1346" y="1748"/>
                    <a:pt x="1334" y="1746"/>
                    <a:pt x="1321" y="1746"/>
                  </a:cubicBezTo>
                  <a:cubicBezTo>
                    <a:pt x="1283" y="1746"/>
                    <a:pt x="1245" y="1760"/>
                    <a:pt x="1227" y="1787"/>
                  </a:cubicBezTo>
                  <a:cubicBezTo>
                    <a:pt x="1179" y="1810"/>
                    <a:pt x="1168" y="1858"/>
                    <a:pt x="1168" y="1918"/>
                  </a:cubicBezTo>
                  <a:cubicBezTo>
                    <a:pt x="1168" y="1929"/>
                    <a:pt x="1144" y="2037"/>
                    <a:pt x="1025" y="2156"/>
                  </a:cubicBezTo>
                  <a:cubicBezTo>
                    <a:pt x="965" y="2215"/>
                    <a:pt x="965" y="2322"/>
                    <a:pt x="1025" y="2394"/>
                  </a:cubicBezTo>
                  <a:cubicBezTo>
                    <a:pt x="1053" y="2428"/>
                    <a:pt x="1092" y="2443"/>
                    <a:pt x="1133" y="2443"/>
                  </a:cubicBezTo>
                  <a:cubicBezTo>
                    <a:pt x="1178" y="2443"/>
                    <a:pt x="1225" y="2425"/>
                    <a:pt x="1263" y="2394"/>
                  </a:cubicBezTo>
                  <a:cubicBezTo>
                    <a:pt x="1358" y="2299"/>
                    <a:pt x="1418" y="2215"/>
                    <a:pt x="1441" y="2120"/>
                  </a:cubicBezTo>
                  <a:cubicBezTo>
                    <a:pt x="1727" y="2215"/>
                    <a:pt x="2299" y="2406"/>
                    <a:pt x="2549" y="2775"/>
                  </a:cubicBezTo>
                  <a:cubicBezTo>
                    <a:pt x="2501" y="3192"/>
                    <a:pt x="2132" y="3513"/>
                    <a:pt x="1703" y="3513"/>
                  </a:cubicBezTo>
                  <a:cubicBezTo>
                    <a:pt x="1239" y="3513"/>
                    <a:pt x="870" y="3168"/>
                    <a:pt x="822" y="2715"/>
                  </a:cubicBezTo>
                  <a:cubicBezTo>
                    <a:pt x="822" y="2691"/>
                    <a:pt x="810" y="2680"/>
                    <a:pt x="787" y="2644"/>
                  </a:cubicBezTo>
                  <a:cubicBezTo>
                    <a:pt x="691" y="2477"/>
                    <a:pt x="632" y="2287"/>
                    <a:pt x="632" y="2096"/>
                  </a:cubicBezTo>
                  <a:cubicBezTo>
                    <a:pt x="632" y="1513"/>
                    <a:pt x="1108" y="1037"/>
                    <a:pt x="1680" y="1037"/>
                  </a:cubicBezTo>
                  <a:close/>
                  <a:moveTo>
                    <a:pt x="2061" y="3775"/>
                  </a:moveTo>
                  <a:lnTo>
                    <a:pt x="2061" y="3954"/>
                  </a:lnTo>
                  <a:cubicBezTo>
                    <a:pt x="2061" y="4013"/>
                    <a:pt x="2072" y="4073"/>
                    <a:pt x="2108" y="4120"/>
                  </a:cubicBezTo>
                  <a:lnTo>
                    <a:pt x="1703" y="4501"/>
                  </a:lnTo>
                  <a:lnTo>
                    <a:pt x="1299" y="4120"/>
                  </a:lnTo>
                  <a:cubicBezTo>
                    <a:pt x="1334" y="4073"/>
                    <a:pt x="1346" y="4013"/>
                    <a:pt x="1346" y="3954"/>
                  </a:cubicBezTo>
                  <a:lnTo>
                    <a:pt x="1346" y="3775"/>
                  </a:lnTo>
                  <a:cubicBezTo>
                    <a:pt x="1465" y="3799"/>
                    <a:pt x="1584" y="3834"/>
                    <a:pt x="1703" y="3834"/>
                  </a:cubicBezTo>
                  <a:cubicBezTo>
                    <a:pt x="1822" y="3834"/>
                    <a:pt x="1953" y="3823"/>
                    <a:pt x="2061" y="3775"/>
                  </a:cubicBezTo>
                  <a:close/>
                  <a:moveTo>
                    <a:pt x="1727" y="1"/>
                  </a:moveTo>
                  <a:cubicBezTo>
                    <a:pt x="1251" y="1"/>
                    <a:pt x="870" y="334"/>
                    <a:pt x="870" y="775"/>
                  </a:cubicBezTo>
                  <a:cubicBezTo>
                    <a:pt x="870" y="846"/>
                    <a:pt x="882" y="906"/>
                    <a:pt x="894" y="977"/>
                  </a:cubicBezTo>
                  <a:cubicBezTo>
                    <a:pt x="560" y="1227"/>
                    <a:pt x="346" y="1632"/>
                    <a:pt x="346" y="2096"/>
                  </a:cubicBezTo>
                  <a:cubicBezTo>
                    <a:pt x="346" y="2334"/>
                    <a:pt x="406" y="2572"/>
                    <a:pt x="537" y="2799"/>
                  </a:cubicBezTo>
                  <a:cubicBezTo>
                    <a:pt x="584" y="3132"/>
                    <a:pt x="775" y="3430"/>
                    <a:pt x="1060" y="3632"/>
                  </a:cubicBezTo>
                  <a:lnTo>
                    <a:pt x="1060" y="3954"/>
                  </a:lnTo>
                  <a:lnTo>
                    <a:pt x="1060" y="3965"/>
                  </a:lnTo>
                  <a:lnTo>
                    <a:pt x="394" y="4299"/>
                  </a:lnTo>
                  <a:cubicBezTo>
                    <a:pt x="156" y="4418"/>
                    <a:pt x="1" y="4656"/>
                    <a:pt x="1" y="4906"/>
                  </a:cubicBezTo>
                  <a:lnTo>
                    <a:pt x="1" y="5775"/>
                  </a:lnTo>
                  <a:cubicBezTo>
                    <a:pt x="1" y="5859"/>
                    <a:pt x="84" y="5930"/>
                    <a:pt x="167" y="5930"/>
                  </a:cubicBezTo>
                  <a:cubicBezTo>
                    <a:pt x="263" y="5930"/>
                    <a:pt x="334" y="5859"/>
                    <a:pt x="334" y="5775"/>
                  </a:cubicBezTo>
                  <a:lnTo>
                    <a:pt x="334" y="4906"/>
                  </a:lnTo>
                  <a:cubicBezTo>
                    <a:pt x="334" y="4775"/>
                    <a:pt x="406" y="4644"/>
                    <a:pt x="525" y="4585"/>
                  </a:cubicBezTo>
                  <a:lnTo>
                    <a:pt x="1072" y="4311"/>
                  </a:lnTo>
                  <a:lnTo>
                    <a:pt x="1584" y="4787"/>
                  </a:lnTo>
                  <a:lnTo>
                    <a:pt x="1584" y="5775"/>
                  </a:lnTo>
                  <a:cubicBezTo>
                    <a:pt x="1584" y="5859"/>
                    <a:pt x="1656" y="5930"/>
                    <a:pt x="1751" y="5930"/>
                  </a:cubicBezTo>
                  <a:cubicBezTo>
                    <a:pt x="1834" y="5930"/>
                    <a:pt x="1906" y="5859"/>
                    <a:pt x="1906" y="5775"/>
                  </a:cubicBezTo>
                  <a:lnTo>
                    <a:pt x="1906" y="4787"/>
                  </a:lnTo>
                  <a:lnTo>
                    <a:pt x="2418" y="4311"/>
                  </a:lnTo>
                  <a:lnTo>
                    <a:pt x="2965" y="4585"/>
                  </a:lnTo>
                  <a:cubicBezTo>
                    <a:pt x="3084" y="4644"/>
                    <a:pt x="3156" y="4763"/>
                    <a:pt x="3156" y="4906"/>
                  </a:cubicBezTo>
                  <a:lnTo>
                    <a:pt x="3156" y="5775"/>
                  </a:lnTo>
                  <a:cubicBezTo>
                    <a:pt x="3156" y="5859"/>
                    <a:pt x="3239" y="5930"/>
                    <a:pt x="3323" y="5930"/>
                  </a:cubicBezTo>
                  <a:cubicBezTo>
                    <a:pt x="3406" y="5930"/>
                    <a:pt x="3489" y="5859"/>
                    <a:pt x="3489" y="5775"/>
                  </a:cubicBezTo>
                  <a:lnTo>
                    <a:pt x="3489" y="4906"/>
                  </a:lnTo>
                  <a:cubicBezTo>
                    <a:pt x="3442" y="4656"/>
                    <a:pt x="3299" y="4418"/>
                    <a:pt x="3073" y="4299"/>
                  </a:cubicBezTo>
                  <a:lnTo>
                    <a:pt x="2406" y="3965"/>
                  </a:lnTo>
                  <a:lnTo>
                    <a:pt x="2406" y="3954"/>
                  </a:lnTo>
                  <a:lnTo>
                    <a:pt x="2406" y="3632"/>
                  </a:lnTo>
                  <a:cubicBezTo>
                    <a:pt x="2668" y="3430"/>
                    <a:pt x="2858" y="3132"/>
                    <a:pt x="2918" y="2799"/>
                  </a:cubicBezTo>
                  <a:cubicBezTo>
                    <a:pt x="3037" y="2584"/>
                    <a:pt x="3120" y="2346"/>
                    <a:pt x="3120" y="2096"/>
                  </a:cubicBezTo>
                  <a:cubicBezTo>
                    <a:pt x="3120" y="1632"/>
                    <a:pt x="2894" y="1227"/>
                    <a:pt x="2561" y="977"/>
                  </a:cubicBezTo>
                  <a:cubicBezTo>
                    <a:pt x="2573" y="917"/>
                    <a:pt x="2596" y="846"/>
                    <a:pt x="2596" y="775"/>
                  </a:cubicBezTo>
                  <a:cubicBezTo>
                    <a:pt x="2596" y="334"/>
                    <a:pt x="2203" y="1"/>
                    <a:pt x="1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05;p70">
              <a:extLst>
                <a:ext uri="{FF2B5EF4-FFF2-40B4-BE49-F238E27FC236}">
                  <a16:creationId xmlns:a16="http://schemas.microsoft.com/office/drawing/2014/main" id="{644AE111-F695-FFA7-174F-8967AAAAFD1C}"/>
                </a:ext>
              </a:extLst>
            </p:cNvPr>
            <p:cNvSpPr/>
            <p:nvPr/>
          </p:nvSpPr>
          <p:spPr>
            <a:xfrm>
              <a:off x="6696103" y="1679507"/>
              <a:ext cx="10630" cy="26162"/>
            </a:xfrm>
            <a:custGeom>
              <a:avLst/>
              <a:gdLst/>
              <a:ahLst/>
              <a:cxnLst/>
              <a:rect l="l" t="t" r="r" b="b"/>
              <a:pathLst>
                <a:path w="334" h="822" extrusionOk="0">
                  <a:moveTo>
                    <a:pt x="167" y="0"/>
                  </a:moveTo>
                  <a:cubicBezTo>
                    <a:pt x="84" y="0"/>
                    <a:pt x="1" y="72"/>
                    <a:pt x="1" y="167"/>
                  </a:cubicBezTo>
                  <a:lnTo>
                    <a:pt x="1" y="655"/>
                  </a:lnTo>
                  <a:cubicBezTo>
                    <a:pt x="1" y="738"/>
                    <a:pt x="84" y="822"/>
                    <a:pt x="167" y="822"/>
                  </a:cubicBezTo>
                  <a:cubicBezTo>
                    <a:pt x="263" y="822"/>
                    <a:pt x="334" y="738"/>
                    <a:pt x="334" y="655"/>
                  </a:cubicBezTo>
                  <a:lnTo>
                    <a:pt x="334" y="167"/>
                  </a:lnTo>
                  <a:cubicBezTo>
                    <a:pt x="334" y="72"/>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06;p70">
              <a:extLst>
                <a:ext uri="{FF2B5EF4-FFF2-40B4-BE49-F238E27FC236}">
                  <a16:creationId xmlns:a16="http://schemas.microsoft.com/office/drawing/2014/main" id="{2618B887-8366-CCA2-8679-5686067EEE72}"/>
                </a:ext>
              </a:extLst>
            </p:cNvPr>
            <p:cNvSpPr/>
            <p:nvPr/>
          </p:nvSpPr>
          <p:spPr>
            <a:xfrm>
              <a:off x="6752183" y="1679507"/>
              <a:ext cx="10280" cy="26162"/>
            </a:xfrm>
            <a:custGeom>
              <a:avLst/>
              <a:gdLst/>
              <a:ahLst/>
              <a:cxnLst/>
              <a:rect l="l" t="t" r="r" b="b"/>
              <a:pathLst>
                <a:path w="323" h="822" extrusionOk="0">
                  <a:moveTo>
                    <a:pt x="167" y="0"/>
                  </a:moveTo>
                  <a:cubicBezTo>
                    <a:pt x="72" y="0"/>
                    <a:pt x="1" y="72"/>
                    <a:pt x="1" y="167"/>
                  </a:cubicBezTo>
                  <a:lnTo>
                    <a:pt x="1" y="655"/>
                  </a:lnTo>
                  <a:cubicBezTo>
                    <a:pt x="1" y="738"/>
                    <a:pt x="72" y="822"/>
                    <a:pt x="167" y="822"/>
                  </a:cubicBezTo>
                  <a:cubicBezTo>
                    <a:pt x="251" y="822"/>
                    <a:pt x="322" y="738"/>
                    <a:pt x="322" y="655"/>
                  </a:cubicBezTo>
                  <a:lnTo>
                    <a:pt x="322" y="167"/>
                  </a:lnTo>
                  <a:cubicBezTo>
                    <a:pt x="322"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07;p70">
              <a:extLst>
                <a:ext uri="{FF2B5EF4-FFF2-40B4-BE49-F238E27FC236}">
                  <a16:creationId xmlns:a16="http://schemas.microsoft.com/office/drawing/2014/main" id="{08B3503E-CB8D-D244-30E0-E94D61C3B374}"/>
                </a:ext>
              </a:extLst>
            </p:cNvPr>
            <p:cNvSpPr/>
            <p:nvPr/>
          </p:nvSpPr>
          <p:spPr>
            <a:xfrm>
              <a:off x="6919310" y="1734060"/>
              <a:ext cx="45131" cy="15946"/>
            </a:xfrm>
            <a:custGeom>
              <a:avLst/>
              <a:gdLst/>
              <a:ahLst/>
              <a:cxnLst/>
              <a:rect l="l" t="t" r="r" b="b"/>
              <a:pathLst>
                <a:path w="1418" h="501" extrusionOk="0">
                  <a:moveTo>
                    <a:pt x="167" y="1"/>
                  </a:moveTo>
                  <a:cubicBezTo>
                    <a:pt x="72" y="1"/>
                    <a:pt x="0" y="72"/>
                    <a:pt x="0" y="156"/>
                  </a:cubicBezTo>
                  <a:cubicBezTo>
                    <a:pt x="0" y="251"/>
                    <a:pt x="72" y="322"/>
                    <a:pt x="167" y="322"/>
                  </a:cubicBezTo>
                  <a:cubicBezTo>
                    <a:pt x="346" y="322"/>
                    <a:pt x="881" y="358"/>
                    <a:pt x="1143" y="489"/>
                  </a:cubicBezTo>
                  <a:cubicBezTo>
                    <a:pt x="1179" y="501"/>
                    <a:pt x="1191" y="501"/>
                    <a:pt x="1227" y="501"/>
                  </a:cubicBezTo>
                  <a:cubicBezTo>
                    <a:pt x="1286" y="501"/>
                    <a:pt x="1346" y="477"/>
                    <a:pt x="1370" y="417"/>
                  </a:cubicBezTo>
                  <a:cubicBezTo>
                    <a:pt x="1417" y="334"/>
                    <a:pt x="1382" y="239"/>
                    <a:pt x="1298" y="191"/>
                  </a:cubicBezTo>
                  <a:cubicBezTo>
                    <a:pt x="905" y="1"/>
                    <a:pt x="191"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08;p70">
              <a:extLst>
                <a:ext uri="{FF2B5EF4-FFF2-40B4-BE49-F238E27FC236}">
                  <a16:creationId xmlns:a16="http://schemas.microsoft.com/office/drawing/2014/main" id="{B2DAFE36-C805-C693-B2DC-46CB536F2030}"/>
                </a:ext>
              </a:extLst>
            </p:cNvPr>
            <p:cNvSpPr/>
            <p:nvPr/>
          </p:nvSpPr>
          <p:spPr>
            <a:xfrm>
              <a:off x="6879907" y="1706020"/>
              <a:ext cx="123172" cy="167158"/>
            </a:xfrm>
            <a:custGeom>
              <a:avLst/>
              <a:gdLst/>
              <a:ahLst/>
              <a:cxnLst/>
              <a:rect l="l" t="t" r="r" b="b"/>
              <a:pathLst>
                <a:path w="3870" h="5252" extrusionOk="0">
                  <a:moveTo>
                    <a:pt x="3001" y="310"/>
                  </a:moveTo>
                  <a:lnTo>
                    <a:pt x="3001" y="989"/>
                  </a:lnTo>
                  <a:cubicBezTo>
                    <a:pt x="3001" y="1096"/>
                    <a:pt x="2965" y="1215"/>
                    <a:pt x="2917" y="1310"/>
                  </a:cubicBezTo>
                  <a:lnTo>
                    <a:pt x="2834" y="1477"/>
                  </a:lnTo>
                  <a:cubicBezTo>
                    <a:pt x="2822" y="1501"/>
                    <a:pt x="2822" y="1513"/>
                    <a:pt x="2822" y="1549"/>
                  </a:cubicBezTo>
                  <a:lnTo>
                    <a:pt x="2822" y="1906"/>
                  </a:lnTo>
                  <a:cubicBezTo>
                    <a:pt x="2822" y="2144"/>
                    <a:pt x="2727" y="2370"/>
                    <a:pt x="2548" y="2537"/>
                  </a:cubicBezTo>
                  <a:cubicBezTo>
                    <a:pt x="2381" y="2727"/>
                    <a:pt x="2167" y="2811"/>
                    <a:pt x="1905" y="2811"/>
                  </a:cubicBezTo>
                  <a:cubicBezTo>
                    <a:pt x="1429" y="2799"/>
                    <a:pt x="1048" y="2382"/>
                    <a:pt x="1048" y="1870"/>
                  </a:cubicBezTo>
                  <a:lnTo>
                    <a:pt x="1048" y="1560"/>
                  </a:lnTo>
                  <a:cubicBezTo>
                    <a:pt x="1048" y="1525"/>
                    <a:pt x="1048" y="1513"/>
                    <a:pt x="1036" y="1489"/>
                  </a:cubicBezTo>
                  <a:lnTo>
                    <a:pt x="929" y="1275"/>
                  </a:lnTo>
                  <a:cubicBezTo>
                    <a:pt x="893" y="1203"/>
                    <a:pt x="869" y="1108"/>
                    <a:pt x="869" y="1037"/>
                  </a:cubicBezTo>
                  <a:lnTo>
                    <a:pt x="869" y="1025"/>
                  </a:lnTo>
                  <a:cubicBezTo>
                    <a:pt x="869" y="632"/>
                    <a:pt x="1179" y="310"/>
                    <a:pt x="1584" y="310"/>
                  </a:cubicBezTo>
                  <a:close/>
                  <a:moveTo>
                    <a:pt x="2310" y="3084"/>
                  </a:moveTo>
                  <a:cubicBezTo>
                    <a:pt x="2310" y="3120"/>
                    <a:pt x="2322" y="3180"/>
                    <a:pt x="2346" y="3227"/>
                  </a:cubicBezTo>
                  <a:lnTo>
                    <a:pt x="2191" y="3358"/>
                  </a:lnTo>
                  <a:cubicBezTo>
                    <a:pt x="2119" y="3430"/>
                    <a:pt x="2024" y="3465"/>
                    <a:pt x="1941" y="3465"/>
                  </a:cubicBezTo>
                  <a:cubicBezTo>
                    <a:pt x="1846" y="3465"/>
                    <a:pt x="1750" y="3418"/>
                    <a:pt x="1679" y="3358"/>
                  </a:cubicBezTo>
                  <a:lnTo>
                    <a:pt x="1548" y="3227"/>
                  </a:lnTo>
                  <a:cubicBezTo>
                    <a:pt x="1560" y="3180"/>
                    <a:pt x="1584" y="3120"/>
                    <a:pt x="1584" y="3084"/>
                  </a:cubicBezTo>
                  <a:cubicBezTo>
                    <a:pt x="1679" y="3108"/>
                    <a:pt x="1786" y="3132"/>
                    <a:pt x="1905" y="3132"/>
                  </a:cubicBezTo>
                  <a:lnTo>
                    <a:pt x="1953" y="3132"/>
                  </a:lnTo>
                  <a:cubicBezTo>
                    <a:pt x="2072" y="3132"/>
                    <a:pt x="2203" y="3120"/>
                    <a:pt x="2310" y="3084"/>
                  </a:cubicBezTo>
                  <a:close/>
                  <a:moveTo>
                    <a:pt x="1584" y="1"/>
                  </a:moveTo>
                  <a:cubicBezTo>
                    <a:pt x="1000" y="1"/>
                    <a:pt x="536" y="465"/>
                    <a:pt x="536" y="1037"/>
                  </a:cubicBezTo>
                  <a:lnTo>
                    <a:pt x="536" y="1060"/>
                  </a:lnTo>
                  <a:cubicBezTo>
                    <a:pt x="536" y="1191"/>
                    <a:pt x="572" y="1322"/>
                    <a:pt x="631" y="1441"/>
                  </a:cubicBezTo>
                  <a:lnTo>
                    <a:pt x="715" y="1608"/>
                  </a:lnTo>
                  <a:lnTo>
                    <a:pt x="715" y="1870"/>
                  </a:lnTo>
                  <a:cubicBezTo>
                    <a:pt x="715" y="2311"/>
                    <a:pt x="929" y="2680"/>
                    <a:pt x="1238" y="2918"/>
                  </a:cubicBezTo>
                  <a:lnTo>
                    <a:pt x="1238" y="3061"/>
                  </a:lnTo>
                  <a:cubicBezTo>
                    <a:pt x="1238" y="3156"/>
                    <a:pt x="1179" y="3227"/>
                    <a:pt x="1107" y="3239"/>
                  </a:cubicBezTo>
                  <a:lnTo>
                    <a:pt x="512" y="3406"/>
                  </a:lnTo>
                  <a:cubicBezTo>
                    <a:pt x="214" y="3501"/>
                    <a:pt x="0" y="3763"/>
                    <a:pt x="0" y="4073"/>
                  </a:cubicBezTo>
                  <a:lnTo>
                    <a:pt x="0" y="5085"/>
                  </a:lnTo>
                  <a:cubicBezTo>
                    <a:pt x="0" y="5180"/>
                    <a:pt x="83" y="5251"/>
                    <a:pt x="167" y="5251"/>
                  </a:cubicBezTo>
                  <a:cubicBezTo>
                    <a:pt x="250" y="5251"/>
                    <a:pt x="334" y="5180"/>
                    <a:pt x="334" y="5085"/>
                  </a:cubicBezTo>
                  <a:lnTo>
                    <a:pt x="334" y="4073"/>
                  </a:lnTo>
                  <a:cubicBezTo>
                    <a:pt x="334" y="3918"/>
                    <a:pt x="429" y="3775"/>
                    <a:pt x="595" y="3739"/>
                  </a:cubicBezTo>
                  <a:lnTo>
                    <a:pt x="1191" y="3573"/>
                  </a:lnTo>
                  <a:cubicBezTo>
                    <a:pt x="1238" y="3561"/>
                    <a:pt x="1298" y="3525"/>
                    <a:pt x="1346" y="3513"/>
                  </a:cubicBezTo>
                  <a:lnTo>
                    <a:pt x="1441" y="3620"/>
                  </a:lnTo>
                  <a:cubicBezTo>
                    <a:pt x="1584" y="3751"/>
                    <a:pt x="1738" y="3823"/>
                    <a:pt x="1941" y="3823"/>
                  </a:cubicBezTo>
                  <a:cubicBezTo>
                    <a:pt x="2131" y="3823"/>
                    <a:pt x="2298" y="3751"/>
                    <a:pt x="2429" y="3620"/>
                  </a:cubicBezTo>
                  <a:lnTo>
                    <a:pt x="2536" y="3513"/>
                  </a:lnTo>
                  <a:cubicBezTo>
                    <a:pt x="2572" y="3537"/>
                    <a:pt x="2620" y="3561"/>
                    <a:pt x="2679" y="3573"/>
                  </a:cubicBezTo>
                  <a:lnTo>
                    <a:pt x="3274" y="3739"/>
                  </a:lnTo>
                  <a:cubicBezTo>
                    <a:pt x="3429" y="3775"/>
                    <a:pt x="3548" y="3930"/>
                    <a:pt x="3548" y="4073"/>
                  </a:cubicBezTo>
                  <a:lnTo>
                    <a:pt x="3548" y="5085"/>
                  </a:lnTo>
                  <a:cubicBezTo>
                    <a:pt x="3548" y="5180"/>
                    <a:pt x="3620" y="5251"/>
                    <a:pt x="3703" y="5251"/>
                  </a:cubicBezTo>
                  <a:cubicBezTo>
                    <a:pt x="3798" y="5251"/>
                    <a:pt x="3870" y="5180"/>
                    <a:pt x="3870" y="5085"/>
                  </a:cubicBezTo>
                  <a:lnTo>
                    <a:pt x="3870" y="4073"/>
                  </a:lnTo>
                  <a:cubicBezTo>
                    <a:pt x="3858" y="3763"/>
                    <a:pt x="3655" y="3501"/>
                    <a:pt x="3358" y="3406"/>
                  </a:cubicBezTo>
                  <a:lnTo>
                    <a:pt x="2762" y="3239"/>
                  </a:lnTo>
                  <a:cubicBezTo>
                    <a:pt x="2679" y="3215"/>
                    <a:pt x="2620" y="3156"/>
                    <a:pt x="2620" y="3061"/>
                  </a:cubicBezTo>
                  <a:lnTo>
                    <a:pt x="2620" y="2930"/>
                  </a:lnTo>
                  <a:cubicBezTo>
                    <a:pt x="2679" y="2882"/>
                    <a:pt x="2727" y="2858"/>
                    <a:pt x="2786" y="2799"/>
                  </a:cubicBezTo>
                  <a:cubicBezTo>
                    <a:pt x="3024" y="2561"/>
                    <a:pt x="3155" y="2263"/>
                    <a:pt x="3155" y="1918"/>
                  </a:cubicBezTo>
                  <a:lnTo>
                    <a:pt x="3155" y="1608"/>
                  </a:lnTo>
                  <a:lnTo>
                    <a:pt x="3215" y="1477"/>
                  </a:lnTo>
                  <a:cubicBezTo>
                    <a:pt x="3298" y="1322"/>
                    <a:pt x="3322" y="1179"/>
                    <a:pt x="3322" y="1013"/>
                  </a:cubicBezTo>
                  <a:lnTo>
                    <a:pt x="3322" y="167"/>
                  </a:lnTo>
                  <a:cubicBezTo>
                    <a:pt x="3322" y="72"/>
                    <a:pt x="3251" y="1"/>
                    <a:pt x="3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09;p70">
              <a:extLst>
                <a:ext uri="{FF2B5EF4-FFF2-40B4-BE49-F238E27FC236}">
                  <a16:creationId xmlns:a16="http://schemas.microsoft.com/office/drawing/2014/main" id="{6DF07DA9-1FF7-7775-AF87-00C1C0AD08CB}"/>
                </a:ext>
              </a:extLst>
            </p:cNvPr>
            <p:cNvSpPr/>
            <p:nvPr/>
          </p:nvSpPr>
          <p:spPr>
            <a:xfrm>
              <a:off x="6902632" y="1840173"/>
              <a:ext cx="10630" cy="32623"/>
            </a:xfrm>
            <a:custGeom>
              <a:avLst/>
              <a:gdLst/>
              <a:ahLst/>
              <a:cxnLst/>
              <a:rect l="l" t="t" r="r" b="b"/>
              <a:pathLst>
                <a:path w="334" h="1025" extrusionOk="0">
                  <a:moveTo>
                    <a:pt x="167" y="0"/>
                  </a:moveTo>
                  <a:cubicBezTo>
                    <a:pt x="84" y="0"/>
                    <a:pt x="1" y="72"/>
                    <a:pt x="1" y="155"/>
                  </a:cubicBezTo>
                  <a:lnTo>
                    <a:pt x="1" y="858"/>
                  </a:lnTo>
                  <a:cubicBezTo>
                    <a:pt x="1" y="953"/>
                    <a:pt x="84" y="1024"/>
                    <a:pt x="167" y="1024"/>
                  </a:cubicBezTo>
                  <a:cubicBezTo>
                    <a:pt x="262" y="1024"/>
                    <a:pt x="334" y="953"/>
                    <a:pt x="334" y="858"/>
                  </a:cubicBezTo>
                  <a:lnTo>
                    <a:pt x="334" y="155"/>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10;p70">
              <a:extLst>
                <a:ext uri="{FF2B5EF4-FFF2-40B4-BE49-F238E27FC236}">
                  <a16:creationId xmlns:a16="http://schemas.microsoft.com/office/drawing/2014/main" id="{138A91CD-5A33-FD79-6876-E5B30D1CDEA3}"/>
                </a:ext>
              </a:extLst>
            </p:cNvPr>
            <p:cNvSpPr/>
            <p:nvPr/>
          </p:nvSpPr>
          <p:spPr>
            <a:xfrm>
              <a:off x="6970075" y="1840173"/>
              <a:ext cx="10280" cy="32623"/>
            </a:xfrm>
            <a:custGeom>
              <a:avLst/>
              <a:gdLst/>
              <a:ahLst/>
              <a:cxnLst/>
              <a:rect l="l" t="t" r="r" b="b"/>
              <a:pathLst>
                <a:path w="323" h="1025" extrusionOk="0">
                  <a:moveTo>
                    <a:pt x="168" y="0"/>
                  </a:moveTo>
                  <a:cubicBezTo>
                    <a:pt x="72" y="0"/>
                    <a:pt x="1" y="72"/>
                    <a:pt x="1" y="155"/>
                  </a:cubicBezTo>
                  <a:lnTo>
                    <a:pt x="1" y="858"/>
                  </a:lnTo>
                  <a:cubicBezTo>
                    <a:pt x="1" y="953"/>
                    <a:pt x="72" y="1024"/>
                    <a:pt x="168" y="1024"/>
                  </a:cubicBezTo>
                  <a:cubicBezTo>
                    <a:pt x="251" y="1024"/>
                    <a:pt x="322" y="953"/>
                    <a:pt x="322" y="858"/>
                  </a:cubicBezTo>
                  <a:lnTo>
                    <a:pt x="322" y="155"/>
                  </a:lnTo>
                  <a:cubicBezTo>
                    <a:pt x="322"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511;p70">
              <a:extLst>
                <a:ext uri="{FF2B5EF4-FFF2-40B4-BE49-F238E27FC236}">
                  <a16:creationId xmlns:a16="http://schemas.microsoft.com/office/drawing/2014/main" id="{241680A5-2459-B7C4-BA8D-C942A24E0970}"/>
                </a:ext>
              </a:extLst>
            </p:cNvPr>
            <p:cNvSpPr/>
            <p:nvPr/>
          </p:nvSpPr>
          <p:spPr>
            <a:xfrm>
              <a:off x="6772267" y="1594241"/>
              <a:ext cx="182690" cy="100830"/>
            </a:xfrm>
            <a:custGeom>
              <a:avLst/>
              <a:gdLst/>
              <a:ahLst/>
              <a:cxnLst/>
              <a:rect l="l" t="t" r="r" b="b"/>
              <a:pathLst>
                <a:path w="5740" h="3168" extrusionOk="0">
                  <a:moveTo>
                    <a:pt x="2001" y="0"/>
                  </a:moveTo>
                  <a:cubicBezTo>
                    <a:pt x="1334" y="0"/>
                    <a:pt x="679" y="191"/>
                    <a:pt x="108" y="548"/>
                  </a:cubicBezTo>
                  <a:cubicBezTo>
                    <a:pt x="36" y="596"/>
                    <a:pt x="1" y="691"/>
                    <a:pt x="72" y="774"/>
                  </a:cubicBezTo>
                  <a:cubicBezTo>
                    <a:pt x="95" y="820"/>
                    <a:pt x="148" y="847"/>
                    <a:pt x="202" y="847"/>
                  </a:cubicBezTo>
                  <a:cubicBezTo>
                    <a:pt x="231" y="847"/>
                    <a:pt x="261" y="839"/>
                    <a:pt x="287" y="822"/>
                  </a:cubicBezTo>
                  <a:cubicBezTo>
                    <a:pt x="798" y="489"/>
                    <a:pt x="1394" y="310"/>
                    <a:pt x="2001" y="310"/>
                  </a:cubicBezTo>
                  <a:cubicBezTo>
                    <a:pt x="2763" y="310"/>
                    <a:pt x="3489" y="584"/>
                    <a:pt x="4073" y="1084"/>
                  </a:cubicBezTo>
                  <a:cubicBezTo>
                    <a:pt x="4501" y="1453"/>
                    <a:pt x="4835" y="1953"/>
                    <a:pt x="5013" y="2477"/>
                  </a:cubicBezTo>
                  <a:lnTo>
                    <a:pt x="4739" y="2203"/>
                  </a:lnTo>
                  <a:cubicBezTo>
                    <a:pt x="4710" y="2173"/>
                    <a:pt x="4668" y="2158"/>
                    <a:pt x="4625" y="2158"/>
                  </a:cubicBezTo>
                  <a:cubicBezTo>
                    <a:pt x="4582" y="2158"/>
                    <a:pt x="4537" y="2173"/>
                    <a:pt x="4501" y="2203"/>
                  </a:cubicBezTo>
                  <a:cubicBezTo>
                    <a:pt x="4442" y="2263"/>
                    <a:pt x="4442" y="2370"/>
                    <a:pt x="4501" y="2441"/>
                  </a:cubicBezTo>
                  <a:lnTo>
                    <a:pt x="5168" y="3120"/>
                  </a:lnTo>
                  <a:cubicBezTo>
                    <a:pt x="5204" y="3156"/>
                    <a:pt x="5251" y="3167"/>
                    <a:pt x="5287" y="3167"/>
                  </a:cubicBezTo>
                  <a:lnTo>
                    <a:pt x="5335" y="3167"/>
                  </a:lnTo>
                  <a:cubicBezTo>
                    <a:pt x="5394" y="3156"/>
                    <a:pt x="5442" y="3108"/>
                    <a:pt x="5454" y="3048"/>
                  </a:cubicBezTo>
                  <a:lnTo>
                    <a:pt x="5740" y="2132"/>
                  </a:lnTo>
                  <a:cubicBezTo>
                    <a:pt x="5740" y="2072"/>
                    <a:pt x="5692" y="1977"/>
                    <a:pt x="5609" y="1953"/>
                  </a:cubicBezTo>
                  <a:cubicBezTo>
                    <a:pt x="5589" y="1946"/>
                    <a:pt x="5570" y="1942"/>
                    <a:pt x="5552" y="1942"/>
                  </a:cubicBezTo>
                  <a:cubicBezTo>
                    <a:pt x="5481" y="1942"/>
                    <a:pt x="5423" y="1992"/>
                    <a:pt x="5394" y="2048"/>
                  </a:cubicBezTo>
                  <a:lnTo>
                    <a:pt x="5311" y="2382"/>
                  </a:lnTo>
                  <a:cubicBezTo>
                    <a:pt x="5109" y="1798"/>
                    <a:pt x="4751" y="1262"/>
                    <a:pt x="4275" y="846"/>
                  </a:cubicBezTo>
                  <a:cubicBezTo>
                    <a:pt x="3644" y="298"/>
                    <a:pt x="2834" y="0"/>
                    <a:pt x="20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512;p70">
              <a:extLst>
                <a:ext uri="{FF2B5EF4-FFF2-40B4-BE49-F238E27FC236}">
                  <a16:creationId xmlns:a16="http://schemas.microsoft.com/office/drawing/2014/main" id="{E1A4E477-1B71-C583-527D-781D92694FD9}"/>
                </a:ext>
              </a:extLst>
            </p:cNvPr>
            <p:cNvSpPr/>
            <p:nvPr/>
          </p:nvSpPr>
          <p:spPr>
            <a:xfrm>
              <a:off x="6716950" y="1716268"/>
              <a:ext cx="181926" cy="100448"/>
            </a:xfrm>
            <a:custGeom>
              <a:avLst/>
              <a:gdLst/>
              <a:ahLst/>
              <a:cxnLst/>
              <a:rect l="l" t="t" r="r" b="b"/>
              <a:pathLst>
                <a:path w="5716" h="3156" extrusionOk="0">
                  <a:moveTo>
                    <a:pt x="440" y="0"/>
                  </a:moveTo>
                  <a:cubicBezTo>
                    <a:pt x="421" y="0"/>
                    <a:pt x="401" y="4"/>
                    <a:pt x="381" y="12"/>
                  </a:cubicBezTo>
                  <a:cubicBezTo>
                    <a:pt x="322" y="36"/>
                    <a:pt x="274" y="72"/>
                    <a:pt x="262" y="131"/>
                  </a:cubicBezTo>
                  <a:lnTo>
                    <a:pt x="24" y="1060"/>
                  </a:lnTo>
                  <a:cubicBezTo>
                    <a:pt x="0" y="1155"/>
                    <a:pt x="48" y="1238"/>
                    <a:pt x="143" y="1250"/>
                  </a:cubicBezTo>
                  <a:lnTo>
                    <a:pt x="179" y="1250"/>
                  </a:lnTo>
                  <a:cubicBezTo>
                    <a:pt x="262" y="1250"/>
                    <a:pt x="322" y="1203"/>
                    <a:pt x="346" y="1131"/>
                  </a:cubicBezTo>
                  <a:lnTo>
                    <a:pt x="417" y="834"/>
                  </a:lnTo>
                  <a:cubicBezTo>
                    <a:pt x="631" y="1405"/>
                    <a:pt x="977" y="1905"/>
                    <a:pt x="1429" y="2310"/>
                  </a:cubicBezTo>
                  <a:cubicBezTo>
                    <a:pt x="2072" y="2858"/>
                    <a:pt x="2882" y="3155"/>
                    <a:pt x="3715" y="3155"/>
                  </a:cubicBezTo>
                  <a:cubicBezTo>
                    <a:pt x="4382" y="3155"/>
                    <a:pt x="5037" y="2965"/>
                    <a:pt x="5596" y="2608"/>
                  </a:cubicBezTo>
                  <a:cubicBezTo>
                    <a:pt x="5692" y="2560"/>
                    <a:pt x="5715" y="2465"/>
                    <a:pt x="5656" y="2381"/>
                  </a:cubicBezTo>
                  <a:cubicBezTo>
                    <a:pt x="5634" y="2338"/>
                    <a:pt x="5586" y="2312"/>
                    <a:pt x="5535" y="2312"/>
                  </a:cubicBezTo>
                  <a:cubicBezTo>
                    <a:pt x="5503" y="2312"/>
                    <a:pt x="5469" y="2322"/>
                    <a:pt x="5442" y="2346"/>
                  </a:cubicBezTo>
                  <a:cubicBezTo>
                    <a:pt x="4930" y="2667"/>
                    <a:pt x="4334" y="2846"/>
                    <a:pt x="3727" y="2846"/>
                  </a:cubicBezTo>
                  <a:cubicBezTo>
                    <a:pt x="2965" y="2846"/>
                    <a:pt x="2239" y="2572"/>
                    <a:pt x="1655" y="2072"/>
                  </a:cubicBezTo>
                  <a:cubicBezTo>
                    <a:pt x="1227" y="1703"/>
                    <a:pt x="893" y="1203"/>
                    <a:pt x="715" y="679"/>
                  </a:cubicBezTo>
                  <a:lnTo>
                    <a:pt x="715" y="679"/>
                  </a:lnTo>
                  <a:lnTo>
                    <a:pt x="1012" y="953"/>
                  </a:lnTo>
                  <a:cubicBezTo>
                    <a:pt x="1041" y="981"/>
                    <a:pt x="1080" y="996"/>
                    <a:pt x="1121" y="996"/>
                  </a:cubicBezTo>
                  <a:cubicBezTo>
                    <a:pt x="1166" y="996"/>
                    <a:pt x="1213" y="978"/>
                    <a:pt x="1251" y="941"/>
                  </a:cubicBezTo>
                  <a:cubicBezTo>
                    <a:pt x="1310" y="881"/>
                    <a:pt x="1310" y="774"/>
                    <a:pt x="1239" y="703"/>
                  </a:cubicBezTo>
                  <a:lnTo>
                    <a:pt x="536" y="48"/>
                  </a:lnTo>
                  <a:cubicBezTo>
                    <a:pt x="512" y="16"/>
                    <a:pt x="478" y="0"/>
                    <a:pt x="4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9833;p70">
            <a:extLst>
              <a:ext uri="{FF2B5EF4-FFF2-40B4-BE49-F238E27FC236}">
                <a16:creationId xmlns:a16="http://schemas.microsoft.com/office/drawing/2014/main" id="{06A82EFE-054F-7F6E-DA7D-3B103CB4AAE2}"/>
              </a:ext>
            </a:extLst>
          </p:cNvPr>
          <p:cNvGrpSpPr/>
          <p:nvPr/>
        </p:nvGrpSpPr>
        <p:grpSpPr>
          <a:xfrm>
            <a:off x="884706" y="4081372"/>
            <a:ext cx="446826" cy="327059"/>
            <a:chOff x="5733194" y="2431718"/>
            <a:chExt cx="446826" cy="327059"/>
          </a:xfrm>
          <a:solidFill>
            <a:schemeClr val="bg1"/>
          </a:solidFill>
        </p:grpSpPr>
        <p:sp>
          <p:nvSpPr>
            <p:cNvPr id="23" name="Google Shape;9834;p70">
              <a:extLst>
                <a:ext uri="{FF2B5EF4-FFF2-40B4-BE49-F238E27FC236}">
                  <a16:creationId xmlns:a16="http://schemas.microsoft.com/office/drawing/2014/main" id="{F9F97ADF-0316-DFE6-66F0-6973659ABD0A}"/>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835;p70">
              <a:extLst>
                <a:ext uri="{FF2B5EF4-FFF2-40B4-BE49-F238E27FC236}">
                  <a16:creationId xmlns:a16="http://schemas.microsoft.com/office/drawing/2014/main" id="{6A3A33F6-6E07-F8EC-9093-816343E10D85}"/>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836;p70">
              <a:extLst>
                <a:ext uri="{FF2B5EF4-FFF2-40B4-BE49-F238E27FC236}">
                  <a16:creationId xmlns:a16="http://schemas.microsoft.com/office/drawing/2014/main" id="{958DE1C3-72C2-84BD-B57C-EC1D5B7E8207}"/>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0065;p70">
            <a:extLst>
              <a:ext uri="{FF2B5EF4-FFF2-40B4-BE49-F238E27FC236}">
                <a16:creationId xmlns:a16="http://schemas.microsoft.com/office/drawing/2014/main" id="{3C11BAB9-59BF-66AA-76B0-456773827BF9}"/>
              </a:ext>
            </a:extLst>
          </p:cNvPr>
          <p:cNvGrpSpPr/>
          <p:nvPr/>
        </p:nvGrpSpPr>
        <p:grpSpPr>
          <a:xfrm>
            <a:off x="4855918" y="1994025"/>
            <a:ext cx="395266" cy="351312"/>
            <a:chOff x="7929578" y="4284365"/>
            <a:chExt cx="395266" cy="351312"/>
          </a:xfrm>
          <a:solidFill>
            <a:schemeClr val="bg1"/>
          </a:solidFill>
        </p:grpSpPr>
        <p:sp>
          <p:nvSpPr>
            <p:cNvPr id="27" name="Google Shape;10066;p70">
              <a:extLst>
                <a:ext uri="{FF2B5EF4-FFF2-40B4-BE49-F238E27FC236}">
                  <a16:creationId xmlns:a16="http://schemas.microsoft.com/office/drawing/2014/main" id="{EC7D2D6D-FAE8-9C78-0BA7-B3C33D8601F8}"/>
                </a:ext>
              </a:extLst>
            </p:cNvPr>
            <p:cNvSpPr/>
            <p:nvPr/>
          </p:nvSpPr>
          <p:spPr>
            <a:xfrm>
              <a:off x="7954213" y="4588668"/>
              <a:ext cx="11394" cy="47009"/>
            </a:xfrm>
            <a:custGeom>
              <a:avLst/>
              <a:gdLst/>
              <a:ahLst/>
              <a:cxnLst/>
              <a:rect l="l" t="t" r="r" b="b"/>
              <a:pathLst>
                <a:path w="358" h="1477" extrusionOk="0">
                  <a:moveTo>
                    <a:pt x="179" y="0"/>
                  </a:moveTo>
                  <a:cubicBezTo>
                    <a:pt x="84" y="0"/>
                    <a:pt x="0" y="84"/>
                    <a:pt x="0" y="179"/>
                  </a:cubicBezTo>
                  <a:lnTo>
                    <a:pt x="0" y="1298"/>
                  </a:lnTo>
                  <a:cubicBezTo>
                    <a:pt x="0" y="1405"/>
                    <a:pt x="84" y="1477"/>
                    <a:pt x="179" y="1477"/>
                  </a:cubicBezTo>
                  <a:cubicBezTo>
                    <a:pt x="286" y="1477"/>
                    <a:pt x="358" y="1405"/>
                    <a:pt x="358" y="1298"/>
                  </a:cubicBezTo>
                  <a:lnTo>
                    <a:pt x="358" y="179"/>
                  </a:lnTo>
                  <a:cubicBezTo>
                    <a:pt x="358" y="96"/>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067;p70">
              <a:extLst>
                <a:ext uri="{FF2B5EF4-FFF2-40B4-BE49-F238E27FC236}">
                  <a16:creationId xmlns:a16="http://schemas.microsoft.com/office/drawing/2014/main" id="{74BB8133-EE07-E4CB-3AE8-F169BB90EF75}"/>
                </a:ext>
              </a:extLst>
            </p:cNvPr>
            <p:cNvSpPr/>
            <p:nvPr/>
          </p:nvSpPr>
          <p:spPr>
            <a:xfrm>
              <a:off x="7929578" y="4432522"/>
              <a:ext cx="213372" cy="203155"/>
            </a:xfrm>
            <a:custGeom>
              <a:avLst/>
              <a:gdLst/>
              <a:ahLst/>
              <a:cxnLst/>
              <a:rect l="l" t="t" r="r" b="b"/>
              <a:pathLst>
                <a:path w="6704" h="6383" extrusionOk="0">
                  <a:moveTo>
                    <a:pt x="6192" y="1013"/>
                  </a:moveTo>
                  <a:lnTo>
                    <a:pt x="6275" y="1275"/>
                  </a:lnTo>
                  <a:cubicBezTo>
                    <a:pt x="6287" y="1358"/>
                    <a:pt x="6275" y="1430"/>
                    <a:pt x="6216" y="1489"/>
                  </a:cubicBezTo>
                  <a:lnTo>
                    <a:pt x="6108" y="1596"/>
                  </a:lnTo>
                  <a:lnTo>
                    <a:pt x="5858" y="1334"/>
                  </a:lnTo>
                  <a:lnTo>
                    <a:pt x="6192" y="1013"/>
                  </a:lnTo>
                  <a:close/>
                  <a:moveTo>
                    <a:pt x="1941" y="382"/>
                  </a:moveTo>
                  <a:cubicBezTo>
                    <a:pt x="2251" y="382"/>
                    <a:pt x="2536" y="501"/>
                    <a:pt x="2763" y="727"/>
                  </a:cubicBezTo>
                  <a:cubicBezTo>
                    <a:pt x="2965" y="953"/>
                    <a:pt x="3096" y="1251"/>
                    <a:pt x="3132" y="1573"/>
                  </a:cubicBezTo>
                  <a:cubicBezTo>
                    <a:pt x="3144" y="1692"/>
                    <a:pt x="3156" y="1846"/>
                    <a:pt x="3179" y="2001"/>
                  </a:cubicBezTo>
                  <a:cubicBezTo>
                    <a:pt x="2977" y="1680"/>
                    <a:pt x="2656" y="1430"/>
                    <a:pt x="2239" y="1287"/>
                  </a:cubicBezTo>
                  <a:cubicBezTo>
                    <a:pt x="1947" y="1199"/>
                    <a:pt x="1670" y="1191"/>
                    <a:pt x="1579" y="1191"/>
                  </a:cubicBezTo>
                  <a:cubicBezTo>
                    <a:pt x="1559" y="1191"/>
                    <a:pt x="1548" y="1192"/>
                    <a:pt x="1548" y="1192"/>
                  </a:cubicBezTo>
                  <a:cubicBezTo>
                    <a:pt x="1513" y="1192"/>
                    <a:pt x="1465" y="1204"/>
                    <a:pt x="1429" y="1251"/>
                  </a:cubicBezTo>
                  <a:lnTo>
                    <a:pt x="1108" y="1585"/>
                  </a:lnTo>
                  <a:cubicBezTo>
                    <a:pt x="1036" y="1668"/>
                    <a:pt x="1036" y="1787"/>
                    <a:pt x="1108" y="1846"/>
                  </a:cubicBezTo>
                  <a:cubicBezTo>
                    <a:pt x="1143" y="1882"/>
                    <a:pt x="1191" y="1900"/>
                    <a:pt x="1237" y="1900"/>
                  </a:cubicBezTo>
                  <a:cubicBezTo>
                    <a:pt x="1283" y="1900"/>
                    <a:pt x="1328" y="1882"/>
                    <a:pt x="1358" y="1846"/>
                  </a:cubicBezTo>
                  <a:lnTo>
                    <a:pt x="1632" y="1561"/>
                  </a:lnTo>
                  <a:cubicBezTo>
                    <a:pt x="1870" y="1573"/>
                    <a:pt x="2620" y="1668"/>
                    <a:pt x="2906" y="2299"/>
                  </a:cubicBezTo>
                  <a:cubicBezTo>
                    <a:pt x="2834" y="2763"/>
                    <a:pt x="2417" y="3120"/>
                    <a:pt x="1929" y="3120"/>
                  </a:cubicBezTo>
                  <a:cubicBezTo>
                    <a:pt x="1393" y="3120"/>
                    <a:pt x="941" y="2680"/>
                    <a:pt x="941" y="2144"/>
                  </a:cubicBezTo>
                  <a:cubicBezTo>
                    <a:pt x="941" y="2037"/>
                    <a:pt x="870" y="1966"/>
                    <a:pt x="762" y="1966"/>
                  </a:cubicBezTo>
                  <a:cubicBezTo>
                    <a:pt x="751" y="1966"/>
                    <a:pt x="715" y="1966"/>
                    <a:pt x="703" y="1977"/>
                  </a:cubicBezTo>
                  <a:cubicBezTo>
                    <a:pt x="715" y="1835"/>
                    <a:pt x="751" y="1680"/>
                    <a:pt x="751" y="1573"/>
                  </a:cubicBezTo>
                  <a:cubicBezTo>
                    <a:pt x="774" y="1251"/>
                    <a:pt x="893" y="953"/>
                    <a:pt x="1120" y="727"/>
                  </a:cubicBezTo>
                  <a:cubicBezTo>
                    <a:pt x="1334" y="501"/>
                    <a:pt x="1632" y="382"/>
                    <a:pt x="1941" y="382"/>
                  </a:cubicBezTo>
                  <a:close/>
                  <a:moveTo>
                    <a:pt x="631" y="2442"/>
                  </a:moveTo>
                  <a:cubicBezTo>
                    <a:pt x="703" y="2763"/>
                    <a:pt x="917" y="3049"/>
                    <a:pt x="1179" y="3228"/>
                  </a:cubicBezTo>
                  <a:lnTo>
                    <a:pt x="1179" y="3442"/>
                  </a:lnTo>
                  <a:lnTo>
                    <a:pt x="1167" y="3442"/>
                  </a:lnTo>
                  <a:cubicBezTo>
                    <a:pt x="822" y="3382"/>
                    <a:pt x="572" y="3287"/>
                    <a:pt x="417" y="3216"/>
                  </a:cubicBezTo>
                  <a:cubicBezTo>
                    <a:pt x="405" y="3216"/>
                    <a:pt x="417" y="3204"/>
                    <a:pt x="417" y="3204"/>
                  </a:cubicBezTo>
                  <a:cubicBezTo>
                    <a:pt x="501" y="2989"/>
                    <a:pt x="572" y="2728"/>
                    <a:pt x="631" y="2442"/>
                  </a:cubicBezTo>
                  <a:close/>
                  <a:moveTo>
                    <a:pt x="3239" y="2454"/>
                  </a:moveTo>
                  <a:cubicBezTo>
                    <a:pt x="3275" y="2692"/>
                    <a:pt x="3334" y="2942"/>
                    <a:pt x="3418" y="3144"/>
                  </a:cubicBezTo>
                  <a:lnTo>
                    <a:pt x="3084" y="3454"/>
                  </a:lnTo>
                  <a:cubicBezTo>
                    <a:pt x="3037" y="3478"/>
                    <a:pt x="3001" y="3513"/>
                    <a:pt x="2941" y="3513"/>
                  </a:cubicBezTo>
                  <a:lnTo>
                    <a:pt x="2894" y="3513"/>
                  </a:lnTo>
                  <a:cubicBezTo>
                    <a:pt x="2775" y="3513"/>
                    <a:pt x="2679" y="3418"/>
                    <a:pt x="2679" y="3299"/>
                  </a:cubicBezTo>
                  <a:lnTo>
                    <a:pt x="2679" y="3239"/>
                  </a:lnTo>
                  <a:cubicBezTo>
                    <a:pt x="2953" y="3061"/>
                    <a:pt x="3144" y="2787"/>
                    <a:pt x="3239" y="2454"/>
                  </a:cubicBezTo>
                  <a:close/>
                  <a:moveTo>
                    <a:pt x="2358" y="3418"/>
                  </a:moveTo>
                  <a:cubicBezTo>
                    <a:pt x="2370" y="3525"/>
                    <a:pt x="2429" y="3620"/>
                    <a:pt x="2489" y="3692"/>
                  </a:cubicBezTo>
                  <a:lnTo>
                    <a:pt x="2203" y="3954"/>
                  </a:lnTo>
                  <a:cubicBezTo>
                    <a:pt x="2132" y="4031"/>
                    <a:pt x="2033" y="4070"/>
                    <a:pt x="1934" y="4070"/>
                  </a:cubicBezTo>
                  <a:cubicBezTo>
                    <a:pt x="1834" y="4070"/>
                    <a:pt x="1733" y="4031"/>
                    <a:pt x="1655" y="3954"/>
                  </a:cubicBezTo>
                  <a:lnTo>
                    <a:pt x="1489" y="3799"/>
                  </a:lnTo>
                  <a:cubicBezTo>
                    <a:pt x="1524" y="3740"/>
                    <a:pt x="1536" y="3680"/>
                    <a:pt x="1536" y="3620"/>
                  </a:cubicBezTo>
                  <a:lnTo>
                    <a:pt x="1536" y="3418"/>
                  </a:lnTo>
                  <a:cubicBezTo>
                    <a:pt x="1667" y="3466"/>
                    <a:pt x="1810" y="3478"/>
                    <a:pt x="1941" y="3478"/>
                  </a:cubicBezTo>
                  <a:cubicBezTo>
                    <a:pt x="2084" y="3478"/>
                    <a:pt x="2227" y="3454"/>
                    <a:pt x="2358" y="3418"/>
                  </a:cubicBezTo>
                  <a:close/>
                  <a:moveTo>
                    <a:pt x="1941" y="1"/>
                  </a:moveTo>
                  <a:cubicBezTo>
                    <a:pt x="1120" y="1"/>
                    <a:pt x="465" y="656"/>
                    <a:pt x="393" y="1537"/>
                  </a:cubicBezTo>
                  <a:cubicBezTo>
                    <a:pt x="358" y="1882"/>
                    <a:pt x="239" y="2644"/>
                    <a:pt x="72" y="3061"/>
                  </a:cubicBezTo>
                  <a:cubicBezTo>
                    <a:pt x="0" y="3251"/>
                    <a:pt x="96" y="3454"/>
                    <a:pt x="274" y="3537"/>
                  </a:cubicBezTo>
                  <a:cubicBezTo>
                    <a:pt x="405" y="3597"/>
                    <a:pt x="608" y="3692"/>
                    <a:pt x="893" y="3751"/>
                  </a:cubicBezTo>
                  <a:lnTo>
                    <a:pt x="417" y="3990"/>
                  </a:lnTo>
                  <a:cubicBezTo>
                    <a:pt x="155" y="4121"/>
                    <a:pt x="0" y="4371"/>
                    <a:pt x="0" y="4668"/>
                  </a:cubicBezTo>
                  <a:lnTo>
                    <a:pt x="0" y="6204"/>
                  </a:lnTo>
                  <a:cubicBezTo>
                    <a:pt x="0" y="6311"/>
                    <a:pt x="72" y="6383"/>
                    <a:pt x="179" y="6383"/>
                  </a:cubicBezTo>
                  <a:cubicBezTo>
                    <a:pt x="286" y="6383"/>
                    <a:pt x="358" y="6311"/>
                    <a:pt x="358" y="6204"/>
                  </a:cubicBezTo>
                  <a:lnTo>
                    <a:pt x="358" y="4668"/>
                  </a:lnTo>
                  <a:cubicBezTo>
                    <a:pt x="358" y="4525"/>
                    <a:pt x="453" y="4371"/>
                    <a:pt x="584" y="4311"/>
                  </a:cubicBezTo>
                  <a:lnTo>
                    <a:pt x="1191" y="4013"/>
                  </a:lnTo>
                  <a:lnTo>
                    <a:pt x="1405" y="4216"/>
                  </a:lnTo>
                  <a:cubicBezTo>
                    <a:pt x="1548" y="4347"/>
                    <a:pt x="1739" y="4418"/>
                    <a:pt x="1929" y="4418"/>
                  </a:cubicBezTo>
                  <a:cubicBezTo>
                    <a:pt x="2120" y="4418"/>
                    <a:pt x="2310" y="4347"/>
                    <a:pt x="2453" y="4216"/>
                  </a:cubicBezTo>
                  <a:lnTo>
                    <a:pt x="2822" y="3859"/>
                  </a:lnTo>
                  <a:lnTo>
                    <a:pt x="2929" y="3859"/>
                  </a:lnTo>
                  <a:cubicBezTo>
                    <a:pt x="3084" y="3859"/>
                    <a:pt x="3215" y="3799"/>
                    <a:pt x="3322" y="3692"/>
                  </a:cubicBezTo>
                  <a:lnTo>
                    <a:pt x="5584" y="1561"/>
                  </a:lnTo>
                  <a:lnTo>
                    <a:pt x="5835" y="1811"/>
                  </a:lnTo>
                  <a:lnTo>
                    <a:pt x="3001" y="4656"/>
                  </a:lnTo>
                  <a:cubicBezTo>
                    <a:pt x="2822" y="4835"/>
                    <a:pt x="2715" y="5073"/>
                    <a:pt x="2715" y="5347"/>
                  </a:cubicBezTo>
                  <a:lnTo>
                    <a:pt x="2715" y="6192"/>
                  </a:lnTo>
                  <a:cubicBezTo>
                    <a:pt x="2715" y="6299"/>
                    <a:pt x="2787" y="6371"/>
                    <a:pt x="2894" y="6371"/>
                  </a:cubicBezTo>
                  <a:cubicBezTo>
                    <a:pt x="3001" y="6371"/>
                    <a:pt x="3072" y="6299"/>
                    <a:pt x="3072" y="6192"/>
                  </a:cubicBezTo>
                  <a:lnTo>
                    <a:pt x="3072" y="5371"/>
                  </a:lnTo>
                  <a:cubicBezTo>
                    <a:pt x="3072" y="5204"/>
                    <a:pt x="3132" y="5061"/>
                    <a:pt x="3251" y="4954"/>
                  </a:cubicBezTo>
                  <a:lnTo>
                    <a:pt x="6466" y="1739"/>
                  </a:lnTo>
                  <a:cubicBezTo>
                    <a:pt x="6597" y="1608"/>
                    <a:pt x="6656" y="1394"/>
                    <a:pt x="6608" y="1204"/>
                  </a:cubicBezTo>
                  <a:lnTo>
                    <a:pt x="6513" y="727"/>
                  </a:lnTo>
                  <a:lnTo>
                    <a:pt x="6632" y="608"/>
                  </a:lnTo>
                  <a:cubicBezTo>
                    <a:pt x="6704" y="537"/>
                    <a:pt x="6704" y="430"/>
                    <a:pt x="6644" y="358"/>
                  </a:cubicBezTo>
                  <a:cubicBezTo>
                    <a:pt x="6607" y="321"/>
                    <a:pt x="6560" y="303"/>
                    <a:pt x="6513" y="303"/>
                  </a:cubicBezTo>
                  <a:cubicBezTo>
                    <a:pt x="6470" y="303"/>
                    <a:pt x="6428" y="318"/>
                    <a:pt x="6394" y="346"/>
                  </a:cubicBezTo>
                  <a:lnTo>
                    <a:pt x="3727" y="2858"/>
                  </a:lnTo>
                  <a:cubicBezTo>
                    <a:pt x="3608" y="2430"/>
                    <a:pt x="3501" y="1846"/>
                    <a:pt x="3489" y="1537"/>
                  </a:cubicBezTo>
                  <a:cubicBezTo>
                    <a:pt x="3429" y="656"/>
                    <a:pt x="2751" y="1"/>
                    <a:pt x="1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068;p70">
              <a:extLst>
                <a:ext uri="{FF2B5EF4-FFF2-40B4-BE49-F238E27FC236}">
                  <a16:creationId xmlns:a16="http://schemas.microsoft.com/office/drawing/2014/main" id="{0195EEED-4D73-E9C1-DBD4-9820F9843AAD}"/>
                </a:ext>
              </a:extLst>
            </p:cNvPr>
            <p:cNvSpPr/>
            <p:nvPr/>
          </p:nvSpPr>
          <p:spPr>
            <a:xfrm>
              <a:off x="8090243" y="4284365"/>
              <a:ext cx="234601" cy="196344"/>
            </a:xfrm>
            <a:custGeom>
              <a:avLst/>
              <a:gdLst/>
              <a:ahLst/>
              <a:cxnLst/>
              <a:rect l="l" t="t" r="r" b="b"/>
              <a:pathLst>
                <a:path w="7371" h="6169" extrusionOk="0">
                  <a:moveTo>
                    <a:pt x="572" y="1"/>
                  </a:moveTo>
                  <a:cubicBezTo>
                    <a:pt x="251" y="1"/>
                    <a:pt x="1" y="251"/>
                    <a:pt x="1" y="560"/>
                  </a:cubicBezTo>
                  <a:lnTo>
                    <a:pt x="1" y="5275"/>
                  </a:lnTo>
                  <a:cubicBezTo>
                    <a:pt x="1" y="5382"/>
                    <a:pt x="72" y="5454"/>
                    <a:pt x="179" y="5454"/>
                  </a:cubicBezTo>
                  <a:cubicBezTo>
                    <a:pt x="286" y="5454"/>
                    <a:pt x="358" y="5382"/>
                    <a:pt x="358" y="5275"/>
                  </a:cubicBezTo>
                  <a:lnTo>
                    <a:pt x="358" y="560"/>
                  </a:lnTo>
                  <a:cubicBezTo>
                    <a:pt x="358" y="441"/>
                    <a:pt x="453" y="358"/>
                    <a:pt x="572" y="358"/>
                  </a:cubicBezTo>
                  <a:lnTo>
                    <a:pt x="6787" y="358"/>
                  </a:lnTo>
                  <a:cubicBezTo>
                    <a:pt x="6906" y="358"/>
                    <a:pt x="7002" y="441"/>
                    <a:pt x="7002" y="560"/>
                  </a:cubicBezTo>
                  <a:lnTo>
                    <a:pt x="7002" y="5608"/>
                  </a:lnTo>
                  <a:cubicBezTo>
                    <a:pt x="7002" y="5728"/>
                    <a:pt x="6906" y="5811"/>
                    <a:pt x="6787" y="5811"/>
                  </a:cubicBezTo>
                  <a:lnTo>
                    <a:pt x="2191" y="5811"/>
                  </a:lnTo>
                  <a:cubicBezTo>
                    <a:pt x="2084" y="5811"/>
                    <a:pt x="2013" y="5894"/>
                    <a:pt x="2013" y="5989"/>
                  </a:cubicBezTo>
                  <a:cubicBezTo>
                    <a:pt x="2013" y="6097"/>
                    <a:pt x="2084" y="6168"/>
                    <a:pt x="2191" y="6168"/>
                  </a:cubicBezTo>
                  <a:lnTo>
                    <a:pt x="6787" y="6168"/>
                  </a:lnTo>
                  <a:cubicBezTo>
                    <a:pt x="7097" y="6168"/>
                    <a:pt x="7359" y="5918"/>
                    <a:pt x="7359" y="5608"/>
                  </a:cubicBezTo>
                  <a:lnTo>
                    <a:pt x="7359" y="560"/>
                  </a:lnTo>
                  <a:cubicBezTo>
                    <a:pt x="7371" y="251"/>
                    <a:pt x="7097" y="1"/>
                    <a:pt x="6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069;p70">
              <a:extLst>
                <a:ext uri="{FF2B5EF4-FFF2-40B4-BE49-F238E27FC236}">
                  <a16:creationId xmlns:a16="http://schemas.microsoft.com/office/drawing/2014/main" id="{208D47B7-1B60-F57C-3E02-B8811610E288}"/>
                </a:ext>
              </a:extLst>
            </p:cNvPr>
            <p:cNvSpPr/>
            <p:nvPr/>
          </p:nvSpPr>
          <p:spPr>
            <a:xfrm>
              <a:off x="8145591" y="4309382"/>
              <a:ext cx="136063" cy="135299"/>
            </a:xfrm>
            <a:custGeom>
              <a:avLst/>
              <a:gdLst/>
              <a:ahLst/>
              <a:cxnLst/>
              <a:rect l="l" t="t" r="r" b="b"/>
              <a:pathLst>
                <a:path w="4275" h="4251" extrusionOk="0">
                  <a:moveTo>
                    <a:pt x="1953" y="739"/>
                  </a:moveTo>
                  <a:cubicBezTo>
                    <a:pt x="2322" y="739"/>
                    <a:pt x="2655" y="882"/>
                    <a:pt x="2917" y="1084"/>
                  </a:cubicBezTo>
                  <a:lnTo>
                    <a:pt x="1822" y="2179"/>
                  </a:lnTo>
                  <a:cubicBezTo>
                    <a:pt x="1750" y="2263"/>
                    <a:pt x="1750" y="2382"/>
                    <a:pt x="1822" y="2441"/>
                  </a:cubicBezTo>
                  <a:cubicBezTo>
                    <a:pt x="1845" y="2465"/>
                    <a:pt x="1905" y="2501"/>
                    <a:pt x="1953" y="2501"/>
                  </a:cubicBezTo>
                  <a:cubicBezTo>
                    <a:pt x="2000" y="2501"/>
                    <a:pt x="2048" y="2477"/>
                    <a:pt x="2084" y="2441"/>
                  </a:cubicBezTo>
                  <a:lnTo>
                    <a:pt x="2643" y="1882"/>
                  </a:lnTo>
                  <a:cubicBezTo>
                    <a:pt x="2715" y="2001"/>
                    <a:pt x="2762" y="2155"/>
                    <a:pt x="2762" y="2298"/>
                  </a:cubicBezTo>
                  <a:cubicBezTo>
                    <a:pt x="2762" y="2739"/>
                    <a:pt x="2405" y="3096"/>
                    <a:pt x="1965" y="3096"/>
                  </a:cubicBezTo>
                  <a:cubicBezTo>
                    <a:pt x="1536" y="3096"/>
                    <a:pt x="1179" y="2739"/>
                    <a:pt x="1179" y="2298"/>
                  </a:cubicBezTo>
                  <a:cubicBezTo>
                    <a:pt x="1179" y="1870"/>
                    <a:pt x="1536" y="1513"/>
                    <a:pt x="1965" y="1513"/>
                  </a:cubicBezTo>
                  <a:cubicBezTo>
                    <a:pt x="2072" y="1513"/>
                    <a:pt x="2143" y="1441"/>
                    <a:pt x="2143" y="1334"/>
                  </a:cubicBezTo>
                  <a:cubicBezTo>
                    <a:pt x="2143" y="1227"/>
                    <a:pt x="2072" y="1155"/>
                    <a:pt x="1965" y="1155"/>
                  </a:cubicBezTo>
                  <a:cubicBezTo>
                    <a:pt x="1334" y="1155"/>
                    <a:pt x="822" y="1679"/>
                    <a:pt x="822" y="2298"/>
                  </a:cubicBezTo>
                  <a:cubicBezTo>
                    <a:pt x="822" y="2941"/>
                    <a:pt x="1345" y="3453"/>
                    <a:pt x="1965" y="3453"/>
                  </a:cubicBezTo>
                  <a:cubicBezTo>
                    <a:pt x="2607" y="3453"/>
                    <a:pt x="3119" y="2929"/>
                    <a:pt x="3119" y="2298"/>
                  </a:cubicBezTo>
                  <a:cubicBezTo>
                    <a:pt x="3119" y="2060"/>
                    <a:pt x="3036" y="1822"/>
                    <a:pt x="2893" y="1632"/>
                  </a:cubicBezTo>
                  <a:lnTo>
                    <a:pt x="3191" y="1334"/>
                  </a:lnTo>
                  <a:cubicBezTo>
                    <a:pt x="3381" y="1608"/>
                    <a:pt x="3512" y="1953"/>
                    <a:pt x="3512" y="2310"/>
                  </a:cubicBezTo>
                  <a:cubicBezTo>
                    <a:pt x="3512" y="3168"/>
                    <a:pt x="2822" y="3870"/>
                    <a:pt x="1953" y="3870"/>
                  </a:cubicBezTo>
                  <a:cubicBezTo>
                    <a:pt x="1095" y="3870"/>
                    <a:pt x="393" y="3168"/>
                    <a:pt x="393" y="2310"/>
                  </a:cubicBezTo>
                  <a:cubicBezTo>
                    <a:pt x="393" y="1441"/>
                    <a:pt x="1095" y="739"/>
                    <a:pt x="1953" y="739"/>
                  </a:cubicBezTo>
                  <a:close/>
                  <a:moveTo>
                    <a:pt x="3500" y="0"/>
                  </a:moveTo>
                  <a:cubicBezTo>
                    <a:pt x="3393" y="0"/>
                    <a:pt x="3322" y="72"/>
                    <a:pt x="3322" y="179"/>
                  </a:cubicBezTo>
                  <a:lnTo>
                    <a:pt x="3322" y="679"/>
                  </a:lnTo>
                  <a:lnTo>
                    <a:pt x="3179" y="834"/>
                  </a:lnTo>
                  <a:cubicBezTo>
                    <a:pt x="2846" y="548"/>
                    <a:pt x="2417" y="381"/>
                    <a:pt x="1941" y="381"/>
                  </a:cubicBezTo>
                  <a:cubicBezTo>
                    <a:pt x="869" y="381"/>
                    <a:pt x="0" y="1251"/>
                    <a:pt x="0" y="2322"/>
                  </a:cubicBezTo>
                  <a:cubicBezTo>
                    <a:pt x="0" y="3394"/>
                    <a:pt x="869" y="4251"/>
                    <a:pt x="1941" y="4251"/>
                  </a:cubicBezTo>
                  <a:cubicBezTo>
                    <a:pt x="3012" y="4251"/>
                    <a:pt x="3870" y="3394"/>
                    <a:pt x="3870" y="2322"/>
                  </a:cubicBezTo>
                  <a:cubicBezTo>
                    <a:pt x="3870" y="1858"/>
                    <a:pt x="3715" y="1429"/>
                    <a:pt x="3429" y="1084"/>
                  </a:cubicBezTo>
                  <a:lnTo>
                    <a:pt x="3572" y="941"/>
                  </a:lnTo>
                  <a:lnTo>
                    <a:pt x="4084" y="941"/>
                  </a:lnTo>
                  <a:cubicBezTo>
                    <a:pt x="4191" y="941"/>
                    <a:pt x="4262" y="858"/>
                    <a:pt x="4262" y="751"/>
                  </a:cubicBezTo>
                  <a:cubicBezTo>
                    <a:pt x="4262" y="655"/>
                    <a:pt x="4191" y="584"/>
                    <a:pt x="4084" y="584"/>
                  </a:cubicBezTo>
                  <a:lnTo>
                    <a:pt x="3929" y="584"/>
                  </a:lnTo>
                  <a:lnTo>
                    <a:pt x="4203" y="310"/>
                  </a:lnTo>
                  <a:cubicBezTo>
                    <a:pt x="4274" y="239"/>
                    <a:pt x="4274" y="120"/>
                    <a:pt x="4203" y="60"/>
                  </a:cubicBezTo>
                  <a:cubicBezTo>
                    <a:pt x="4167" y="24"/>
                    <a:pt x="4120" y="6"/>
                    <a:pt x="4073" y="6"/>
                  </a:cubicBezTo>
                  <a:cubicBezTo>
                    <a:pt x="4027" y="6"/>
                    <a:pt x="3983" y="24"/>
                    <a:pt x="3953" y="60"/>
                  </a:cubicBezTo>
                  <a:lnTo>
                    <a:pt x="3679" y="322"/>
                  </a:lnTo>
                  <a:lnTo>
                    <a:pt x="3679" y="179"/>
                  </a:lnTo>
                  <a:cubicBezTo>
                    <a:pt x="3679" y="72"/>
                    <a:pt x="3608" y="0"/>
                    <a:pt x="3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3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5"/>
          <p:cNvSpPr txBox="1">
            <a:spLocks noGrp="1"/>
          </p:cNvSpPr>
          <p:nvPr>
            <p:ph type="title"/>
          </p:nvPr>
        </p:nvSpPr>
        <p:spPr>
          <a:xfrm>
            <a:off x="313799" y="468552"/>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SDLC </a:t>
            </a:r>
            <a:r>
              <a:rPr lang="en" dirty="0">
                <a:solidFill>
                  <a:schemeClr val="dk1"/>
                </a:solidFill>
              </a:rPr>
              <a:t>STAGES</a:t>
            </a:r>
            <a:endParaRPr dirty="0">
              <a:solidFill>
                <a:schemeClr val="dk1"/>
              </a:solidFill>
            </a:endParaRPr>
          </a:p>
        </p:txBody>
      </p:sp>
      <p:sp>
        <p:nvSpPr>
          <p:cNvPr id="693" name="Google Shape;693;p45"/>
          <p:cNvSpPr txBox="1">
            <a:spLocks noGrp="1"/>
          </p:cNvSpPr>
          <p:nvPr>
            <p:ph type="subTitle" idx="5"/>
          </p:nvPr>
        </p:nvSpPr>
        <p:spPr>
          <a:xfrm>
            <a:off x="573421" y="4812695"/>
            <a:ext cx="2638129" cy="528300"/>
          </a:xfrm>
          <a:prstGeom prst="rect">
            <a:avLst/>
          </a:prstGeom>
        </p:spPr>
        <p:txBody>
          <a:bodyPr spcFirstLastPara="1" wrap="square" lIns="91425" tIns="91425" rIns="91425" bIns="91425" anchor="t" anchorCtr="0">
            <a:noAutofit/>
          </a:bodyPr>
          <a:lstStyle/>
          <a:p>
            <a:r>
              <a:rPr lang="en-US" dirty="0"/>
              <a:t>*(</a:t>
            </a:r>
            <a:r>
              <a:rPr lang="en-US" i="1" dirty="0"/>
              <a:t>SDLC - Quick Guide</a:t>
            </a:r>
            <a:r>
              <a:rPr lang="en-US" dirty="0"/>
              <a:t>)</a:t>
            </a:r>
            <a:endParaRPr lang="en-US" dirty="0">
              <a:effectLst/>
            </a:endParaRPr>
          </a:p>
        </p:txBody>
      </p:sp>
      <p:sp>
        <p:nvSpPr>
          <p:cNvPr id="698" name="Google Shape;698;p45"/>
          <p:cNvSpPr txBox="1">
            <a:spLocks noGrp="1"/>
          </p:cNvSpPr>
          <p:nvPr>
            <p:ph type="subTitle" idx="1"/>
          </p:nvPr>
        </p:nvSpPr>
        <p:spPr>
          <a:xfrm>
            <a:off x="550666" y="4434325"/>
            <a:ext cx="2061300" cy="5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04" name="Google Shape;704;p45"/>
          <p:cNvSpPr/>
          <p:nvPr/>
        </p:nvSpPr>
        <p:spPr>
          <a:xfrm>
            <a:off x="3773100" y="1150001"/>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5"/>
          <p:cNvSpPr txBox="1">
            <a:spLocks noGrp="1"/>
          </p:cNvSpPr>
          <p:nvPr>
            <p:ph type="subTitle" idx="7"/>
          </p:nvPr>
        </p:nvSpPr>
        <p:spPr>
          <a:xfrm>
            <a:off x="3397539" y="1411337"/>
            <a:ext cx="1550022" cy="38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PLANNING</a:t>
            </a:r>
            <a:endParaRPr dirty="0">
              <a:solidFill>
                <a:schemeClr val="bg2"/>
              </a:solidFill>
            </a:endParaRPr>
          </a:p>
        </p:txBody>
      </p:sp>
      <p:grpSp>
        <p:nvGrpSpPr>
          <p:cNvPr id="724" name="Google Shape;724;p45"/>
          <p:cNvGrpSpPr/>
          <p:nvPr/>
        </p:nvGrpSpPr>
        <p:grpSpPr>
          <a:xfrm>
            <a:off x="993351" y="3945598"/>
            <a:ext cx="422542" cy="342973"/>
            <a:chOff x="2165809" y="3811059"/>
            <a:chExt cx="422542" cy="342973"/>
          </a:xfrm>
        </p:grpSpPr>
        <p:sp>
          <p:nvSpPr>
            <p:cNvPr id="725" name="Google Shape;725;p45"/>
            <p:cNvSpPr/>
            <p:nvPr/>
          </p:nvSpPr>
          <p:spPr>
            <a:xfrm>
              <a:off x="2165809" y="3811059"/>
              <a:ext cx="422542" cy="342973"/>
            </a:xfrm>
            <a:custGeom>
              <a:avLst/>
              <a:gdLst/>
              <a:ahLst/>
              <a:cxnLst/>
              <a:rect l="l" t="t" r="r" b="b"/>
              <a:pathLst>
                <a:path w="13276" h="10776" extrusionOk="0">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2193085" y="3877387"/>
              <a:ext cx="368753" cy="12158"/>
            </a:xfrm>
            <a:custGeom>
              <a:avLst/>
              <a:gdLst/>
              <a:ahLst/>
              <a:cxnLst/>
              <a:rect l="l" t="t" r="r" b="b"/>
              <a:pathLst>
                <a:path w="11586" h="382" extrusionOk="0">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2212404" y="3930062"/>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2305245" y="3930062"/>
              <a:ext cx="51974" cy="12158"/>
            </a:xfrm>
            <a:custGeom>
              <a:avLst/>
              <a:gdLst/>
              <a:ahLst/>
              <a:cxnLst/>
              <a:rect l="l" t="t" r="r" b="b"/>
              <a:pathLst>
                <a:path w="1633"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2489813" y="3930062"/>
              <a:ext cx="52324" cy="12158"/>
            </a:xfrm>
            <a:custGeom>
              <a:avLst/>
              <a:gdLst/>
              <a:ahLst/>
              <a:cxnLst/>
              <a:rect l="l" t="t" r="r" b="b"/>
              <a:pathLst>
                <a:path w="1644" h="382" extrusionOk="0">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2212404" y="3983118"/>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2397736" y="3983118"/>
              <a:ext cx="51942" cy="12158"/>
            </a:xfrm>
            <a:custGeom>
              <a:avLst/>
              <a:gdLst/>
              <a:ahLst/>
              <a:cxnLst/>
              <a:rect l="l" t="t" r="r" b="b"/>
              <a:pathLst>
                <a:path w="1632" h="382" extrusionOk="0">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2212404" y="4036175"/>
              <a:ext cx="51942" cy="12158"/>
            </a:xfrm>
            <a:custGeom>
              <a:avLst/>
              <a:gdLst/>
              <a:ahLst/>
              <a:cxnLst/>
              <a:rect l="l" t="t" r="r" b="b"/>
              <a:pathLst>
                <a:path w="1632"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2305245" y="4036175"/>
              <a:ext cx="51974" cy="12158"/>
            </a:xfrm>
            <a:custGeom>
              <a:avLst/>
              <a:gdLst/>
              <a:ahLst/>
              <a:cxnLst/>
              <a:rect l="l" t="t" r="r" b="b"/>
              <a:pathLst>
                <a:path w="1633"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2489813" y="4036175"/>
              <a:ext cx="52324" cy="12158"/>
            </a:xfrm>
            <a:custGeom>
              <a:avLst/>
              <a:gdLst/>
              <a:ahLst/>
              <a:cxnLst/>
              <a:rect l="l" t="t" r="r" b="b"/>
              <a:pathLst>
                <a:path w="1644" h="382" extrusionOk="0">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2305245" y="4088467"/>
              <a:ext cx="51974" cy="12540"/>
            </a:xfrm>
            <a:custGeom>
              <a:avLst/>
              <a:gdLst/>
              <a:ahLst/>
              <a:cxnLst/>
              <a:rect l="l" t="t" r="r" b="b"/>
              <a:pathLst>
                <a:path w="1633" h="394" extrusionOk="0">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2397736" y="4088467"/>
              <a:ext cx="51942" cy="12540"/>
            </a:xfrm>
            <a:custGeom>
              <a:avLst/>
              <a:gdLst/>
              <a:ahLst/>
              <a:cxnLst/>
              <a:rect l="l" t="t" r="r" b="b"/>
              <a:pathLst>
                <a:path w="1632" h="394" extrusionOk="0">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45"/>
            <p:cNvSpPr/>
            <p:nvPr/>
          </p:nvSpPr>
          <p:spPr>
            <a:xfrm>
              <a:off x="2489813" y="4088467"/>
              <a:ext cx="52324" cy="12540"/>
            </a:xfrm>
            <a:custGeom>
              <a:avLst/>
              <a:gdLst/>
              <a:ahLst/>
              <a:cxnLst/>
              <a:rect l="l" t="t" r="r" b="b"/>
              <a:pathLst>
                <a:path w="1644" h="394" extrusionOk="0">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5"/>
            <p:cNvSpPr/>
            <p:nvPr/>
          </p:nvSpPr>
          <p:spPr>
            <a:xfrm>
              <a:off x="2304863" y="3969751"/>
              <a:ext cx="53088" cy="38766"/>
            </a:xfrm>
            <a:custGeom>
              <a:avLst/>
              <a:gdLst/>
              <a:ahLst/>
              <a:cxnLst/>
              <a:rect l="l" t="t" r="r" b="b"/>
              <a:pathLst>
                <a:path w="1668" h="1218" extrusionOk="0">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2489813" y="3969751"/>
              <a:ext cx="53088" cy="38766"/>
            </a:xfrm>
            <a:custGeom>
              <a:avLst/>
              <a:gdLst/>
              <a:ahLst/>
              <a:cxnLst/>
              <a:rect l="l" t="t" r="r" b="b"/>
              <a:pathLst>
                <a:path w="1668" h="1218" extrusionOk="0">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2396972" y="4022807"/>
              <a:ext cx="53088" cy="38766"/>
            </a:xfrm>
            <a:custGeom>
              <a:avLst/>
              <a:gdLst/>
              <a:ahLst/>
              <a:cxnLst/>
              <a:rect l="l" t="t" r="r" b="b"/>
              <a:pathLst>
                <a:path w="1668" h="1218" extrusionOk="0">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2212404" y="4075386"/>
              <a:ext cx="53088" cy="38861"/>
            </a:xfrm>
            <a:custGeom>
              <a:avLst/>
              <a:gdLst/>
              <a:ahLst/>
              <a:cxnLst/>
              <a:rect l="l" t="t" r="r" b="b"/>
              <a:pathLst>
                <a:path w="1668" h="1221" extrusionOk="0">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2396972" y="3916694"/>
              <a:ext cx="53088" cy="38798"/>
            </a:xfrm>
            <a:custGeom>
              <a:avLst/>
              <a:gdLst/>
              <a:ahLst/>
              <a:cxnLst/>
              <a:rect l="l" t="t" r="r" b="b"/>
              <a:pathLst>
                <a:path w="1668" h="1219" extrusionOk="0">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704;p45">
            <a:extLst>
              <a:ext uri="{FF2B5EF4-FFF2-40B4-BE49-F238E27FC236}">
                <a16:creationId xmlns:a16="http://schemas.microsoft.com/office/drawing/2014/main" id="{70101775-3E31-29B5-F7A3-7C725D98B33A}"/>
              </a:ext>
            </a:extLst>
          </p:cNvPr>
          <p:cNvSpPr/>
          <p:nvPr/>
        </p:nvSpPr>
        <p:spPr>
          <a:xfrm>
            <a:off x="5728413" y="1621617"/>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0;p45">
            <a:extLst>
              <a:ext uri="{FF2B5EF4-FFF2-40B4-BE49-F238E27FC236}">
                <a16:creationId xmlns:a16="http://schemas.microsoft.com/office/drawing/2014/main" id="{A856481A-986A-32E8-FCC5-B81FC90FD706}"/>
              </a:ext>
            </a:extLst>
          </p:cNvPr>
          <p:cNvSpPr txBox="1">
            <a:spLocks/>
          </p:cNvSpPr>
          <p:nvPr/>
        </p:nvSpPr>
        <p:spPr>
          <a:xfrm>
            <a:off x="5401174" y="1847564"/>
            <a:ext cx="1453378" cy="38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Spinnaker"/>
              <a:buNone/>
              <a:defRPr sz="2000" b="1" i="0" u="none" strike="noStrike" cap="none">
                <a:solidFill>
                  <a:schemeClr val="dk1"/>
                </a:solidFill>
                <a:latin typeface="Spinnaker"/>
                <a:ea typeface="Spinnaker"/>
                <a:cs typeface="Spinnaker"/>
                <a:sym typeface="Spinnaker"/>
              </a:defRPr>
            </a:lvl1pPr>
            <a:lvl2pPr marL="914400" marR="0" lvl="1"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2pPr>
            <a:lvl3pPr marL="1371600" marR="0" lvl="2"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3pPr>
            <a:lvl4pPr marL="1828800" marR="0" lvl="3"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4pPr>
            <a:lvl5pPr marL="2286000" marR="0" lvl="4"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5pPr>
            <a:lvl6pPr marL="2743200" marR="0" lvl="5"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6pPr>
            <a:lvl7pPr marL="3200400" marR="0" lvl="6"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7pPr>
            <a:lvl8pPr marL="3657600" marR="0" lvl="7"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8pPr>
            <a:lvl9pPr marL="4114800" marR="0" lvl="8"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9pPr>
          </a:lstStyle>
          <a:p>
            <a:pPr marL="0" indent="0"/>
            <a:r>
              <a:rPr lang="en-US" dirty="0">
                <a:solidFill>
                  <a:schemeClr val="bg2"/>
                </a:solidFill>
              </a:rPr>
              <a:t>DEFINING</a:t>
            </a:r>
          </a:p>
        </p:txBody>
      </p:sp>
      <p:sp>
        <p:nvSpPr>
          <p:cNvPr id="18" name="Google Shape;704;p45">
            <a:extLst>
              <a:ext uri="{FF2B5EF4-FFF2-40B4-BE49-F238E27FC236}">
                <a16:creationId xmlns:a16="http://schemas.microsoft.com/office/drawing/2014/main" id="{07174E62-A2CE-CAA0-9A0A-DA948D68181B}"/>
              </a:ext>
            </a:extLst>
          </p:cNvPr>
          <p:cNvSpPr/>
          <p:nvPr/>
        </p:nvSpPr>
        <p:spPr>
          <a:xfrm>
            <a:off x="5593737" y="3146698"/>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0;p45">
            <a:extLst>
              <a:ext uri="{FF2B5EF4-FFF2-40B4-BE49-F238E27FC236}">
                <a16:creationId xmlns:a16="http://schemas.microsoft.com/office/drawing/2014/main" id="{272227E3-F9DB-14B3-7F66-45941B69E4BF}"/>
              </a:ext>
            </a:extLst>
          </p:cNvPr>
          <p:cNvSpPr txBox="1">
            <a:spLocks/>
          </p:cNvSpPr>
          <p:nvPr/>
        </p:nvSpPr>
        <p:spPr>
          <a:xfrm>
            <a:off x="5131822" y="3419393"/>
            <a:ext cx="1722730" cy="38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Spinnaker"/>
              <a:buNone/>
              <a:defRPr sz="2000" b="1" i="0" u="none" strike="noStrike" cap="none">
                <a:solidFill>
                  <a:schemeClr val="dk1"/>
                </a:solidFill>
                <a:latin typeface="Spinnaker"/>
                <a:ea typeface="Spinnaker"/>
                <a:cs typeface="Spinnaker"/>
                <a:sym typeface="Spinnaker"/>
              </a:defRPr>
            </a:lvl1pPr>
            <a:lvl2pPr marL="914400" marR="0" lvl="1"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2pPr>
            <a:lvl3pPr marL="1371600" marR="0" lvl="2"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3pPr>
            <a:lvl4pPr marL="1828800" marR="0" lvl="3"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4pPr>
            <a:lvl5pPr marL="2286000" marR="0" lvl="4"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5pPr>
            <a:lvl6pPr marL="2743200" marR="0" lvl="5"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6pPr>
            <a:lvl7pPr marL="3200400" marR="0" lvl="6"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7pPr>
            <a:lvl8pPr marL="3657600" marR="0" lvl="7"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8pPr>
            <a:lvl9pPr marL="4114800" marR="0" lvl="8"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9pPr>
          </a:lstStyle>
          <a:p>
            <a:pPr marL="0" indent="0"/>
            <a:r>
              <a:rPr lang="en-US" dirty="0">
                <a:solidFill>
                  <a:schemeClr val="bg2"/>
                </a:solidFill>
              </a:rPr>
              <a:t>DESIGNING</a:t>
            </a:r>
          </a:p>
        </p:txBody>
      </p:sp>
      <p:sp>
        <p:nvSpPr>
          <p:cNvPr id="20" name="Google Shape;704;p45">
            <a:extLst>
              <a:ext uri="{FF2B5EF4-FFF2-40B4-BE49-F238E27FC236}">
                <a16:creationId xmlns:a16="http://schemas.microsoft.com/office/drawing/2014/main" id="{1055B0D5-A39B-A7CF-5196-4E96F93D426B}"/>
              </a:ext>
            </a:extLst>
          </p:cNvPr>
          <p:cNvSpPr/>
          <p:nvPr/>
        </p:nvSpPr>
        <p:spPr>
          <a:xfrm>
            <a:off x="3773100" y="3849336"/>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0;p45">
            <a:extLst>
              <a:ext uri="{FF2B5EF4-FFF2-40B4-BE49-F238E27FC236}">
                <a16:creationId xmlns:a16="http://schemas.microsoft.com/office/drawing/2014/main" id="{0472B9C4-F419-9B7A-D77B-11EB546A6A83}"/>
              </a:ext>
            </a:extLst>
          </p:cNvPr>
          <p:cNvSpPr txBox="1">
            <a:spLocks/>
          </p:cNvSpPr>
          <p:nvPr/>
        </p:nvSpPr>
        <p:spPr>
          <a:xfrm>
            <a:off x="3445929" y="4126530"/>
            <a:ext cx="1453241" cy="38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Spinnaker"/>
              <a:buNone/>
              <a:defRPr sz="2000" b="1" i="0" u="none" strike="noStrike" cap="none">
                <a:solidFill>
                  <a:schemeClr val="dk1"/>
                </a:solidFill>
                <a:latin typeface="Spinnaker"/>
                <a:ea typeface="Spinnaker"/>
                <a:cs typeface="Spinnaker"/>
                <a:sym typeface="Spinnaker"/>
              </a:defRPr>
            </a:lvl1pPr>
            <a:lvl2pPr marL="914400" marR="0" lvl="1"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2pPr>
            <a:lvl3pPr marL="1371600" marR="0" lvl="2"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3pPr>
            <a:lvl4pPr marL="1828800" marR="0" lvl="3"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4pPr>
            <a:lvl5pPr marL="2286000" marR="0" lvl="4"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5pPr>
            <a:lvl6pPr marL="2743200" marR="0" lvl="5"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6pPr>
            <a:lvl7pPr marL="3200400" marR="0" lvl="6"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7pPr>
            <a:lvl8pPr marL="3657600" marR="0" lvl="7"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8pPr>
            <a:lvl9pPr marL="4114800" marR="0" lvl="8"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9pPr>
          </a:lstStyle>
          <a:p>
            <a:pPr marL="0" indent="0"/>
            <a:r>
              <a:rPr lang="en-US" dirty="0">
                <a:solidFill>
                  <a:schemeClr val="bg2"/>
                </a:solidFill>
              </a:rPr>
              <a:t>BUILDING</a:t>
            </a:r>
          </a:p>
        </p:txBody>
      </p:sp>
      <p:sp>
        <p:nvSpPr>
          <p:cNvPr id="22" name="Google Shape;704;p45">
            <a:extLst>
              <a:ext uri="{FF2B5EF4-FFF2-40B4-BE49-F238E27FC236}">
                <a16:creationId xmlns:a16="http://schemas.microsoft.com/office/drawing/2014/main" id="{7EE987D4-52A8-7CE3-C787-F9DE6D57AD60}"/>
              </a:ext>
            </a:extLst>
          </p:cNvPr>
          <p:cNvSpPr/>
          <p:nvPr/>
        </p:nvSpPr>
        <p:spPr>
          <a:xfrm>
            <a:off x="2121984" y="3142980"/>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0;p45">
            <a:extLst>
              <a:ext uri="{FF2B5EF4-FFF2-40B4-BE49-F238E27FC236}">
                <a16:creationId xmlns:a16="http://schemas.microsoft.com/office/drawing/2014/main" id="{B3C5E474-0280-3200-D2A9-613C0BE3D380}"/>
              </a:ext>
            </a:extLst>
          </p:cNvPr>
          <p:cNvSpPr txBox="1">
            <a:spLocks/>
          </p:cNvSpPr>
          <p:nvPr/>
        </p:nvSpPr>
        <p:spPr>
          <a:xfrm>
            <a:off x="1851629" y="3419393"/>
            <a:ext cx="1339609" cy="38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Spinnaker"/>
              <a:buNone/>
              <a:defRPr sz="2000" b="1" i="0" u="none" strike="noStrike" cap="none">
                <a:solidFill>
                  <a:schemeClr val="dk1"/>
                </a:solidFill>
                <a:latin typeface="Spinnaker"/>
                <a:ea typeface="Spinnaker"/>
                <a:cs typeface="Spinnaker"/>
                <a:sym typeface="Spinnaker"/>
              </a:defRPr>
            </a:lvl1pPr>
            <a:lvl2pPr marL="914400" marR="0" lvl="1"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2pPr>
            <a:lvl3pPr marL="1371600" marR="0" lvl="2"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3pPr>
            <a:lvl4pPr marL="1828800" marR="0" lvl="3"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4pPr>
            <a:lvl5pPr marL="2286000" marR="0" lvl="4"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5pPr>
            <a:lvl6pPr marL="2743200" marR="0" lvl="5"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6pPr>
            <a:lvl7pPr marL="3200400" marR="0" lvl="6"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7pPr>
            <a:lvl8pPr marL="3657600" marR="0" lvl="7"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8pPr>
            <a:lvl9pPr marL="4114800" marR="0" lvl="8"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9pPr>
          </a:lstStyle>
          <a:p>
            <a:pPr marL="0" indent="0"/>
            <a:r>
              <a:rPr lang="en-US" dirty="0">
                <a:solidFill>
                  <a:schemeClr val="bg2"/>
                </a:solidFill>
              </a:rPr>
              <a:t>TESTING</a:t>
            </a:r>
          </a:p>
        </p:txBody>
      </p:sp>
      <p:sp>
        <p:nvSpPr>
          <p:cNvPr id="24" name="Google Shape;704;p45">
            <a:extLst>
              <a:ext uri="{FF2B5EF4-FFF2-40B4-BE49-F238E27FC236}">
                <a16:creationId xmlns:a16="http://schemas.microsoft.com/office/drawing/2014/main" id="{399F2E10-C5C7-6466-BD31-DB3FB4008DE8}"/>
              </a:ext>
            </a:extLst>
          </p:cNvPr>
          <p:cNvSpPr/>
          <p:nvPr/>
        </p:nvSpPr>
        <p:spPr>
          <a:xfrm>
            <a:off x="1877523" y="1629054"/>
            <a:ext cx="798900" cy="7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0;p45">
            <a:extLst>
              <a:ext uri="{FF2B5EF4-FFF2-40B4-BE49-F238E27FC236}">
                <a16:creationId xmlns:a16="http://schemas.microsoft.com/office/drawing/2014/main" id="{9FC55EE0-C2F8-57E5-1F07-CABBF9585099}"/>
              </a:ext>
            </a:extLst>
          </p:cNvPr>
          <p:cNvSpPr txBox="1">
            <a:spLocks/>
          </p:cNvSpPr>
          <p:nvPr/>
        </p:nvSpPr>
        <p:spPr>
          <a:xfrm>
            <a:off x="1351335" y="1853898"/>
            <a:ext cx="2061300" cy="38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Spinnaker"/>
              <a:buNone/>
              <a:defRPr sz="2000" b="1" i="0" u="none" strike="noStrike" cap="none">
                <a:solidFill>
                  <a:schemeClr val="dk1"/>
                </a:solidFill>
                <a:latin typeface="Spinnaker"/>
                <a:ea typeface="Spinnaker"/>
                <a:cs typeface="Spinnaker"/>
                <a:sym typeface="Spinnaker"/>
              </a:defRPr>
            </a:lvl1pPr>
            <a:lvl2pPr marL="914400" marR="0" lvl="1"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2pPr>
            <a:lvl3pPr marL="1371600" marR="0" lvl="2"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3pPr>
            <a:lvl4pPr marL="1828800" marR="0" lvl="3"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4pPr>
            <a:lvl5pPr marL="2286000" marR="0" lvl="4"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5pPr>
            <a:lvl6pPr marL="2743200" marR="0" lvl="5"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6pPr>
            <a:lvl7pPr marL="3200400" marR="0" lvl="6"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7pPr>
            <a:lvl8pPr marL="3657600" marR="0" lvl="7"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8pPr>
            <a:lvl9pPr marL="4114800" marR="0" lvl="8" indent="-317500" algn="ctr" rtl="0">
              <a:lnSpc>
                <a:spcPct val="100000"/>
              </a:lnSpc>
              <a:spcBef>
                <a:spcPts val="0"/>
              </a:spcBef>
              <a:spcAft>
                <a:spcPts val="0"/>
              </a:spcAft>
              <a:buClr>
                <a:schemeClr val="dk1"/>
              </a:buClr>
              <a:buSzPts val="2000"/>
              <a:buFont typeface="Spinnaker"/>
              <a:buNone/>
              <a:defRPr sz="2000" b="0" i="0" u="none" strike="noStrike" cap="none">
                <a:solidFill>
                  <a:schemeClr val="dk1"/>
                </a:solidFill>
                <a:latin typeface="Spinnaker"/>
                <a:ea typeface="Spinnaker"/>
                <a:cs typeface="Spinnaker"/>
                <a:sym typeface="Spinnaker"/>
              </a:defRPr>
            </a:lvl9pPr>
          </a:lstStyle>
          <a:p>
            <a:pPr marL="0" indent="0"/>
            <a:r>
              <a:rPr lang="en-US" dirty="0">
                <a:solidFill>
                  <a:schemeClr val="bg2"/>
                </a:solidFill>
              </a:rPr>
              <a:t>DEPLOYMENT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7"/>
          <p:cNvSpPr txBox="1">
            <a:spLocks noGrp="1"/>
          </p:cNvSpPr>
          <p:nvPr>
            <p:ph type="body" idx="1"/>
          </p:nvPr>
        </p:nvSpPr>
        <p:spPr>
          <a:xfrm>
            <a:off x="1914400" y="1017725"/>
            <a:ext cx="6772401" cy="3331075"/>
          </a:xfrm>
          <a:prstGeom prst="rect">
            <a:avLst/>
          </a:prstGeom>
        </p:spPr>
        <p:txBody>
          <a:bodyPr spcFirstLastPara="1" wrap="square" lIns="91425" tIns="91425" rIns="91425" bIns="91425" anchor="t" anchorCtr="0">
            <a:noAutofit/>
          </a:bodyPr>
          <a:lstStyle/>
          <a:p>
            <a:pPr marL="0" indent="0">
              <a:buNone/>
            </a:pPr>
            <a:r>
              <a:rPr lang="en-US" b="1" dirty="0">
                <a:latin typeface="Spinnaker"/>
                <a:ea typeface="Spinnaker"/>
                <a:cs typeface="Spinnaker"/>
                <a:sym typeface="Spinnaker"/>
              </a:rPr>
              <a:t>WHY IS IT IMPORTANT?</a:t>
            </a:r>
            <a:endParaRPr lang="en-US" sz="1400" b="1" dirty="0">
              <a:latin typeface="Spinnaker"/>
              <a:ea typeface="Spinnaker"/>
              <a:cs typeface="Spinnaker"/>
              <a:sym typeface="Spinnaker"/>
            </a:endParaRP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step determines what is needed to complete the project, how much time it will take, and estimated costs. It is where the foundation for the whole process is created. </a:t>
            </a:r>
            <a:r>
              <a:rPr lang="en-US" dirty="0"/>
              <a:t>(</a:t>
            </a:r>
            <a:r>
              <a:rPr lang="en-US" i="1" dirty="0"/>
              <a:t>SDLC - Quick Guide</a:t>
            </a:r>
            <a:r>
              <a:rPr lang="en-US" dirty="0"/>
              <a:t>)</a:t>
            </a:r>
            <a:endParaRPr lang="en" dirty="0"/>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AGILE APPROACH?</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In the Agile the product owner creates a team charter to quickly estimate time</a:t>
            </a:r>
          </a:p>
          <a:p>
            <a:pPr marL="0" lvl="0" indent="0" algn="l" rtl="0">
              <a:spcBef>
                <a:spcPts val="0"/>
              </a:spcBef>
              <a:spcAft>
                <a:spcPts val="0"/>
              </a:spcAft>
              <a:buNone/>
            </a:pPr>
            <a:r>
              <a:rPr lang="en-US" dirty="0"/>
              <a:t>and get started on the first sprint.</a:t>
            </a:r>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WATERFALL APPROACH?</a:t>
            </a:r>
          </a:p>
          <a:p>
            <a:pPr marL="0" indent="0">
              <a:buNone/>
            </a:pPr>
            <a:endParaRPr lang="en-US" b="1" dirty="0">
              <a:latin typeface="Spinnaker"/>
              <a:ea typeface="Spinnaker"/>
              <a:cs typeface="Spinnaker"/>
              <a:sym typeface="Spinnaker"/>
            </a:endParaRPr>
          </a:p>
          <a:p>
            <a:pPr marL="0" indent="0">
              <a:buNone/>
            </a:pPr>
            <a:r>
              <a:rPr lang="en-US" dirty="0"/>
              <a:t>With the Waterfall approach this step is combined with defining. </a:t>
            </a:r>
          </a:p>
          <a:p>
            <a:pPr marL="0" indent="0">
              <a:buNone/>
            </a:pPr>
            <a:r>
              <a:rPr lang="en-US" dirty="0"/>
              <a:t>This step takes the most time because all requirements for the entire project are defined before starting. (</a:t>
            </a:r>
            <a:r>
              <a:rPr lang="en-US" i="1" dirty="0"/>
              <a:t>SDLC - Quick Guide</a:t>
            </a:r>
            <a:r>
              <a:rPr lang="en-US" dirty="0"/>
              <a:t>)</a:t>
            </a:r>
            <a:endParaRPr lang="en" dirty="0"/>
          </a:p>
          <a:p>
            <a:pPr marL="0" indent="0">
              <a:buNone/>
            </a:pPr>
            <a:endParaRPr lang="en-US" dirty="0"/>
          </a:p>
          <a:p>
            <a:pPr marL="0" indent="0">
              <a:buNone/>
            </a:pPr>
            <a:endParaRPr lang="en-US" b="1" dirty="0">
              <a:latin typeface="Spinnaker"/>
              <a:ea typeface="Spinnaker"/>
              <a:cs typeface="Spinnaker"/>
              <a:sym typeface="Spinnaker"/>
            </a:endParaRPr>
          </a:p>
          <a:p>
            <a:pPr marL="0" indent="0">
              <a:buNone/>
            </a:pPr>
            <a:endParaRPr lang="en-US" sz="1400" b="1" dirty="0">
              <a:latin typeface="Spinnaker"/>
              <a:ea typeface="Spinnaker"/>
              <a:cs typeface="Spinnaker"/>
              <a:sym typeface="Spinnaker"/>
            </a:endParaRPr>
          </a:p>
          <a:p>
            <a:pPr marL="0" lvl="0" indent="0" algn="l" rtl="0">
              <a:spcBef>
                <a:spcPts val="0"/>
              </a:spcBef>
              <a:spcAft>
                <a:spcPts val="0"/>
              </a:spcAft>
              <a:buNone/>
            </a:pPr>
            <a:endParaRPr dirty="0"/>
          </a:p>
        </p:txBody>
      </p:sp>
      <p:sp>
        <p:nvSpPr>
          <p:cNvPr id="959" name="Google Shape;959;p57"/>
          <p:cNvSpPr txBox="1">
            <a:spLocks noGrp="1"/>
          </p:cNvSpPr>
          <p:nvPr>
            <p:ph type="title"/>
          </p:nvPr>
        </p:nvSpPr>
        <p:spPr>
          <a:xfrm>
            <a:off x="1780586" y="445025"/>
            <a:ext cx="650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PLANNING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7"/>
          <p:cNvSpPr txBox="1">
            <a:spLocks noGrp="1"/>
          </p:cNvSpPr>
          <p:nvPr>
            <p:ph type="body" idx="1"/>
          </p:nvPr>
        </p:nvSpPr>
        <p:spPr>
          <a:xfrm>
            <a:off x="1914400" y="1017725"/>
            <a:ext cx="6772401" cy="3331075"/>
          </a:xfrm>
          <a:prstGeom prst="rect">
            <a:avLst/>
          </a:prstGeom>
        </p:spPr>
        <p:txBody>
          <a:bodyPr spcFirstLastPara="1" wrap="square" lIns="91425" tIns="91425" rIns="91425" bIns="91425" anchor="t" anchorCtr="0">
            <a:noAutofit/>
          </a:bodyPr>
          <a:lstStyle/>
          <a:p>
            <a:pPr marL="0" indent="0">
              <a:buNone/>
            </a:pPr>
            <a:r>
              <a:rPr lang="en-US" b="1" dirty="0">
                <a:latin typeface="Spinnaker"/>
                <a:ea typeface="Spinnaker"/>
                <a:cs typeface="Spinnaker"/>
                <a:sym typeface="Spinnaker"/>
              </a:rPr>
              <a:t>WHY IS IT IMPORTANT?</a:t>
            </a:r>
            <a:endParaRPr lang="en-US" sz="1400" b="1" dirty="0">
              <a:latin typeface="Spinnaker"/>
              <a:ea typeface="Spinnaker"/>
              <a:cs typeface="Spinnaker"/>
              <a:sym typeface="Spinnaker"/>
            </a:endParaRP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step determines precisely defines what is required for the product to be complete. This ensure what is devilered is what the client wants. </a:t>
            </a:r>
            <a:r>
              <a:rPr lang="en-US" dirty="0"/>
              <a:t>(</a:t>
            </a:r>
            <a:r>
              <a:rPr lang="en-US" i="1" dirty="0"/>
              <a:t>SDLC - Quick Guide</a:t>
            </a:r>
            <a:r>
              <a:rPr lang="en-US" dirty="0"/>
              <a:t>)</a:t>
            </a:r>
            <a:endParaRPr lang="en" dirty="0"/>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AGILE APPROACH?</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In the Agile </a:t>
            </a:r>
            <a:r>
              <a:rPr lang="en-US" dirty="0"/>
              <a:t>approach defining is done throughout the process. The upfront requirements will be included in the initial Product Backlog which can then be</a:t>
            </a:r>
          </a:p>
          <a:p>
            <a:pPr marL="0" lvl="0" indent="0" algn="l" rtl="0">
              <a:spcBef>
                <a:spcPts val="0"/>
              </a:spcBef>
              <a:spcAft>
                <a:spcPts val="0"/>
              </a:spcAft>
              <a:buNone/>
            </a:pPr>
            <a:r>
              <a:rPr lang="en-US" dirty="0"/>
              <a:t>modified and updated as new information is given to the product owner. Features that will be focused on for the current sprint will be determined in this step.</a:t>
            </a:r>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WATERFALL APPROACH?</a:t>
            </a:r>
          </a:p>
          <a:p>
            <a:pPr marL="0" indent="0">
              <a:buNone/>
            </a:pPr>
            <a:endParaRPr lang="en-US" b="1" dirty="0">
              <a:latin typeface="Spinnaker"/>
              <a:ea typeface="Spinnaker"/>
              <a:cs typeface="Spinnaker"/>
              <a:sym typeface="Spinnaker"/>
            </a:endParaRPr>
          </a:p>
          <a:p>
            <a:pPr marL="0" indent="0">
              <a:buNone/>
            </a:pPr>
            <a:r>
              <a:rPr lang="en-US" dirty="0"/>
              <a:t>With the Waterfall approach this step is combined with planning.</a:t>
            </a:r>
          </a:p>
          <a:p>
            <a:pPr marL="0" indent="0">
              <a:buNone/>
            </a:pPr>
            <a:r>
              <a:rPr lang="en-US" dirty="0"/>
              <a:t>All requirements are determined upfront and shouldn’t be changed.</a:t>
            </a:r>
          </a:p>
          <a:p>
            <a:pPr marL="0" indent="0">
              <a:buNone/>
            </a:pPr>
            <a:r>
              <a:rPr lang="en-US" dirty="0"/>
              <a:t>(</a:t>
            </a:r>
            <a:r>
              <a:rPr lang="en-US" i="1" dirty="0"/>
              <a:t>SDLC - Quick Guide</a:t>
            </a:r>
            <a:r>
              <a:rPr lang="en-US" dirty="0"/>
              <a:t>)</a:t>
            </a:r>
            <a:endParaRPr lang="en" dirty="0"/>
          </a:p>
          <a:p>
            <a:pPr marL="0" indent="0">
              <a:buNone/>
            </a:pPr>
            <a:endParaRPr lang="en-US" dirty="0"/>
          </a:p>
          <a:p>
            <a:pPr marL="0" indent="0">
              <a:buNone/>
            </a:pPr>
            <a:endParaRPr lang="en-US" b="1" dirty="0">
              <a:latin typeface="Spinnaker"/>
              <a:ea typeface="Spinnaker"/>
              <a:cs typeface="Spinnaker"/>
              <a:sym typeface="Spinnaker"/>
            </a:endParaRPr>
          </a:p>
          <a:p>
            <a:pPr marL="0" indent="0">
              <a:buNone/>
            </a:pPr>
            <a:endParaRPr lang="en-US" sz="1400" b="1" dirty="0">
              <a:latin typeface="Spinnaker"/>
              <a:ea typeface="Spinnaker"/>
              <a:cs typeface="Spinnaker"/>
              <a:sym typeface="Spinnaker"/>
            </a:endParaRPr>
          </a:p>
          <a:p>
            <a:pPr marL="0" lvl="0" indent="0" algn="l" rtl="0">
              <a:spcBef>
                <a:spcPts val="0"/>
              </a:spcBef>
              <a:spcAft>
                <a:spcPts val="0"/>
              </a:spcAft>
              <a:buNone/>
            </a:pPr>
            <a:endParaRPr dirty="0"/>
          </a:p>
        </p:txBody>
      </p:sp>
      <p:sp>
        <p:nvSpPr>
          <p:cNvPr id="959" name="Google Shape;959;p57"/>
          <p:cNvSpPr txBox="1">
            <a:spLocks noGrp="1"/>
          </p:cNvSpPr>
          <p:nvPr>
            <p:ph type="title"/>
          </p:nvPr>
        </p:nvSpPr>
        <p:spPr>
          <a:xfrm>
            <a:off x="1780586" y="445025"/>
            <a:ext cx="650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DEFINING</a:t>
            </a:r>
            <a:endParaRPr dirty="0"/>
          </a:p>
        </p:txBody>
      </p:sp>
    </p:spTree>
    <p:extLst>
      <p:ext uri="{BB962C8B-B14F-4D97-AF65-F5344CB8AC3E}">
        <p14:creationId xmlns:p14="http://schemas.microsoft.com/office/powerpoint/2010/main" val="107913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57"/>
          <p:cNvSpPr txBox="1">
            <a:spLocks noGrp="1"/>
          </p:cNvSpPr>
          <p:nvPr>
            <p:ph type="body" idx="1"/>
          </p:nvPr>
        </p:nvSpPr>
        <p:spPr>
          <a:xfrm>
            <a:off x="1914400" y="1017725"/>
            <a:ext cx="6772401" cy="3331075"/>
          </a:xfrm>
          <a:prstGeom prst="rect">
            <a:avLst/>
          </a:prstGeom>
        </p:spPr>
        <p:txBody>
          <a:bodyPr spcFirstLastPara="1" wrap="square" lIns="91425" tIns="91425" rIns="91425" bIns="91425" anchor="t" anchorCtr="0">
            <a:noAutofit/>
          </a:bodyPr>
          <a:lstStyle/>
          <a:p>
            <a:pPr marL="0" indent="0">
              <a:buNone/>
            </a:pPr>
            <a:r>
              <a:rPr lang="en-US" b="1" dirty="0">
                <a:latin typeface="Spinnaker"/>
                <a:ea typeface="Spinnaker"/>
                <a:cs typeface="Spinnaker"/>
                <a:sym typeface="Spinnaker"/>
              </a:rPr>
              <a:t>WHY IS IT IMPORTANT?</a:t>
            </a:r>
            <a:endParaRPr lang="en-US" sz="1400" b="1" dirty="0">
              <a:latin typeface="Spinnaker"/>
              <a:ea typeface="Spinnaker"/>
              <a:cs typeface="Spinnaker"/>
              <a:sym typeface="Spinnaker"/>
            </a:endParaRPr>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step determines how the product will be designed. Budget, time constraints and product robustness are all taken into consideration during this step. </a:t>
            </a:r>
            <a:r>
              <a:rPr lang="en-US" dirty="0"/>
              <a:t>(</a:t>
            </a:r>
            <a:r>
              <a:rPr lang="en-US" i="1" dirty="0"/>
              <a:t>SDLC - Quick Guide</a:t>
            </a:r>
            <a:r>
              <a:rPr lang="en-US" dirty="0"/>
              <a:t>)</a:t>
            </a:r>
            <a:endParaRPr lang="en" dirty="0"/>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AGILE APPROACH?</a:t>
            </a:r>
          </a:p>
          <a:p>
            <a:pPr marL="0" lvl="0" indent="0" algn="l" rtl="0">
              <a:spcBef>
                <a:spcPts val="0"/>
              </a:spcBef>
              <a:spcAft>
                <a:spcPts val="0"/>
              </a:spcAft>
              <a:buNone/>
            </a:pPr>
            <a:endParaRPr lang="en" dirty="0"/>
          </a:p>
          <a:p>
            <a:pPr marL="0" indent="0">
              <a:buNone/>
            </a:pPr>
            <a:r>
              <a:rPr lang="en" dirty="0"/>
              <a:t>In the Agile </a:t>
            </a:r>
            <a:r>
              <a:rPr lang="en-US" dirty="0"/>
              <a:t>approach designing is done in each iteration or sprint. While an initial design approach can be used it may be different than what the final design approach is in the last iteration. (</a:t>
            </a:r>
            <a:r>
              <a:rPr lang="en-US" i="1" dirty="0"/>
              <a:t>SDLC - Quick Guide</a:t>
            </a:r>
            <a:r>
              <a:rPr lang="en-US" dirty="0"/>
              <a:t>)</a:t>
            </a:r>
            <a:endParaRPr lang="en" dirty="0"/>
          </a:p>
          <a:p>
            <a:pPr marL="0" lvl="0" indent="0" algn="l" rtl="0">
              <a:spcBef>
                <a:spcPts val="0"/>
              </a:spcBef>
              <a:spcAft>
                <a:spcPts val="0"/>
              </a:spcAft>
              <a:buNone/>
            </a:pPr>
            <a:endParaRPr lang="en" dirty="0"/>
          </a:p>
          <a:p>
            <a:pPr marL="0" indent="0">
              <a:buNone/>
            </a:pPr>
            <a:r>
              <a:rPr lang="en-US" sz="1400" b="1" dirty="0">
                <a:latin typeface="Spinnaker"/>
                <a:ea typeface="Spinnaker"/>
                <a:cs typeface="Spinnaker"/>
                <a:sym typeface="Spinnaker"/>
              </a:rPr>
              <a:t>HOW IS IT </a:t>
            </a:r>
            <a:r>
              <a:rPr lang="en-US" b="1" dirty="0">
                <a:latin typeface="Spinnaker"/>
                <a:ea typeface="Spinnaker"/>
                <a:cs typeface="Spinnaker"/>
                <a:sym typeface="Spinnaker"/>
              </a:rPr>
              <a:t>USED IN THE WATERFALL APPROACH?</a:t>
            </a:r>
          </a:p>
          <a:p>
            <a:pPr marL="0" indent="0">
              <a:buNone/>
            </a:pPr>
            <a:endParaRPr lang="en-US" b="1" dirty="0">
              <a:latin typeface="Spinnaker"/>
              <a:ea typeface="Spinnaker"/>
              <a:cs typeface="Spinnaker"/>
              <a:sym typeface="Spinnaker"/>
            </a:endParaRPr>
          </a:p>
          <a:p>
            <a:pPr marL="0" indent="0">
              <a:buNone/>
            </a:pPr>
            <a:r>
              <a:rPr lang="en-US" dirty="0"/>
              <a:t>With the Waterfall approach this is the second step. This step determines the</a:t>
            </a:r>
          </a:p>
          <a:p>
            <a:pPr marL="0" indent="0">
              <a:buNone/>
            </a:pPr>
            <a:r>
              <a:rPr lang="en-US" dirty="0"/>
              <a:t>System architecture is defined before development begins. </a:t>
            </a:r>
          </a:p>
          <a:p>
            <a:pPr marL="0" indent="0">
              <a:buNone/>
            </a:pPr>
            <a:r>
              <a:rPr lang="en-US" dirty="0"/>
              <a:t>(</a:t>
            </a:r>
            <a:r>
              <a:rPr lang="en-US" i="1" dirty="0"/>
              <a:t>SDLC - Quick Guide</a:t>
            </a:r>
            <a:r>
              <a:rPr lang="en-US" dirty="0"/>
              <a:t>)</a:t>
            </a:r>
            <a:endParaRPr lang="en" dirty="0"/>
          </a:p>
          <a:p>
            <a:pPr marL="0" indent="0">
              <a:buNone/>
            </a:pPr>
            <a:endParaRPr lang="en-US" dirty="0"/>
          </a:p>
          <a:p>
            <a:pPr marL="0" indent="0">
              <a:buNone/>
            </a:pPr>
            <a:endParaRPr lang="en-US" b="1" dirty="0">
              <a:latin typeface="Spinnaker"/>
              <a:ea typeface="Spinnaker"/>
              <a:cs typeface="Spinnaker"/>
              <a:sym typeface="Spinnaker"/>
            </a:endParaRPr>
          </a:p>
          <a:p>
            <a:pPr marL="0" indent="0">
              <a:buNone/>
            </a:pPr>
            <a:endParaRPr lang="en-US" sz="1400" b="1" dirty="0">
              <a:latin typeface="Spinnaker"/>
              <a:ea typeface="Spinnaker"/>
              <a:cs typeface="Spinnaker"/>
              <a:sym typeface="Spinnaker"/>
            </a:endParaRPr>
          </a:p>
          <a:p>
            <a:pPr marL="0" lvl="0" indent="0" algn="l" rtl="0">
              <a:spcBef>
                <a:spcPts val="0"/>
              </a:spcBef>
              <a:spcAft>
                <a:spcPts val="0"/>
              </a:spcAft>
              <a:buNone/>
            </a:pPr>
            <a:endParaRPr dirty="0"/>
          </a:p>
        </p:txBody>
      </p:sp>
      <p:sp>
        <p:nvSpPr>
          <p:cNvPr id="959" name="Google Shape;959;p57"/>
          <p:cNvSpPr txBox="1">
            <a:spLocks noGrp="1"/>
          </p:cNvSpPr>
          <p:nvPr>
            <p:ph type="title"/>
          </p:nvPr>
        </p:nvSpPr>
        <p:spPr>
          <a:xfrm>
            <a:off x="1780586" y="445025"/>
            <a:ext cx="650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DESIGNING</a:t>
            </a:r>
            <a:endParaRPr dirty="0"/>
          </a:p>
        </p:txBody>
      </p:sp>
    </p:spTree>
    <p:extLst>
      <p:ext uri="{BB962C8B-B14F-4D97-AF65-F5344CB8AC3E}">
        <p14:creationId xmlns:p14="http://schemas.microsoft.com/office/powerpoint/2010/main" val="1781686714"/>
      </p:ext>
    </p:extLst>
  </p:cSld>
  <p:clrMapOvr>
    <a:masterClrMapping/>
  </p:clrMapOvr>
</p:sld>
</file>

<file path=ppt/theme/theme1.xml><?xml version="1.0" encoding="utf-8"?>
<a:theme xmlns:a="http://schemas.openxmlformats.org/drawingml/2006/main" name="Minimalist Indian Palette Aesthetic Agency by Slidesgo">
  <a:themeElements>
    <a:clrScheme name="Simple Light">
      <a:dk1>
        <a:srgbClr val="3D405B"/>
      </a:dk1>
      <a:lt1>
        <a:srgbClr val="F4F1DE"/>
      </a:lt1>
      <a:dk2>
        <a:srgbClr val="E07A5F"/>
      </a:dk2>
      <a:lt2>
        <a:srgbClr val="81B29A"/>
      </a:lt2>
      <a:accent1>
        <a:srgbClr val="F2CC8F"/>
      </a:accent1>
      <a:accent2>
        <a:srgbClr val="FFFFFF"/>
      </a:accent2>
      <a:accent3>
        <a:srgbClr val="FFFFFF"/>
      </a:accent3>
      <a:accent4>
        <a:srgbClr val="FFFFFF"/>
      </a:accent4>
      <a:accent5>
        <a:srgbClr val="FFFFFF"/>
      </a:accent5>
      <a:accent6>
        <a:srgbClr val="FFFFFF"/>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1385</Words>
  <Application>Microsoft Office PowerPoint</Application>
  <PresentationFormat>On-screen Show (16:9)</PresentationFormat>
  <Paragraphs>171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Raleway</vt:lpstr>
      <vt:lpstr>Spinnaker</vt:lpstr>
      <vt:lpstr>Mandali</vt:lpstr>
      <vt:lpstr>Minimalist Indian Palette Aesthetic Agency by Slidesgo</vt:lpstr>
      <vt:lpstr>SCRUM- AGILE APPROACH</vt:lpstr>
      <vt:lpstr>SCRUM-AGILE ROLES</vt:lpstr>
      <vt:lpstr>PRODUCT OWNER ROLES</vt:lpstr>
      <vt:lpstr>SCRUM MASTER ROLES</vt:lpstr>
      <vt:lpstr>TEAM ROLES (Testers and Developers)</vt:lpstr>
      <vt:lpstr>SDLC STAGES</vt:lpstr>
      <vt:lpstr>PLANNING</vt:lpstr>
      <vt:lpstr>DEFINING</vt:lpstr>
      <vt:lpstr>DESIGNING</vt:lpstr>
      <vt:lpstr>BUILDING</vt:lpstr>
      <vt:lpstr>TESTING</vt:lpstr>
      <vt:lpstr>DEPLOYMENT</vt:lpstr>
      <vt:lpstr>WHY CHOOSE A WATERFALL APPROACH?</vt:lpstr>
      <vt:lpstr>WHY CHOOSE AN AGILE APPROACH?</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AGILE APPROACH</dc:title>
  <dc:creator>Shannon</dc:creator>
  <cp:lastModifiedBy>shannon walden</cp:lastModifiedBy>
  <cp:revision>1</cp:revision>
  <dcterms:modified xsi:type="dcterms:W3CDTF">2022-12-11T20:20:04Z</dcterms:modified>
</cp:coreProperties>
</file>