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f6de17de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f6de17de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f6de17de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f6de17de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f6de17de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f6de17de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f6f36758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f6f36758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33333strategy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R09922125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曾苡珊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Technical Indicator - Gold Cross / Death cross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7277450" y="2100191"/>
            <a:ext cx="1722600" cy="15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period = 360*60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4"/>
                </a:solidFill>
              </a:rPr>
              <a:t>ma_short = 5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accent1"/>
                </a:solidFill>
              </a:rPr>
              <a:t>ma_long = 30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52413"/>
            <a:ext cx="6680174" cy="301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When to buy?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Record the last three times of current ma cross state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UP -&gt; DOWN -&gt; DOWN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Gold Cross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When to sell?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Record the last three times of current ma cross state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DOWN -&gt; UP -&gt; 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Buy for more than three days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Death Cross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Improvement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Learn more financial knowledges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Combine Machine Learning in strategy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Combine Data analysis in strategy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