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0428B-102E-4AB2-A4AC-710984085959}" v="1201" dt="2024-01-08T15:06:08.461"/>
    <p1510:client id="{A3E3191A-6909-4562-B93C-94F429C018AA}" v="6311" dt="2024-01-09T18:23:40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man ahmed" userId="b3807e8278be512c" providerId="Windows Live" clId="Web-{A3E3191A-6909-4562-B93C-94F429C018AA}"/>
    <pc:docChg chg="addSld delSld modSld sldOrd">
      <pc:chgData name="nouman ahmed" userId="b3807e8278be512c" providerId="Windows Live" clId="Web-{A3E3191A-6909-4562-B93C-94F429C018AA}" dt="2024-01-09T18:23:40.473" v="6124" actId="20577"/>
      <pc:docMkLst>
        <pc:docMk/>
      </pc:docMkLst>
      <pc:sldChg chg="modSp">
        <pc:chgData name="nouman ahmed" userId="b3807e8278be512c" providerId="Windows Live" clId="Web-{A3E3191A-6909-4562-B93C-94F429C018AA}" dt="2024-01-09T18:23:40.473" v="6124" actId="20577"/>
        <pc:sldMkLst>
          <pc:docMk/>
          <pc:sldMk cId="3524681585" sldId="256"/>
        </pc:sldMkLst>
        <pc:spChg chg="mod">
          <ac:chgData name="nouman ahmed" userId="b3807e8278be512c" providerId="Windows Live" clId="Web-{A3E3191A-6909-4562-B93C-94F429C018AA}" dt="2024-01-09T18:23:31.238" v="6121" actId="20577"/>
          <ac:spMkLst>
            <pc:docMk/>
            <pc:sldMk cId="3524681585" sldId="256"/>
            <ac:spMk id="2" creationId="{600054AA-E7DD-25D8-871E-5847FB52295A}"/>
          </ac:spMkLst>
        </pc:spChg>
        <pc:spChg chg="mod">
          <ac:chgData name="nouman ahmed" userId="b3807e8278be512c" providerId="Windows Live" clId="Web-{A3E3191A-6909-4562-B93C-94F429C018AA}" dt="2024-01-09T18:23:40.473" v="6124" actId="20577"/>
          <ac:spMkLst>
            <pc:docMk/>
            <pc:sldMk cId="3524681585" sldId="256"/>
            <ac:spMk id="3" creationId="{37B6EEAD-25E9-8A90-D75C-6EC5187F2360}"/>
          </ac:spMkLst>
        </pc:spChg>
      </pc:sldChg>
      <pc:sldChg chg="modSp">
        <pc:chgData name="nouman ahmed" userId="b3807e8278be512c" providerId="Windows Live" clId="Web-{A3E3191A-6909-4562-B93C-94F429C018AA}" dt="2024-01-09T18:22:35.816" v="6109" actId="20577"/>
        <pc:sldMkLst>
          <pc:docMk/>
          <pc:sldMk cId="2810070321" sldId="257"/>
        </pc:sldMkLst>
        <pc:spChg chg="mod">
          <ac:chgData name="nouman ahmed" userId="b3807e8278be512c" providerId="Windows Live" clId="Web-{A3E3191A-6909-4562-B93C-94F429C018AA}" dt="2024-01-09T18:22:35.816" v="6109" actId="20577"/>
          <ac:spMkLst>
            <pc:docMk/>
            <pc:sldMk cId="2810070321" sldId="257"/>
            <ac:spMk id="2" creationId="{2B58B98F-1B12-031B-0E41-9C07E8F28816}"/>
          </ac:spMkLst>
        </pc:spChg>
      </pc:sldChg>
      <pc:sldChg chg="modSp">
        <pc:chgData name="nouman ahmed" userId="b3807e8278be512c" providerId="Windows Live" clId="Web-{A3E3191A-6909-4562-B93C-94F429C018AA}" dt="2024-01-09T18:14:03.228" v="5916" actId="20577"/>
        <pc:sldMkLst>
          <pc:docMk/>
          <pc:sldMk cId="4215704970" sldId="258"/>
        </pc:sldMkLst>
        <pc:spChg chg="mod">
          <ac:chgData name="nouman ahmed" userId="b3807e8278be512c" providerId="Windows Live" clId="Web-{A3E3191A-6909-4562-B93C-94F429C018AA}" dt="2024-01-09T18:14:03.228" v="5916" actId="20577"/>
          <ac:spMkLst>
            <pc:docMk/>
            <pc:sldMk cId="4215704970" sldId="258"/>
            <ac:spMk id="3" creationId="{05924BC2-D527-2AEC-731B-2C4BD3F176A1}"/>
          </ac:spMkLst>
        </pc:spChg>
      </pc:sldChg>
      <pc:sldChg chg="modSp">
        <pc:chgData name="nouman ahmed" userId="b3807e8278be512c" providerId="Windows Live" clId="Web-{A3E3191A-6909-4562-B93C-94F429C018AA}" dt="2024-01-09T17:27:26.616" v="1630" actId="20577"/>
        <pc:sldMkLst>
          <pc:docMk/>
          <pc:sldMk cId="1348825618" sldId="260"/>
        </pc:sldMkLst>
        <pc:spChg chg="mod">
          <ac:chgData name="nouman ahmed" userId="b3807e8278be512c" providerId="Windows Live" clId="Web-{A3E3191A-6909-4562-B93C-94F429C018AA}" dt="2024-01-09T17:27:03.553" v="1624" actId="20577"/>
          <ac:spMkLst>
            <pc:docMk/>
            <pc:sldMk cId="1348825618" sldId="260"/>
            <ac:spMk id="2" creationId="{6A3D43E6-E3BB-5243-5746-B8419B413142}"/>
          </ac:spMkLst>
        </pc:spChg>
        <pc:spChg chg="mod">
          <ac:chgData name="nouman ahmed" userId="b3807e8278be512c" providerId="Windows Live" clId="Web-{A3E3191A-6909-4562-B93C-94F429C018AA}" dt="2024-01-09T17:27:26.616" v="1630" actId="20577"/>
          <ac:spMkLst>
            <pc:docMk/>
            <pc:sldMk cId="1348825618" sldId="260"/>
            <ac:spMk id="3" creationId="{E436D8C1-7B4F-8713-C41B-DF09646C9C9C}"/>
          </ac:spMkLst>
        </pc:spChg>
      </pc:sldChg>
      <pc:sldChg chg="modSp">
        <pc:chgData name="nouman ahmed" userId="b3807e8278be512c" providerId="Windows Live" clId="Web-{A3E3191A-6909-4562-B93C-94F429C018AA}" dt="2024-01-09T16:51:24.952" v="204" actId="20577"/>
        <pc:sldMkLst>
          <pc:docMk/>
          <pc:sldMk cId="3338711500" sldId="262"/>
        </pc:sldMkLst>
        <pc:spChg chg="mod">
          <ac:chgData name="nouman ahmed" userId="b3807e8278be512c" providerId="Windows Live" clId="Web-{A3E3191A-6909-4562-B93C-94F429C018AA}" dt="2024-01-09T16:51:00.905" v="198" actId="20577"/>
          <ac:spMkLst>
            <pc:docMk/>
            <pc:sldMk cId="3338711500" sldId="262"/>
            <ac:spMk id="2" creationId="{7014071B-6BA1-E72D-308C-B889C1A383F7}"/>
          </ac:spMkLst>
        </pc:spChg>
        <pc:spChg chg="mod">
          <ac:chgData name="nouman ahmed" userId="b3807e8278be512c" providerId="Windows Live" clId="Web-{A3E3191A-6909-4562-B93C-94F429C018AA}" dt="2024-01-09T16:51:24.952" v="204" actId="20577"/>
          <ac:spMkLst>
            <pc:docMk/>
            <pc:sldMk cId="3338711500" sldId="262"/>
            <ac:spMk id="3" creationId="{06DB7C48-666B-1206-82C3-3A15DB45306C}"/>
          </ac:spMkLst>
        </pc:spChg>
      </pc:sldChg>
      <pc:sldChg chg="modSp new ord">
        <pc:chgData name="nouman ahmed" userId="b3807e8278be512c" providerId="Windows Live" clId="Web-{A3E3191A-6909-4562-B93C-94F429C018AA}" dt="2024-01-09T18:23:13.207" v="6117" actId="20577"/>
        <pc:sldMkLst>
          <pc:docMk/>
          <pc:sldMk cId="674231905" sldId="263"/>
        </pc:sldMkLst>
        <pc:spChg chg="mod">
          <ac:chgData name="nouman ahmed" userId="b3807e8278be512c" providerId="Windows Live" clId="Web-{A3E3191A-6909-4562-B93C-94F429C018AA}" dt="2024-01-09T18:23:07.113" v="6115" actId="14100"/>
          <ac:spMkLst>
            <pc:docMk/>
            <pc:sldMk cId="674231905" sldId="263"/>
            <ac:spMk id="2" creationId="{B0D6A4DD-6B6A-820B-4A29-20B8BFB87BD5}"/>
          </ac:spMkLst>
        </pc:spChg>
        <pc:spChg chg="mod">
          <ac:chgData name="nouman ahmed" userId="b3807e8278be512c" providerId="Windows Live" clId="Web-{A3E3191A-6909-4562-B93C-94F429C018AA}" dt="2024-01-09T18:23:13.207" v="6117" actId="20577"/>
          <ac:spMkLst>
            <pc:docMk/>
            <pc:sldMk cId="674231905" sldId="263"/>
            <ac:spMk id="3" creationId="{ED54C76C-20E7-6EFE-2B01-8D90E06AC662}"/>
          </ac:spMkLst>
        </pc:spChg>
      </pc:sldChg>
      <pc:sldChg chg="modSp new">
        <pc:chgData name="nouman ahmed" userId="b3807e8278be512c" providerId="Windows Live" clId="Web-{A3E3191A-6909-4562-B93C-94F429C018AA}" dt="2024-01-09T16:49:26.419" v="180" actId="20577"/>
        <pc:sldMkLst>
          <pc:docMk/>
          <pc:sldMk cId="4184270332" sldId="264"/>
        </pc:sldMkLst>
        <pc:spChg chg="mod">
          <ac:chgData name="nouman ahmed" userId="b3807e8278be512c" providerId="Windows Live" clId="Web-{A3E3191A-6909-4562-B93C-94F429C018AA}" dt="2024-01-09T16:49:26.419" v="180" actId="20577"/>
          <ac:spMkLst>
            <pc:docMk/>
            <pc:sldMk cId="4184270332" sldId="264"/>
            <ac:spMk id="2" creationId="{719D4A62-FF7D-148B-B4A6-885EC885D4D5}"/>
          </ac:spMkLst>
        </pc:spChg>
        <pc:spChg chg="mod">
          <ac:chgData name="nouman ahmed" userId="b3807e8278be512c" providerId="Windows Live" clId="Web-{A3E3191A-6909-4562-B93C-94F429C018AA}" dt="2024-01-09T16:49:01.527" v="174" actId="20577"/>
          <ac:spMkLst>
            <pc:docMk/>
            <pc:sldMk cId="4184270332" sldId="264"/>
            <ac:spMk id="3" creationId="{69073496-C6AA-121C-CFC3-E6A9207772DC}"/>
          </ac:spMkLst>
        </pc:spChg>
      </pc:sldChg>
      <pc:sldChg chg="modSp new">
        <pc:chgData name="nouman ahmed" userId="b3807e8278be512c" providerId="Windows Live" clId="Web-{A3E3191A-6909-4562-B93C-94F429C018AA}" dt="2024-01-09T16:54:00.455" v="236" actId="20577"/>
        <pc:sldMkLst>
          <pc:docMk/>
          <pc:sldMk cId="3221722436" sldId="265"/>
        </pc:sldMkLst>
        <pc:spChg chg="mod">
          <ac:chgData name="nouman ahmed" userId="b3807e8278be512c" providerId="Windows Live" clId="Web-{A3E3191A-6909-4562-B93C-94F429C018AA}" dt="2024-01-09T16:50:55.545" v="197" actId="20577"/>
          <ac:spMkLst>
            <pc:docMk/>
            <pc:sldMk cId="3221722436" sldId="265"/>
            <ac:spMk id="2" creationId="{533CA6B0-2FC7-B754-D2D2-CDBEA9CCC0F4}"/>
          </ac:spMkLst>
        </pc:spChg>
        <pc:spChg chg="mod">
          <ac:chgData name="nouman ahmed" userId="b3807e8278be512c" providerId="Windows Live" clId="Web-{A3E3191A-6909-4562-B93C-94F429C018AA}" dt="2024-01-09T16:54:00.455" v="236" actId="20577"/>
          <ac:spMkLst>
            <pc:docMk/>
            <pc:sldMk cId="3221722436" sldId="265"/>
            <ac:spMk id="3" creationId="{AF5E4A6C-D75F-4067-7EEB-841C4310D6FF}"/>
          </ac:spMkLst>
        </pc:spChg>
      </pc:sldChg>
      <pc:sldChg chg="addSp delSp modSp new">
        <pc:chgData name="nouman ahmed" userId="b3807e8278be512c" providerId="Windows Live" clId="Web-{A3E3191A-6909-4562-B93C-94F429C018AA}" dt="2024-01-09T18:14:53.182" v="5924" actId="20577"/>
        <pc:sldMkLst>
          <pc:docMk/>
          <pc:sldMk cId="243026529" sldId="266"/>
        </pc:sldMkLst>
        <pc:spChg chg="mod">
          <ac:chgData name="nouman ahmed" userId="b3807e8278be512c" providerId="Windows Live" clId="Web-{A3E3191A-6909-4562-B93C-94F429C018AA}" dt="2024-01-09T18:14:41.682" v="5921" actId="20577"/>
          <ac:spMkLst>
            <pc:docMk/>
            <pc:sldMk cId="243026529" sldId="266"/>
            <ac:spMk id="2" creationId="{68462F12-D175-8F2B-4AE5-966068434128}"/>
          </ac:spMkLst>
        </pc:spChg>
        <pc:spChg chg="mod">
          <ac:chgData name="nouman ahmed" userId="b3807e8278be512c" providerId="Windows Live" clId="Web-{A3E3191A-6909-4562-B93C-94F429C018AA}" dt="2024-01-09T18:14:53.182" v="5924" actId="20577"/>
          <ac:spMkLst>
            <pc:docMk/>
            <pc:sldMk cId="243026529" sldId="266"/>
            <ac:spMk id="3" creationId="{DB2EB27C-215C-F97D-5F20-5CF2C8684263}"/>
          </ac:spMkLst>
        </pc:spChg>
        <pc:graphicFrameChg chg="add del mod modGraphic">
          <ac:chgData name="nouman ahmed" userId="b3807e8278be512c" providerId="Windows Live" clId="Web-{A3E3191A-6909-4562-B93C-94F429C018AA}" dt="2024-01-09T16:55:45.941" v="335"/>
          <ac:graphicFrameMkLst>
            <pc:docMk/>
            <pc:sldMk cId="243026529" sldId="266"/>
            <ac:graphicFrameMk id="4" creationId="{E2F5790B-89DE-CE28-94E9-0CFDADE43940}"/>
          </ac:graphicFrameMkLst>
        </pc:graphicFrameChg>
        <pc:graphicFrameChg chg="add del mod modGraphic">
          <ac:chgData name="nouman ahmed" userId="b3807e8278be512c" providerId="Windows Live" clId="Web-{A3E3191A-6909-4562-B93C-94F429C018AA}" dt="2024-01-09T16:57:07.630" v="356"/>
          <ac:graphicFrameMkLst>
            <pc:docMk/>
            <pc:sldMk cId="243026529" sldId="266"/>
            <ac:graphicFrameMk id="5" creationId="{1ACFE20D-730A-0716-C3F7-BD11A6B33193}"/>
          </ac:graphicFrameMkLst>
        </pc:graphicFrameChg>
        <pc:graphicFrameChg chg="add del mod modGraphic">
          <ac:chgData name="nouman ahmed" userId="b3807e8278be512c" providerId="Windows Live" clId="Web-{A3E3191A-6909-4562-B93C-94F429C018AA}" dt="2024-01-09T16:57:47.443" v="367"/>
          <ac:graphicFrameMkLst>
            <pc:docMk/>
            <pc:sldMk cId="243026529" sldId="266"/>
            <ac:graphicFrameMk id="6" creationId="{6553BE13-0435-C094-C2E2-0F86ACC342E2}"/>
          </ac:graphicFrameMkLst>
        </pc:graphicFrameChg>
        <pc:graphicFrameChg chg="add del mod modGraphic">
          <ac:chgData name="nouman ahmed" userId="b3807e8278be512c" providerId="Windows Live" clId="Web-{A3E3191A-6909-4562-B93C-94F429C018AA}" dt="2024-01-09T16:59:16.695" v="398"/>
          <ac:graphicFrameMkLst>
            <pc:docMk/>
            <pc:sldMk cId="243026529" sldId="266"/>
            <ac:graphicFrameMk id="7" creationId="{E74ABF79-6CFB-98FB-63FB-75973F9A0760}"/>
          </ac:graphicFrameMkLst>
        </pc:graphicFrameChg>
        <pc:graphicFrameChg chg="add del mod modGraphic">
          <ac:chgData name="nouman ahmed" userId="b3807e8278be512c" providerId="Windows Live" clId="Web-{A3E3191A-6909-4562-B93C-94F429C018AA}" dt="2024-01-09T17:04:08.091" v="505"/>
          <ac:graphicFrameMkLst>
            <pc:docMk/>
            <pc:sldMk cId="243026529" sldId="266"/>
            <ac:graphicFrameMk id="8" creationId="{0477A100-927C-C412-B40D-09E00C1051DC}"/>
          </ac:graphicFrameMkLst>
        </pc:graphicFrameChg>
        <pc:graphicFrameChg chg="add del mod modGraphic">
          <ac:chgData name="nouman ahmed" userId="b3807e8278be512c" providerId="Windows Live" clId="Web-{A3E3191A-6909-4562-B93C-94F429C018AA}" dt="2024-01-09T17:04:53.858" v="520"/>
          <ac:graphicFrameMkLst>
            <pc:docMk/>
            <pc:sldMk cId="243026529" sldId="266"/>
            <ac:graphicFrameMk id="9" creationId="{2179C22B-24F5-AE52-0827-28C117D707A4}"/>
          </ac:graphicFrameMkLst>
        </pc:graphicFrameChg>
      </pc:sldChg>
      <pc:sldChg chg="modSp new">
        <pc:chgData name="nouman ahmed" userId="b3807e8278be512c" providerId="Windows Live" clId="Web-{A3E3191A-6909-4562-B93C-94F429C018AA}" dt="2024-01-09T18:15:28.527" v="5935" actId="20577"/>
        <pc:sldMkLst>
          <pc:docMk/>
          <pc:sldMk cId="1106533044" sldId="267"/>
        </pc:sldMkLst>
        <pc:spChg chg="mod">
          <ac:chgData name="nouman ahmed" userId="b3807e8278be512c" providerId="Windows Live" clId="Web-{A3E3191A-6909-4562-B93C-94F429C018AA}" dt="2024-01-09T18:15:28.527" v="5935" actId="20577"/>
          <ac:spMkLst>
            <pc:docMk/>
            <pc:sldMk cId="1106533044" sldId="267"/>
            <ac:spMk id="2" creationId="{8AB9C2AE-CCE8-FEB0-B312-FCDB1A4C4A8A}"/>
          </ac:spMkLst>
        </pc:spChg>
        <pc:spChg chg="mod">
          <ac:chgData name="nouman ahmed" userId="b3807e8278be512c" providerId="Windows Live" clId="Web-{A3E3191A-6909-4562-B93C-94F429C018AA}" dt="2024-01-09T18:15:16.152" v="5931" actId="20577"/>
          <ac:spMkLst>
            <pc:docMk/>
            <pc:sldMk cId="1106533044" sldId="267"/>
            <ac:spMk id="3" creationId="{B9F291F2-74E2-F295-5264-1683BEA5E086}"/>
          </ac:spMkLst>
        </pc:spChg>
      </pc:sldChg>
      <pc:sldChg chg="modSp new ord">
        <pc:chgData name="nouman ahmed" userId="b3807e8278be512c" providerId="Windows Live" clId="Web-{A3E3191A-6909-4562-B93C-94F429C018AA}" dt="2024-01-09T18:16:04.574" v="5944" actId="20577"/>
        <pc:sldMkLst>
          <pc:docMk/>
          <pc:sldMk cId="641677283" sldId="268"/>
        </pc:sldMkLst>
        <pc:spChg chg="mod">
          <ac:chgData name="nouman ahmed" userId="b3807e8278be512c" providerId="Windows Live" clId="Web-{A3E3191A-6909-4562-B93C-94F429C018AA}" dt="2024-01-09T18:16:04.574" v="5944" actId="20577"/>
          <ac:spMkLst>
            <pc:docMk/>
            <pc:sldMk cId="641677283" sldId="268"/>
            <ac:spMk id="2" creationId="{682A05AE-E6EB-857B-45F4-C6A84B6BAF63}"/>
          </ac:spMkLst>
        </pc:spChg>
        <pc:spChg chg="mod">
          <ac:chgData name="nouman ahmed" userId="b3807e8278be512c" providerId="Windows Live" clId="Web-{A3E3191A-6909-4562-B93C-94F429C018AA}" dt="2024-01-09T18:16:00.418" v="5941" actId="20577"/>
          <ac:spMkLst>
            <pc:docMk/>
            <pc:sldMk cId="641677283" sldId="268"/>
            <ac:spMk id="3" creationId="{13A97C95-97F9-6862-F414-4CA340DB9C73}"/>
          </ac:spMkLst>
        </pc:spChg>
      </pc:sldChg>
      <pc:sldChg chg="modSp new">
        <pc:chgData name="nouman ahmed" userId="b3807e8278be512c" providerId="Windows Live" clId="Web-{A3E3191A-6909-4562-B93C-94F429C018AA}" dt="2024-01-09T18:16:42.184" v="5952" actId="1076"/>
        <pc:sldMkLst>
          <pc:docMk/>
          <pc:sldMk cId="2619686043" sldId="269"/>
        </pc:sldMkLst>
        <pc:spChg chg="mod">
          <ac:chgData name="nouman ahmed" userId="b3807e8278be512c" providerId="Windows Live" clId="Web-{A3E3191A-6909-4562-B93C-94F429C018AA}" dt="2024-01-09T18:16:35.294" v="5951" actId="20577"/>
          <ac:spMkLst>
            <pc:docMk/>
            <pc:sldMk cId="2619686043" sldId="269"/>
            <ac:spMk id="2" creationId="{33094827-B036-5A56-60FD-9DE44208B4C9}"/>
          </ac:spMkLst>
        </pc:spChg>
        <pc:spChg chg="mod">
          <ac:chgData name="nouman ahmed" userId="b3807e8278be512c" providerId="Windows Live" clId="Web-{A3E3191A-6909-4562-B93C-94F429C018AA}" dt="2024-01-09T18:16:42.184" v="5952" actId="1076"/>
          <ac:spMkLst>
            <pc:docMk/>
            <pc:sldMk cId="2619686043" sldId="269"/>
            <ac:spMk id="3" creationId="{C0EAEF5A-0EC7-73C5-7A70-FFDCB9DBBBF2}"/>
          </ac:spMkLst>
        </pc:spChg>
      </pc:sldChg>
      <pc:sldChg chg="modSp new">
        <pc:chgData name="nouman ahmed" userId="b3807e8278be512c" providerId="Windows Live" clId="Web-{A3E3191A-6909-4562-B93C-94F429C018AA}" dt="2024-01-09T18:17:19.388" v="5961" actId="20577"/>
        <pc:sldMkLst>
          <pc:docMk/>
          <pc:sldMk cId="3548242663" sldId="270"/>
        </pc:sldMkLst>
        <pc:spChg chg="mod">
          <ac:chgData name="nouman ahmed" userId="b3807e8278be512c" providerId="Windows Live" clId="Web-{A3E3191A-6909-4562-B93C-94F429C018AA}" dt="2024-01-09T18:17:12.857" v="5959" actId="20577"/>
          <ac:spMkLst>
            <pc:docMk/>
            <pc:sldMk cId="3548242663" sldId="270"/>
            <ac:spMk id="2" creationId="{CA9BD5D2-B18B-61A9-460E-7855641B776F}"/>
          </ac:spMkLst>
        </pc:spChg>
        <pc:spChg chg="mod">
          <ac:chgData name="nouman ahmed" userId="b3807e8278be512c" providerId="Windows Live" clId="Web-{A3E3191A-6909-4562-B93C-94F429C018AA}" dt="2024-01-09T18:17:19.388" v="5961" actId="20577"/>
          <ac:spMkLst>
            <pc:docMk/>
            <pc:sldMk cId="3548242663" sldId="270"/>
            <ac:spMk id="3" creationId="{0E45CF1F-DE18-82EA-373A-195D1D35F2CB}"/>
          </ac:spMkLst>
        </pc:spChg>
      </pc:sldChg>
      <pc:sldChg chg="modSp new">
        <pc:chgData name="nouman ahmed" userId="b3807e8278be512c" providerId="Windows Live" clId="Web-{A3E3191A-6909-4562-B93C-94F429C018AA}" dt="2024-01-09T18:17:50.107" v="5972" actId="20577"/>
        <pc:sldMkLst>
          <pc:docMk/>
          <pc:sldMk cId="1913684573" sldId="271"/>
        </pc:sldMkLst>
        <pc:spChg chg="mod">
          <ac:chgData name="nouman ahmed" userId="b3807e8278be512c" providerId="Windows Live" clId="Web-{A3E3191A-6909-4562-B93C-94F429C018AA}" dt="2024-01-09T18:17:50.107" v="5972" actId="20577"/>
          <ac:spMkLst>
            <pc:docMk/>
            <pc:sldMk cId="1913684573" sldId="271"/>
            <ac:spMk id="2" creationId="{D795B595-9D61-A883-2989-E10ECE4CE2CE}"/>
          </ac:spMkLst>
        </pc:spChg>
        <pc:spChg chg="mod">
          <ac:chgData name="nouman ahmed" userId="b3807e8278be512c" providerId="Windows Live" clId="Web-{A3E3191A-6909-4562-B93C-94F429C018AA}" dt="2024-01-09T18:17:29.216" v="5962" actId="20577"/>
          <ac:spMkLst>
            <pc:docMk/>
            <pc:sldMk cId="1913684573" sldId="271"/>
            <ac:spMk id="3" creationId="{FCAA3FC7-7CC3-1D30-B88D-BC28B1EFB8F9}"/>
          </ac:spMkLst>
        </pc:spChg>
      </pc:sldChg>
      <pc:sldChg chg="modSp new">
        <pc:chgData name="nouman ahmed" userId="b3807e8278be512c" providerId="Windows Live" clId="Web-{A3E3191A-6909-4562-B93C-94F429C018AA}" dt="2024-01-09T18:19:20.062" v="5995" actId="20577"/>
        <pc:sldMkLst>
          <pc:docMk/>
          <pc:sldMk cId="3045880811" sldId="272"/>
        </pc:sldMkLst>
        <pc:spChg chg="mod">
          <ac:chgData name="nouman ahmed" userId="b3807e8278be512c" providerId="Windows Live" clId="Web-{A3E3191A-6909-4562-B93C-94F429C018AA}" dt="2024-01-09T18:19:20.062" v="5995" actId="20577"/>
          <ac:spMkLst>
            <pc:docMk/>
            <pc:sldMk cId="3045880811" sldId="272"/>
            <ac:spMk id="2" creationId="{532FCF52-79D4-9D54-3D50-091252414EFD}"/>
          </ac:spMkLst>
        </pc:spChg>
        <pc:spChg chg="mod">
          <ac:chgData name="nouman ahmed" userId="b3807e8278be512c" providerId="Windows Live" clId="Web-{A3E3191A-6909-4562-B93C-94F429C018AA}" dt="2024-01-09T18:18:06.373" v="5978" actId="20577"/>
          <ac:spMkLst>
            <pc:docMk/>
            <pc:sldMk cId="3045880811" sldId="272"/>
            <ac:spMk id="3" creationId="{C5FB7E27-65B2-6902-05EE-3ABB3D741E91}"/>
          </ac:spMkLst>
        </pc:spChg>
      </pc:sldChg>
      <pc:sldChg chg="modSp new">
        <pc:chgData name="nouman ahmed" userId="b3807e8278be512c" providerId="Windows Live" clId="Web-{A3E3191A-6909-4562-B93C-94F429C018AA}" dt="2024-01-09T18:18:44.061" v="5987" actId="20577"/>
        <pc:sldMkLst>
          <pc:docMk/>
          <pc:sldMk cId="372972537" sldId="273"/>
        </pc:sldMkLst>
        <pc:spChg chg="mod">
          <ac:chgData name="nouman ahmed" userId="b3807e8278be512c" providerId="Windows Live" clId="Web-{A3E3191A-6909-4562-B93C-94F429C018AA}" dt="2024-01-09T18:18:34.749" v="5985" actId="1076"/>
          <ac:spMkLst>
            <pc:docMk/>
            <pc:sldMk cId="372972537" sldId="273"/>
            <ac:spMk id="2" creationId="{D83E199F-BB21-FF47-C270-5424AD323CB5}"/>
          </ac:spMkLst>
        </pc:spChg>
        <pc:spChg chg="mod">
          <ac:chgData name="nouman ahmed" userId="b3807e8278be512c" providerId="Windows Live" clId="Web-{A3E3191A-6909-4562-B93C-94F429C018AA}" dt="2024-01-09T18:18:44.061" v="5987" actId="20577"/>
          <ac:spMkLst>
            <pc:docMk/>
            <pc:sldMk cId="372972537" sldId="273"/>
            <ac:spMk id="3" creationId="{604E61D3-EE19-4202-6475-7CA02496004F}"/>
          </ac:spMkLst>
        </pc:spChg>
      </pc:sldChg>
      <pc:sldChg chg="modSp new ord">
        <pc:chgData name="nouman ahmed" userId="b3807e8278be512c" providerId="Windows Live" clId="Web-{A3E3191A-6909-4562-B93C-94F429C018AA}" dt="2024-01-09T18:19:12.890" v="5994" actId="14100"/>
        <pc:sldMkLst>
          <pc:docMk/>
          <pc:sldMk cId="1018983970" sldId="274"/>
        </pc:sldMkLst>
        <pc:spChg chg="mod">
          <ac:chgData name="nouman ahmed" userId="b3807e8278be512c" providerId="Windows Live" clId="Web-{A3E3191A-6909-4562-B93C-94F429C018AA}" dt="2024-01-09T18:19:12.890" v="5994" actId="14100"/>
          <ac:spMkLst>
            <pc:docMk/>
            <pc:sldMk cId="1018983970" sldId="274"/>
            <ac:spMk id="2" creationId="{AF06E5F4-80A2-A3DF-CAF4-FAEAEBE619D4}"/>
          </ac:spMkLst>
        </pc:spChg>
        <pc:spChg chg="mod">
          <ac:chgData name="nouman ahmed" userId="b3807e8278be512c" providerId="Windows Live" clId="Web-{A3E3191A-6909-4562-B93C-94F429C018AA}" dt="2024-01-09T18:18:53.718" v="5989" actId="20577"/>
          <ac:spMkLst>
            <pc:docMk/>
            <pc:sldMk cId="1018983970" sldId="274"/>
            <ac:spMk id="3" creationId="{65D6795E-BF95-02E8-CB22-EA2B344A851D}"/>
          </ac:spMkLst>
        </pc:spChg>
      </pc:sldChg>
      <pc:sldChg chg="addSp delSp modSp new">
        <pc:chgData name="nouman ahmed" userId="b3807e8278be512c" providerId="Windows Live" clId="Web-{A3E3191A-6909-4562-B93C-94F429C018AA}" dt="2024-01-09T18:19:43.563" v="6001" actId="20577"/>
        <pc:sldMkLst>
          <pc:docMk/>
          <pc:sldMk cId="2845211552" sldId="275"/>
        </pc:sldMkLst>
        <pc:spChg chg="mod">
          <ac:chgData name="nouman ahmed" userId="b3807e8278be512c" providerId="Windows Live" clId="Web-{A3E3191A-6909-4562-B93C-94F429C018AA}" dt="2024-01-09T18:19:43.563" v="6001" actId="20577"/>
          <ac:spMkLst>
            <pc:docMk/>
            <pc:sldMk cId="2845211552" sldId="275"/>
            <ac:spMk id="2" creationId="{B6567777-B093-84E1-26AB-0901FF7A3734}"/>
          </ac:spMkLst>
        </pc:spChg>
        <pc:spChg chg="del mod">
          <ac:chgData name="nouman ahmed" userId="b3807e8278be512c" providerId="Windows Live" clId="Web-{A3E3191A-6909-4562-B93C-94F429C018AA}" dt="2024-01-09T17:43:23.196" v="2407"/>
          <ac:spMkLst>
            <pc:docMk/>
            <pc:sldMk cId="2845211552" sldId="275"/>
            <ac:spMk id="3" creationId="{E7984837-42B7-7BEC-B7A5-7AC3D41F0FAD}"/>
          </ac:spMkLst>
        </pc:spChg>
        <pc:graphicFrameChg chg="add mod ord modGraphic">
          <ac:chgData name="nouman ahmed" userId="b3807e8278be512c" providerId="Windows Live" clId="Web-{A3E3191A-6909-4562-B93C-94F429C018AA}" dt="2024-01-09T17:47:35.872" v="3232"/>
          <ac:graphicFrameMkLst>
            <pc:docMk/>
            <pc:sldMk cId="2845211552" sldId="275"/>
            <ac:graphicFrameMk id="4" creationId="{04EF4904-E92A-C2B3-00DF-54B71F6B883D}"/>
          </ac:graphicFrameMkLst>
        </pc:graphicFrameChg>
      </pc:sldChg>
      <pc:sldChg chg="addSp delSp modSp new">
        <pc:chgData name="nouman ahmed" userId="b3807e8278be512c" providerId="Windows Live" clId="Web-{A3E3191A-6909-4562-B93C-94F429C018AA}" dt="2024-01-09T18:19:56.750" v="6005" actId="20577"/>
        <pc:sldMkLst>
          <pc:docMk/>
          <pc:sldMk cId="1127763043" sldId="276"/>
        </pc:sldMkLst>
        <pc:spChg chg="mod">
          <ac:chgData name="nouman ahmed" userId="b3807e8278be512c" providerId="Windows Live" clId="Web-{A3E3191A-6909-4562-B93C-94F429C018AA}" dt="2024-01-09T18:19:56.750" v="6005" actId="20577"/>
          <ac:spMkLst>
            <pc:docMk/>
            <pc:sldMk cId="1127763043" sldId="276"/>
            <ac:spMk id="2" creationId="{631487AD-95FF-F8FF-3964-FD35743A8B23}"/>
          </ac:spMkLst>
        </pc:spChg>
        <pc:spChg chg="del">
          <ac:chgData name="nouman ahmed" userId="b3807e8278be512c" providerId="Windows Live" clId="Web-{A3E3191A-6909-4562-B93C-94F429C018AA}" dt="2024-01-09T17:48:29.935" v="3254"/>
          <ac:spMkLst>
            <pc:docMk/>
            <pc:sldMk cId="1127763043" sldId="276"/>
            <ac:spMk id="3" creationId="{6F48C73D-44D6-5A87-2F4A-3C803A83D276}"/>
          </ac:spMkLst>
        </pc:spChg>
        <pc:spChg chg="add del mod">
          <ac:chgData name="nouman ahmed" userId="b3807e8278be512c" providerId="Windows Live" clId="Web-{A3E3191A-6909-4562-B93C-94F429C018AA}" dt="2024-01-09T17:48:54.280" v="3284"/>
          <ac:spMkLst>
            <pc:docMk/>
            <pc:sldMk cId="1127763043" sldId="276"/>
            <ac:spMk id="6" creationId="{4ACB571C-AA4D-6928-2661-DC1A06945D82}"/>
          </ac:spMkLst>
        </pc:spChg>
        <pc:graphicFrameChg chg="add del mod ord modGraphic">
          <ac:chgData name="nouman ahmed" userId="b3807e8278be512c" providerId="Windows Live" clId="Web-{A3E3191A-6909-4562-B93C-94F429C018AA}" dt="2024-01-09T17:48:46.342" v="3283"/>
          <ac:graphicFrameMkLst>
            <pc:docMk/>
            <pc:sldMk cId="1127763043" sldId="276"/>
            <ac:graphicFrameMk id="4" creationId="{6DC64D6F-B0D1-FF9F-AA08-9DE42335D82E}"/>
          </ac:graphicFrameMkLst>
        </pc:graphicFrameChg>
        <pc:graphicFrameChg chg="add mod ord modGraphic">
          <ac:chgData name="nouman ahmed" userId="b3807e8278be512c" providerId="Windows Live" clId="Web-{A3E3191A-6909-4562-B93C-94F429C018AA}" dt="2024-01-09T17:52:30.924" v="4103"/>
          <ac:graphicFrameMkLst>
            <pc:docMk/>
            <pc:sldMk cId="1127763043" sldId="276"/>
            <ac:graphicFrameMk id="7" creationId="{F8DF4853-5840-25E3-DDFC-90646C6A2529}"/>
          </ac:graphicFrameMkLst>
        </pc:graphicFrameChg>
      </pc:sldChg>
      <pc:sldChg chg="addSp delSp modSp new">
        <pc:chgData name="nouman ahmed" userId="b3807e8278be512c" providerId="Windows Live" clId="Web-{A3E3191A-6909-4562-B93C-94F429C018AA}" dt="2024-01-09T18:20:09.907" v="6009" actId="20577"/>
        <pc:sldMkLst>
          <pc:docMk/>
          <pc:sldMk cId="4153643671" sldId="277"/>
        </pc:sldMkLst>
        <pc:spChg chg="mod">
          <ac:chgData name="nouman ahmed" userId="b3807e8278be512c" providerId="Windows Live" clId="Web-{A3E3191A-6909-4562-B93C-94F429C018AA}" dt="2024-01-09T18:20:09.907" v="6009" actId="20577"/>
          <ac:spMkLst>
            <pc:docMk/>
            <pc:sldMk cId="4153643671" sldId="277"/>
            <ac:spMk id="2" creationId="{1250555E-95D1-AB16-A92D-DE181DF5F339}"/>
          </ac:spMkLst>
        </pc:spChg>
        <pc:spChg chg="del">
          <ac:chgData name="nouman ahmed" userId="b3807e8278be512c" providerId="Windows Live" clId="Web-{A3E3191A-6909-4562-B93C-94F429C018AA}" dt="2024-01-09T17:52:53.846" v="4121"/>
          <ac:spMkLst>
            <pc:docMk/>
            <pc:sldMk cId="4153643671" sldId="277"/>
            <ac:spMk id="3" creationId="{B81BC676-A9FC-0FFF-BB04-94640E007B68}"/>
          </ac:spMkLst>
        </pc:spChg>
        <pc:graphicFrameChg chg="add mod ord modGraphic">
          <ac:chgData name="nouman ahmed" userId="b3807e8278be512c" providerId="Windows Live" clId="Web-{A3E3191A-6909-4562-B93C-94F429C018AA}" dt="2024-01-09T17:54:11.645" v="4410"/>
          <ac:graphicFrameMkLst>
            <pc:docMk/>
            <pc:sldMk cId="4153643671" sldId="277"/>
            <ac:graphicFrameMk id="4" creationId="{A9468250-A7BA-226E-F8C9-EC0D2A427B52}"/>
          </ac:graphicFrameMkLst>
        </pc:graphicFrameChg>
      </pc:sldChg>
      <pc:sldChg chg="addSp modSp new">
        <pc:chgData name="nouman ahmed" userId="b3807e8278be512c" providerId="Windows Live" clId="Web-{A3E3191A-6909-4562-B93C-94F429C018AA}" dt="2024-01-09T18:22:12.221" v="6104" actId="14100"/>
        <pc:sldMkLst>
          <pc:docMk/>
          <pc:sldMk cId="1166849958" sldId="278"/>
        </pc:sldMkLst>
        <pc:spChg chg="mod">
          <ac:chgData name="nouman ahmed" userId="b3807e8278be512c" providerId="Windows Live" clId="Web-{A3E3191A-6909-4562-B93C-94F429C018AA}" dt="2024-01-09T18:22:12.221" v="6104" actId="14100"/>
          <ac:spMkLst>
            <pc:docMk/>
            <pc:sldMk cId="1166849958" sldId="278"/>
            <ac:spMk id="2" creationId="{2A45A54B-9169-D956-47DE-3FF4932D0942}"/>
          </ac:spMkLst>
        </pc:spChg>
        <pc:spChg chg="mod">
          <ac:chgData name="nouman ahmed" userId="b3807e8278be512c" providerId="Windows Live" clId="Web-{A3E3191A-6909-4562-B93C-94F429C018AA}" dt="2024-01-09T18:20:38.251" v="6018" actId="20577"/>
          <ac:spMkLst>
            <pc:docMk/>
            <pc:sldMk cId="1166849958" sldId="278"/>
            <ac:spMk id="3" creationId="{CCF53A17-1A06-FEBA-268D-07AED60441A1}"/>
          </ac:spMkLst>
        </pc:spChg>
        <pc:graphicFrameChg chg="add mod modGraphic">
          <ac:chgData name="nouman ahmed" userId="b3807e8278be512c" providerId="Windows Live" clId="Web-{A3E3191A-6909-4562-B93C-94F429C018AA}" dt="2024-01-09T17:59:53.932" v="4998"/>
          <ac:graphicFrameMkLst>
            <pc:docMk/>
            <pc:sldMk cId="1166849958" sldId="278"/>
            <ac:graphicFrameMk id="4" creationId="{5EFF9D07-17AC-9DA4-C385-E0FB44E1C259}"/>
          </ac:graphicFrameMkLst>
        </pc:graphicFrameChg>
      </pc:sldChg>
      <pc:sldChg chg="new del">
        <pc:chgData name="nouman ahmed" userId="b3807e8278be512c" providerId="Windows Live" clId="Web-{A3E3191A-6909-4562-B93C-94F429C018AA}" dt="2024-01-09T17:55:44.053" v="4534"/>
        <pc:sldMkLst>
          <pc:docMk/>
          <pc:sldMk cId="598960816" sldId="279"/>
        </pc:sldMkLst>
      </pc:sldChg>
      <pc:sldChg chg="addSp modSp new ord">
        <pc:chgData name="nouman ahmed" userId="b3807e8278be512c" providerId="Windows Live" clId="Web-{A3E3191A-6909-4562-B93C-94F429C018AA}" dt="2024-01-09T18:21:17.955" v="6095"/>
        <pc:sldMkLst>
          <pc:docMk/>
          <pc:sldMk cId="3570810704" sldId="279"/>
        </pc:sldMkLst>
        <pc:spChg chg="mod">
          <ac:chgData name="nouman ahmed" userId="b3807e8278be512c" providerId="Windows Live" clId="Web-{A3E3191A-6909-4562-B93C-94F429C018AA}" dt="2024-01-09T18:20:54.345" v="6025" actId="1076"/>
          <ac:spMkLst>
            <pc:docMk/>
            <pc:sldMk cId="3570810704" sldId="279"/>
            <ac:spMk id="2" creationId="{ACB35D02-3B7B-E81F-FE32-43C6A254F9A4}"/>
          </ac:spMkLst>
        </pc:spChg>
        <pc:spChg chg="mod">
          <ac:chgData name="nouman ahmed" userId="b3807e8278be512c" providerId="Windows Live" clId="Web-{A3E3191A-6909-4562-B93C-94F429C018AA}" dt="2024-01-09T18:20:45.611" v="6021" actId="20577"/>
          <ac:spMkLst>
            <pc:docMk/>
            <pc:sldMk cId="3570810704" sldId="279"/>
            <ac:spMk id="3" creationId="{2EE7C9D2-16CC-EA33-92FA-409E01648507}"/>
          </ac:spMkLst>
        </pc:spChg>
        <pc:graphicFrameChg chg="add mod modGraphic">
          <ac:chgData name="nouman ahmed" userId="b3807e8278be512c" providerId="Windows Live" clId="Web-{A3E3191A-6909-4562-B93C-94F429C018AA}" dt="2024-01-09T18:21:17.955" v="6095"/>
          <ac:graphicFrameMkLst>
            <pc:docMk/>
            <pc:sldMk cId="3570810704" sldId="279"/>
            <ac:graphicFrameMk id="4" creationId="{DA9CC9A0-D03A-0647-B6B9-11F8A5A9A6A2}"/>
          </ac:graphicFrameMkLst>
        </pc:graphicFrameChg>
      </pc:sldChg>
      <pc:sldChg chg="addSp delSp modSp new">
        <pc:chgData name="nouman ahmed" userId="b3807e8278be512c" providerId="Windows Live" clId="Web-{A3E3191A-6909-4562-B93C-94F429C018AA}" dt="2024-01-09T18:21:56.237" v="6103" actId="20577"/>
        <pc:sldMkLst>
          <pc:docMk/>
          <pc:sldMk cId="1503774851" sldId="280"/>
        </pc:sldMkLst>
        <pc:spChg chg="mod">
          <ac:chgData name="nouman ahmed" userId="b3807e8278be512c" providerId="Windows Live" clId="Web-{A3E3191A-6909-4562-B93C-94F429C018AA}" dt="2024-01-09T18:21:42.424" v="6100" actId="20577"/>
          <ac:spMkLst>
            <pc:docMk/>
            <pc:sldMk cId="1503774851" sldId="280"/>
            <ac:spMk id="2" creationId="{2B9A9E41-80EC-80BE-98F1-F0A551FB7DB0}"/>
          </ac:spMkLst>
        </pc:spChg>
        <pc:spChg chg="mod">
          <ac:chgData name="nouman ahmed" userId="b3807e8278be512c" providerId="Windows Live" clId="Web-{A3E3191A-6909-4562-B93C-94F429C018AA}" dt="2024-01-09T18:21:56.237" v="6103" actId="20577"/>
          <ac:spMkLst>
            <pc:docMk/>
            <pc:sldMk cId="1503774851" sldId="280"/>
            <ac:spMk id="3" creationId="{17E2C0CD-3A86-34EC-5C86-514F57792434}"/>
          </ac:spMkLst>
        </pc:spChg>
        <pc:graphicFrameChg chg="add mod modGraphic">
          <ac:chgData name="nouman ahmed" userId="b3807e8278be512c" providerId="Windows Live" clId="Web-{A3E3191A-6909-4562-B93C-94F429C018AA}" dt="2024-01-09T18:11:22.007" v="5649"/>
          <ac:graphicFrameMkLst>
            <pc:docMk/>
            <pc:sldMk cId="1503774851" sldId="280"/>
            <ac:graphicFrameMk id="4" creationId="{FA1947C4-807E-6BF7-5CD3-36A4B88ED252}"/>
          </ac:graphicFrameMkLst>
        </pc:graphicFrameChg>
        <pc:graphicFrameChg chg="add del mod modGraphic">
          <ac:chgData name="nouman ahmed" userId="b3807e8278be512c" providerId="Windows Live" clId="Web-{A3E3191A-6909-4562-B93C-94F429C018AA}" dt="2024-01-09T18:12:09.586" v="5710"/>
          <ac:graphicFrameMkLst>
            <pc:docMk/>
            <pc:sldMk cId="1503774851" sldId="280"/>
            <ac:graphicFrameMk id="5" creationId="{E1BF0B57-27BF-D3F2-A023-039D4B3648F4}"/>
          </ac:graphicFrameMkLst>
        </pc:graphicFrameChg>
        <pc:graphicFrameChg chg="add mod modGraphic">
          <ac:chgData name="nouman ahmed" userId="b3807e8278be512c" providerId="Windows Live" clId="Web-{A3E3191A-6909-4562-B93C-94F429C018AA}" dt="2024-01-09T18:13:08.931" v="5874"/>
          <ac:graphicFrameMkLst>
            <pc:docMk/>
            <pc:sldMk cId="1503774851" sldId="280"/>
            <ac:graphicFrameMk id="6" creationId="{DBA3655C-C40A-D531-F51E-BA0071EE6354}"/>
          </ac:graphicFrameMkLst>
        </pc:graphicFrameChg>
      </pc:sldChg>
    </pc:docChg>
  </pc:docChgLst>
  <pc:docChgLst>
    <pc:chgData name="nouman ahmed" userId="b3807e8278be512c" providerId="Windows Live" clId="Web-{A210428B-102E-4AB2-A4AC-710984085959}"/>
    <pc:docChg chg="addSld delSld modSld sldOrd">
      <pc:chgData name="nouman ahmed" userId="b3807e8278be512c" providerId="Windows Live" clId="Web-{A210428B-102E-4AB2-A4AC-710984085959}" dt="2024-01-08T15:06:08.461" v="1198" actId="20577"/>
      <pc:docMkLst>
        <pc:docMk/>
      </pc:docMkLst>
      <pc:sldChg chg="addSp delSp modSp">
        <pc:chgData name="nouman ahmed" userId="b3807e8278be512c" providerId="Windows Live" clId="Web-{A210428B-102E-4AB2-A4AC-710984085959}" dt="2024-01-08T14:34:33.142" v="330" actId="20577"/>
        <pc:sldMkLst>
          <pc:docMk/>
          <pc:sldMk cId="2810070321" sldId="257"/>
        </pc:sldMkLst>
        <pc:spChg chg="mod">
          <ac:chgData name="nouman ahmed" userId="b3807e8278be512c" providerId="Windows Live" clId="Web-{A210428B-102E-4AB2-A4AC-710984085959}" dt="2024-01-08T14:31:41.449" v="285" actId="20577"/>
          <ac:spMkLst>
            <pc:docMk/>
            <pc:sldMk cId="2810070321" sldId="257"/>
            <ac:spMk id="2" creationId="{2B58B98F-1B12-031B-0E41-9C07E8F28816}"/>
          </ac:spMkLst>
        </pc:spChg>
        <pc:spChg chg="mod">
          <ac:chgData name="nouman ahmed" userId="b3807e8278be512c" providerId="Windows Live" clId="Web-{A210428B-102E-4AB2-A4AC-710984085959}" dt="2024-01-08T14:34:33.142" v="330" actId="20577"/>
          <ac:spMkLst>
            <pc:docMk/>
            <pc:sldMk cId="2810070321" sldId="257"/>
            <ac:spMk id="3" creationId="{5BD6D54F-40D7-4B90-CA25-EFCB56FBF7FF}"/>
          </ac:spMkLst>
        </pc:spChg>
        <pc:spChg chg="add del mod">
          <ac:chgData name="nouman ahmed" userId="b3807e8278be512c" providerId="Windows Live" clId="Web-{A210428B-102E-4AB2-A4AC-710984085959}" dt="2024-01-08T14:33:11.655" v="295"/>
          <ac:spMkLst>
            <pc:docMk/>
            <pc:sldMk cId="2810070321" sldId="257"/>
            <ac:spMk id="5" creationId="{495E8C21-2B39-9188-BB48-699C2D2DC449}"/>
          </ac:spMkLst>
        </pc:spChg>
      </pc:sldChg>
      <pc:sldChg chg="modSp">
        <pc:chgData name="nouman ahmed" userId="b3807e8278be512c" providerId="Windows Live" clId="Web-{A210428B-102E-4AB2-A4AC-710984085959}" dt="2024-01-08T15:06:08.461" v="1198" actId="20577"/>
        <pc:sldMkLst>
          <pc:docMk/>
          <pc:sldMk cId="4215704970" sldId="258"/>
        </pc:sldMkLst>
        <pc:spChg chg="mod">
          <ac:chgData name="nouman ahmed" userId="b3807e8278be512c" providerId="Windows Live" clId="Web-{A210428B-102E-4AB2-A4AC-710984085959}" dt="2024-01-08T15:06:08.461" v="1198" actId="20577"/>
          <ac:spMkLst>
            <pc:docMk/>
            <pc:sldMk cId="4215704970" sldId="258"/>
            <ac:spMk id="3" creationId="{05924BC2-D527-2AEC-731B-2C4BD3F176A1}"/>
          </ac:spMkLst>
        </pc:spChg>
      </pc:sldChg>
      <pc:sldChg chg="modSp new">
        <pc:chgData name="nouman ahmed" userId="b3807e8278be512c" providerId="Windows Live" clId="Web-{A210428B-102E-4AB2-A4AC-710984085959}" dt="2024-01-08T14:50:03.731" v="744" actId="20577"/>
        <pc:sldMkLst>
          <pc:docMk/>
          <pc:sldMk cId="1941283559" sldId="259"/>
        </pc:sldMkLst>
        <pc:spChg chg="mod">
          <ac:chgData name="nouman ahmed" userId="b3807e8278be512c" providerId="Windows Live" clId="Web-{A210428B-102E-4AB2-A4AC-710984085959}" dt="2024-01-08T14:50:03.731" v="744" actId="20577"/>
          <ac:spMkLst>
            <pc:docMk/>
            <pc:sldMk cId="1941283559" sldId="259"/>
            <ac:spMk id="2" creationId="{76D16B1D-7897-22D1-4892-CF86283C44F5}"/>
          </ac:spMkLst>
        </pc:spChg>
        <pc:spChg chg="mod">
          <ac:chgData name="nouman ahmed" userId="b3807e8278be512c" providerId="Windows Live" clId="Web-{A210428B-102E-4AB2-A4AC-710984085959}" dt="2024-01-08T14:48:17.728" v="720" actId="20577"/>
          <ac:spMkLst>
            <pc:docMk/>
            <pc:sldMk cId="1941283559" sldId="259"/>
            <ac:spMk id="3" creationId="{352F0DB7-3ED3-79BB-669D-A4970E3C9D74}"/>
          </ac:spMkLst>
        </pc:spChg>
      </pc:sldChg>
      <pc:sldChg chg="modSp new del">
        <pc:chgData name="nouman ahmed" userId="b3807e8278be512c" providerId="Windows Live" clId="Web-{A210428B-102E-4AB2-A4AC-710984085959}" dt="2024-01-08T14:35:39.159" v="338"/>
        <pc:sldMkLst>
          <pc:docMk/>
          <pc:sldMk cId="3109931291" sldId="259"/>
        </pc:sldMkLst>
        <pc:spChg chg="mod">
          <ac:chgData name="nouman ahmed" userId="b3807e8278be512c" providerId="Windows Live" clId="Web-{A210428B-102E-4AB2-A4AC-710984085959}" dt="2024-01-08T14:35:34.862" v="337" actId="20577"/>
          <ac:spMkLst>
            <pc:docMk/>
            <pc:sldMk cId="3109931291" sldId="259"/>
            <ac:spMk id="3" creationId="{0D71DCB1-3C29-8365-65E0-244A3DA90CA9}"/>
          </ac:spMkLst>
        </pc:spChg>
      </pc:sldChg>
      <pc:sldChg chg="new del">
        <pc:chgData name="nouman ahmed" userId="b3807e8278be512c" providerId="Windows Live" clId="Web-{A210428B-102E-4AB2-A4AC-710984085959}" dt="2024-01-08T14:48:40.963" v="722"/>
        <pc:sldMkLst>
          <pc:docMk/>
          <pc:sldMk cId="1326869285" sldId="260"/>
        </pc:sldMkLst>
      </pc:sldChg>
      <pc:sldChg chg="modSp new">
        <pc:chgData name="nouman ahmed" userId="b3807e8278be512c" providerId="Windows Live" clId="Web-{A210428B-102E-4AB2-A4AC-710984085959}" dt="2024-01-08T14:52:34.501" v="829" actId="20577"/>
        <pc:sldMkLst>
          <pc:docMk/>
          <pc:sldMk cId="1348825618" sldId="260"/>
        </pc:sldMkLst>
        <pc:spChg chg="mod">
          <ac:chgData name="nouman ahmed" userId="b3807e8278be512c" providerId="Windows Live" clId="Web-{A210428B-102E-4AB2-A4AC-710984085959}" dt="2024-01-08T14:52:34.501" v="829" actId="20577"/>
          <ac:spMkLst>
            <pc:docMk/>
            <pc:sldMk cId="1348825618" sldId="260"/>
            <ac:spMk id="2" creationId="{6A3D43E6-E3BB-5243-5746-B8419B413142}"/>
          </ac:spMkLst>
        </pc:spChg>
        <pc:spChg chg="mod">
          <ac:chgData name="nouman ahmed" userId="b3807e8278be512c" providerId="Windows Live" clId="Web-{A210428B-102E-4AB2-A4AC-710984085959}" dt="2024-01-08T14:52:30.376" v="828" actId="20577"/>
          <ac:spMkLst>
            <pc:docMk/>
            <pc:sldMk cId="1348825618" sldId="260"/>
            <ac:spMk id="3" creationId="{E436D8C1-7B4F-8713-C41B-DF09646C9C9C}"/>
          </ac:spMkLst>
        </pc:spChg>
      </pc:sldChg>
      <pc:sldChg chg="modSp new">
        <pc:chgData name="nouman ahmed" userId="b3807e8278be512c" providerId="Windows Live" clId="Web-{A210428B-102E-4AB2-A4AC-710984085959}" dt="2024-01-08T14:57:44.197" v="942" actId="20577"/>
        <pc:sldMkLst>
          <pc:docMk/>
          <pc:sldMk cId="3039639659" sldId="261"/>
        </pc:sldMkLst>
        <pc:spChg chg="mod">
          <ac:chgData name="nouman ahmed" userId="b3807e8278be512c" providerId="Windows Live" clId="Web-{A210428B-102E-4AB2-A4AC-710984085959}" dt="2024-01-08T14:53:50.565" v="847" actId="20577"/>
          <ac:spMkLst>
            <pc:docMk/>
            <pc:sldMk cId="3039639659" sldId="261"/>
            <ac:spMk id="2" creationId="{1D577EAA-D84D-DB67-62A7-2F9CFA205BCF}"/>
          </ac:spMkLst>
        </pc:spChg>
        <pc:spChg chg="mod">
          <ac:chgData name="nouman ahmed" userId="b3807e8278be512c" providerId="Windows Live" clId="Web-{A210428B-102E-4AB2-A4AC-710984085959}" dt="2024-01-08T14:57:44.197" v="942" actId="20577"/>
          <ac:spMkLst>
            <pc:docMk/>
            <pc:sldMk cId="3039639659" sldId="261"/>
            <ac:spMk id="3" creationId="{0B6E5EEE-2B2A-D3B3-5A1F-F4B01DFEEEF3}"/>
          </ac:spMkLst>
        </pc:spChg>
      </pc:sldChg>
      <pc:sldChg chg="modSp new ord">
        <pc:chgData name="nouman ahmed" userId="b3807e8278be512c" providerId="Windows Live" clId="Web-{A210428B-102E-4AB2-A4AC-710984085959}" dt="2024-01-08T15:05:25.601" v="1187" actId="20577"/>
        <pc:sldMkLst>
          <pc:docMk/>
          <pc:sldMk cId="3338711500" sldId="262"/>
        </pc:sldMkLst>
        <pc:spChg chg="mod">
          <ac:chgData name="nouman ahmed" userId="b3807e8278be512c" providerId="Windows Live" clId="Web-{A210428B-102E-4AB2-A4AC-710984085959}" dt="2024-01-08T14:59:27.747" v="956" actId="20577"/>
          <ac:spMkLst>
            <pc:docMk/>
            <pc:sldMk cId="3338711500" sldId="262"/>
            <ac:spMk id="2" creationId="{7014071B-6BA1-E72D-308C-B889C1A383F7}"/>
          </ac:spMkLst>
        </pc:spChg>
        <pc:spChg chg="mod">
          <ac:chgData name="nouman ahmed" userId="b3807e8278be512c" providerId="Windows Live" clId="Web-{A210428B-102E-4AB2-A4AC-710984085959}" dt="2024-01-08T15:05:25.601" v="1187" actId="20577"/>
          <ac:spMkLst>
            <pc:docMk/>
            <pc:sldMk cId="3338711500" sldId="262"/>
            <ac:spMk id="3" creationId="{06DB7C48-666B-1206-82C3-3A15DB4530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7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10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7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8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5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4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1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BD7D-6AA8-4429-8B1A-05667682FBC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2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4AA-E7DD-25D8-871E-5847FB522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fundamentals</a:t>
            </a:r>
            <a:endParaRPr lang="en-IN" b="1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EEAD-25E9-8A90-D75C-6EC5187F2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- Project by Nouman and Krishiv</a:t>
            </a:r>
            <a:endParaRPr lang="en-IN" b="1" i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6B0-2FC7-B754-D2D2-CDBEA9CC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47" y="782094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TOKENS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4A6C-D75F-4067-7EEB-841C4310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 token is the smallest individual unit in a python program. All statements and instructions in a program are built with tokens. The various tokens in python are :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Identifiers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Punctuators</a:t>
            </a:r>
          </a:p>
        </p:txBody>
      </p:sp>
    </p:spTree>
    <p:extLst>
      <p:ext uri="{BB962C8B-B14F-4D97-AF65-F5344CB8AC3E}">
        <p14:creationId xmlns:p14="http://schemas.microsoft.com/office/powerpoint/2010/main" val="322172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2F12-D175-8F2B-4AE5-9660684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437" y="826396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B27C-215C-F97D-5F20-5CF2C868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 are the reserved words that cannot be used as a identifier in python.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 are case – sensitive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C2AE-CCE8-FEB0-B312-FCDB1A4C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84" y="782094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IDENTIFIERS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91F2-74E2-F295-5264-1683BEA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Identifiers are names given to class , functions , variables etc. in python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following are the rules for writing identifiers :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 be a combination of letters of lowercase (a to z) to upper (A to  Z)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 or digits (0 to 9) or an underscore(_) . 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 Identifier cannot start with a digit . 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 cannot be used as Identifiers .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Cannot use special symbols like ! , @ , # , $ , % etc. In our Identifier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 be of any length</a:t>
            </a:r>
          </a:p>
        </p:txBody>
      </p:sp>
    </p:spTree>
    <p:extLst>
      <p:ext uri="{BB962C8B-B14F-4D97-AF65-F5344CB8AC3E}">
        <p14:creationId xmlns:p14="http://schemas.microsoft.com/office/powerpoint/2010/main" val="110653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05AE-E6EB-857B-45F4-C6A84B6B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51" y="897280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C95-97F9-6862-F414-4CA340DB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Literals or constant values are the raw data given to a variable or constant which has a fixed value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 Python there are various types of Literals :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Numeric Literals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String Literals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Boolean Literals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Special Literals (None)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 Collections</a:t>
            </a:r>
          </a:p>
          <a:p>
            <a:pPr marL="914400" lvl="1" indent="-457200">
              <a:buAutoNum type="romanLcPeriod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4827-B036-5A56-60FD-9DE44208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60" y="764373"/>
            <a:ext cx="8610600" cy="1293028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Numeric literals</a:t>
            </a:r>
            <a:endParaRPr lang="en-US" u="sng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EF5A-0EC7-73C5-7A70-FFDCB9DB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14" y="1902164"/>
            <a:ext cx="10820400" cy="4024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AutoNum type="arabi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3 types of Numeric Literals in Python :</a:t>
            </a:r>
          </a:p>
          <a:p>
            <a:pPr marL="914400" lvl="1" indent="-457200">
              <a:buAutoNum type="alpha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Integer Literals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Binary Literals</a:t>
            </a:r>
          </a:p>
          <a:p>
            <a:pPr marL="1828800" lvl="3" indent="-457200">
              <a:buAutoNum type="arabi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  (Ex: a = 01010)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Decimal literals 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828800" lvl="3" indent="-457200">
              <a:buAutoNum type="arabicPeriod"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(Ex: b = 102)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Octal literals</a:t>
            </a:r>
          </a:p>
          <a:p>
            <a:pPr marL="1828800" lvl="3" indent="-457200">
              <a:buAutoNum type="arabi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(Ex: c = 0o310)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Hexadecimal literals </a:t>
            </a:r>
          </a:p>
          <a:p>
            <a:pPr marL="1828800" lvl="3" indent="-457200">
              <a:buAutoNum type="arabicPeriod"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(Ex: d = 0e12c)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914400" lvl="1" indent="-457200">
              <a:buAutoNum type="alpha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Float Literals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(Ex: Float1=1.5)</a:t>
            </a:r>
          </a:p>
          <a:p>
            <a:pPr marL="914400" lvl="1" indent="-457200">
              <a:buAutoNum type="alpha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Complex Literals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(Ex: C=3.14j)</a:t>
            </a:r>
          </a:p>
          <a:p>
            <a:pPr marL="1371600" lvl="2" indent="-457200">
              <a:buAutoNum type="romanLcPeriod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371600" lvl="2" indent="-457200">
              <a:buAutoNum type="romanLcPeriod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8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D5D2-B18B-61A9-460E-785564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44" y="844117"/>
            <a:ext cx="8610600" cy="1293028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CF1F-DE18-82EA-373A-195D1D35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text enclosed in single/double quotes forms a string literal in Python . 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two string types in python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Single-line Strings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 which is enclosed in single/double quotes and terminates in one line</a:t>
            </a:r>
          </a:p>
          <a:p>
            <a:pPr lvl="3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 :  Text1 = 'hello'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Multi-line Strings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 of Strings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determines the size of a string as count of the characters in it 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But if your string literal has escape sequence count it as one character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4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B595-9D61-A883-2989-E10ECE4C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786" y="808675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BOOLEAN LITERALS</a:t>
            </a:r>
            <a:endParaRPr lang="en-US" u="sng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3FC7-7CC3-1D30-B88D-BC28B1EF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Boolean literal is used to represent one of the two Boolean values which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Is True or False .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Boolean literal can be either True or False 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following is an example of using Boolean literal : 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X=(1==True)                                            </a:t>
            </a: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SAMPLE OUTPUT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Y=(1==False)                                           X is : True   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A=True + 4                                               Y is : False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B=False+10                                              5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Print(a , b)                                               10</a:t>
            </a:r>
          </a:p>
        </p:txBody>
      </p:sp>
    </p:spTree>
    <p:extLst>
      <p:ext uri="{BB962C8B-B14F-4D97-AF65-F5344CB8AC3E}">
        <p14:creationId xmlns:p14="http://schemas.microsoft.com/office/powerpoint/2010/main" val="191368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CF52-79D4-9D54-3D50-09125241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81" y="84411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Special literal (NONE)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7E27-65B2-6902-05EE-3ABB3D74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None literal is used to indicate the absence of value 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is also used to indicate the end of lists in Python.</a:t>
            </a:r>
          </a:p>
          <a:p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199F-BB21-FF47-C270-5424AD32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2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LITERAL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61D3-EE19-4202-6475-7CA02496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4 types of Literal Collections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Lists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Tuples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Dictionaries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E5F4-80A2-A3DF-CAF4-FAEAEBE6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2" y="826396"/>
            <a:ext cx="4375298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795E-BF95-02E8-CB22-EA2B344A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Operators are special symbols in Python that carry out arithmetic or logical computation 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value that operator operates on is called "Operand" 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8 types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Arithmetic Operators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Comparision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Logical Operators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Bitwise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Assignment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Special Operators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Identity Operators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Membership Operators</a:t>
            </a:r>
          </a:p>
        </p:txBody>
      </p:sp>
    </p:spTree>
    <p:extLst>
      <p:ext uri="{BB962C8B-B14F-4D97-AF65-F5344CB8AC3E}">
        <p14:creationId xmlns:p14="http://schemas.microsoft.com/office/powerpoint/2010/main" val="101898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8778-9BD8-04D0-D618-CEB0C6F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92D050"/>
                </a:solidFill>
              </a:rPr>
              <a:t>INDEX</a:t>
            </a:r>
            <a:endParaRPr lang="en-IN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4BC2-D527-2AEC-731B-2C4BD3F1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 TO PYTHON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What is Python ?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Why Python?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Uses of python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Scope of 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Installing Python IDE</a:t>
            </a:r>
          </a:p>
          <a:p>
            <a:r>
              <a:rPr lang="en-US" b="1" dirty="0">
                <a:solidFill>
                  <a:srgbClr val="FF0000"/>
                </a:solidFill>
              </a:rPr>
              <a:t>Character Set</a:t>
            </a:r>
          </a:p>
          <a:p>
            <a:r>
              <a:rPr lang="en-US" b="1" dirty="0">
                <a:solidFill>
                  <a:srgbClr val="FF0000"/>
                </a:solidFill>
              </a:rPr>
              <a:t>Tokens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0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777-B093-84E1-26AB-0901FF7A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81" y="808675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EF4904-E92A-C2B3-00DF-54B71F6B8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16893"/>
              </p:ext>
            </p:extLst>
          </p:nvPr>
        </p:nvGraphicFramePr>
        <p:xfrm>
          <a:off x="685800" y="2193925"/>
          <a:ext cx="1082039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651">
                  <a:extLst>
                    <a:ext uri="{9D8B030D-6E8A-4147-A177-3AD203B41FA5}">
                      <a16:colId xmlns:a16="http://schemas.microsoft.com/office/drawing/2014/main" val="3604617802"/>
                    </a:ext>
                  </a:extLst>
                </a:gridCol>
                <a:gridCol w="6849139">
                  <a:extLst>
                    <a:ext uri="{9D8B030D-6E8A-4147-A177-3AD203B41FA5}">
                      <a16:colId xmlns:a16="http://schemas.microsoft.com/office/drawing/2014/main" val="573975132"/>
                    </a:ext>
                  </a:extLst>
                </a:gridCol>
                <a:gridCol w="2234604">
                  <a:extLst>
                    <a:ext uri="{9D8B030D-6E8A-4147-A177-3AD203B41FA5}">
                      <a16:colId xmlns:a16="http://schemas.microsoft.com/office/drawing/2014/main" val="112381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6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operands or unary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right operand from the left or unary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4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left operand by the right one (results in 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– Remainder of the division from left operand by right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4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 – Results in whole 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– left operant raised to power right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7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1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87AD-95FF-F8FF-3964-FD35743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4656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Comparision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8DF4853-5840-25E3-DDFC-90646C6A2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5881"/>
              </p:ext>
            </p:extLst>
          </p:nvPr>
        </p:nvGraphicFramePr>
        <p:xfrm>
          <a:off x="685800" y="2193925"/>
          <a:ext cx="1082039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697">
                  <a:extLst>
                    <a:ext uri="{9D8B030D-6E8A-4147-A177-3AD203B41FA5}">
                      <a16:colId xmlns:a16="http://schemas.microsoft.com/office/drawing/2014/main" val="2093821882"/>
                    </a:ext>
                  </a:extLst>
                </a:gridCol>
                <a:gridCol w="6689650">
                  <a:extLst>
                    <a:ext uri="{9D8B030D-6E8A-4147-A177-3AD203B41FA5}">
                      <a16:colId xmlns:a16="http://schemas.microsoft.com/office/drawing/2014/main" val="3813404"/>
                    </a:ext>
                  </a:extLst>
                </a:gridCol>
                <a:gridCol w="2270048">
                  <a:extLst>
                    <a:ext uri="{9D8B030D-6E8A-4147-A177-3AD203B41FA5}">
                      <a16:colId xmlns:a16="http://schemas.microsoft.com/office/drawing/2014/main" val="303054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– True if left operand greater than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– True if left operand less than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– True if both operands are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6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– True if operands are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equal to – True if left operand is greater than equal to right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9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equal to – True if left operand is less than equal to right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6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555E-95D1-AB16-A92D-DE181DF5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1702" y="897280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468250-A7BA-226E-F8C9-EC0D2A427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90150"/>
              </p:ext>
            </p:extLst>
          </p:nvPr>
        </p:nvGraphicFramePr>
        <p:xfrm>
          <a:off x="685800" y="2193925"/>
          <a:ext cx="10820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46">
                  <a:extLst>
                    <a:ext uri="{9D8B030D-6E8A-4147-A177-3AD203B41FA5}">
                      <a16:colId xmlns:a16="http://schemas.microsoft.com/office/drawing/2014/main" val="1960985851"/>
                    </a:ext>
                  </a:extLst>
                </a:gridCol>
                <a:gridCol w="5565553">
                  <a:extLst>
                    <a:ext uri="{9D8B030D-6E8A-4147-A177-3AD203B41FA5}">
                      <a16:colId xmlns:a16="http://schemas.microsoft.com/office/drawing/2014/main" val="1747455667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42430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8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the operands are 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6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either of the operands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1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operand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6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43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A54B-9169-D956-47DE-3FF4932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3" y="897280"/>
            <a:ext cx="6005624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3A17-1A06-FEBA-268D-07AED604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Bitwise operators act on operands as if they were string of binary digits 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operates bit by bit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Following are the bitwise operators 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FF9D07-17AC-9DA4-C385-E0FB44E1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27623"/>
              </p:ext>
            </p:extLst>
          </p:nvPr>
        </p:nvGraphicFramePr>
        <p:xfrm>
          <a:off x="770860" y="3544186"/>
          <a:ext cx="8476036" cy="269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574567296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492828019"/>
                    </a:ext>
                  </a:extLst>
                </a:gridCol>
                <a:gridCol w="3030278">
                  <a:extLst>
                    <a:ext uri="{9D8B030D-6E8A-4147-A177-3AD203B41FA5}">
                      <a16:colId xmlns:a16="http://schemas.microsoft.com/office/drawing/2014/main" val="1683817193"/>
                    </a:ext>
                  </a:extLst>
                </a:gridCol>
              </a:tblGrid>
              <a:tr h="46960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55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&amp; Y = 0 (0000 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5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| Y = 14 (0000 1110)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~X = -11 (1111 0101)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7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X^Y = 14 (0000 1110)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X&gt;&gt;2 = 2 (0000 0010)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X&lt;&lt;2 = 40 (0010 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7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D02-3B7B-E81F-FE32-43C6A254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260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C9D2-16CC-EA33-92FA-409E0164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Assignment operators are used in python to assign values to variables.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following are the types of Assignment Operators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9CC9A0-D03A-0647-B6B9-11F8A5A9A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37280"/>
              </p:ext>
            </p:extLst>
          </p:nvPr>
        </p:nvGraphicFramePr>
        <p:xfrm>
          <a:off x="416796" y="3026097"/>
          <a:ext cx="8168637" cy="259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00007108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20253179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61257999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414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970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64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031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8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8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5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1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9E41-80EC-80BE-98F1-F0A551F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1191" y="85297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C0CD-3A86-34EC-5C86-514F5779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Identity Operators</a:t>
            </a: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Membership Operators</a:t>
            </a: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1947C4-807E-6BF7-5CD3-36A4B88E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28520"/>
              </p:ext>
            </p:extLst>
          </p:nvPr>
        </p:nvGraphicFramePr>
        <p:xfrm>
          <a:off x="744633" y="2742562"/>
          <a:ext cx="95515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31">
                  <a:extLst>
                    <a:ext uri="{9D8B030D-6E8A-4147-A177-3AD203B41FA5}">
                      <a16:colId xmlns:a16="http://schemas.microsoft.com/office/drawing/2014/main" val="2185279397"/>
                    </a:ext>
                  </a:extLst>
                </a:gridCol>
                <a:gridCol w="4970721">
                  <a:extLst>
                    <a:ext uri="{9D8B030D-6E8A-4147-A177-3AD203B41FA5}">
                      <a16:colId xmlns:a16="http://schemas.microsoft.com/office/drawing/2014/main" val="3226205651"/>
                    </a:ext>
                  </a:extLst>
                </a:gridCol>
                <a:gridCol w="2817627">
                  <a:extLst>
                    <a:ext uri="{9D8B030D-6E8A-4147-A177-3AD203B41FA5}">
                      <a16:colId xmlns:a16="http://schemas.microsoft.com/office/drawing/2014/main" val="149558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4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identical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not identical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5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A3655C-C40A-D531-F51E-BA0071EE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20284"/>
              </p:ext>
            </p:extLst>
          </p:nvPr>
        </p:nvGraphicFramePr>
        <p:xfrm>
          <a:off x="744633" y="5001980"/>
          <a:ext cx="102426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31">
                  <a:extLst>
                    <a:ext uri="{9D8B030D-6E8A-4147-A177-3AD203B41FA5}">
                      <a16:colId xmlns:a16="http://schemas.microsoft.com/office/drawing/2014/main" val="2185279397"/>
                    </a:ext>
                  </a:extLst>
                </a:gridCol>
                <a:gridCol w="6033976">
                  <a:extLst>
                    <a:ext uri="{9D8B030D-6E8A-4147-A177-3AD203B41FA5}">
                      <a16:colId xmlns:a16="http://schemas.microsoft.com/office/drawing/2014/main" val="3226205651"/>
                    </a:ext>
                  </a:extLst>
                </a:gridCol>
                <a:gridCol w="2445486">
                  <a:extLst>
                    <a:ext uri="{9D8B030D-6E8A-4147-A177-3AD203B41FA5}">
                      <a16:colId xmlns:a16="http://schemas.microsoft.com/office/drawing/2014/main" val="149558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4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found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not found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7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B98F-1B12-031B-0E41-9C07E8F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" y="1233977"/>
            <a:ext cx="12193772" cy="13327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                 </a:t>
            </a:r>
            <a:r>
              <a:rPr lang="en-US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to python</a:t>
            </a:r>
            <a:br>
              <a:rPr lang="en-US" u="sng" dirty="0"/>
            </a:br>
            <a:br>
              <a:rPr lang="en-US" dirty="0"/>
            </a:br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is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D54F-40D7-4B90-CA25-EFCB56FB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3" y="3027442"/>
            <a:ext cx="10811540" cy="1964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General Purpose Programming Language</a:t>
            </a:r>
          </a:p>
          <a:p>
            <a:r>
              <a:rPr lang="en-US" b="1" dirty="0">
                <a:ea typeface="+mn-lt"/>
                <a:cs typeface="+mn-lt"/>
              </a:rPr>
              <a:t>High-Level Interpreted Programming Language</a:t>
            </a:r>
            <a:endParaRPr lang="en-US" b="1" dirty="0"/>
          </a:p>
          <a:p>
            <a:r>
              <a:rPr lang="en-US" b="1" dirty="0"/>
              <a:t>Created by Guido Van Rossum in 1991 in Netherlands</a:t>
            </a:r>
          </a:p>
          <a:p>
            <a:r>
              <a:rPr lang="en-US" b="1" dirty="0"/>
              <a:t>Object-Oriented Language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00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B1D-7897-22D1-4892-CF86283C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764373"/>
            <a:ext cx="10815536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DO PEOPLE USE PYTHON</a:t>
            </a:r>
            <a:endParaRPr lang="en-US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0DB7-3ED3-79BB-669D-A4970E3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It's Free(open-source)</a:t>
            </a:r>
          </a:p>
          <a:p>
            <a:pPr lvl="1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Downloading and installing Python is free and easy.</a:t>
            </a:r>
          </a:p>
          <a:p>
            <a:pPr lvl="1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Source code is easily accessible.</a:t>
            </a:r>
            <a:endParaRPr lang="en-US" b="1" i="1" dirty="0">
              <a:solidFill>
                <a:schemeClr val="accent6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It's Easy to Use and Learn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Structure and Syntax of Python Is pretty easy to grasp.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It is simple , readable and adaptable which allows programmers to create code quickly and effectively.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It's Portable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runs virtually in every major used today.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programs will run in exactly the same manner irrespective of the platform.</a:t>
            </a:r>
          </a:p>
          <a:p>
            <a:pPr lvl="1"/>
            <a:endParaRPr lang="en-US" b="1" dirty="0">
              <a:solidFill>
                <a:srgbClr val="81BB42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43E6-E3BB-5243-5746-B8419B4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77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8C1-7B4F-8713-C41B-DF09646C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GUI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Internet Scripting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 Integration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Gaming , Images , Robotics and more...</a:t>
            </a:r>
          </a:p>
        </p:txBody>
      </p:sp>
    </p:spTree>
    <p:extLst>
      <p:ext uri="{BB962C8B-B14F-4D97-AF65-F5344CB8AC3E}">
        <p14:creationId xmlns:p14="http://schemas.microsoft.com/office/powerpoint/2010/main" val="134882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EAA-D84D-DB67-62A7-2F9CFA20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SCOPE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5EEE-2B2A-D3B3-5A1F-F4B01DF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Science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Bioinformatics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Administration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logic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Sphere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Application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CGI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 scripts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071B-6BA1-E72D-308C-B889C1A3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772479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C48-666B-1206-82C3-3A15DB45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is pre-installed in most UNIX systems , including Linux and Mac OS X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But for in Windows OS users can download python from the below link :        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From the above link download the latest version of python which is version 3.12.1</a:t>
            </a:r>
          </a:p>
          <a:p>
            <a:pPr marL="342900" indent="-342900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After installing python go to start menu and search for python 3.12 or python IDLE and open the application.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/>
            <a:endParaRPr lang="en-US" dirty="0"/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4A62-FF7D-148B-B4A6-885EC885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5" y="764373"/>
            <a:ext cx="4756297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CHARACTER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3496-C6AA-121C-CFC3-E6A92077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1281"/>
            <a:ext cx="10820400" cy="43874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400" b="1" dirty="0"/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character set is a set of valid characters acceptable by a programming language in scripting. In this case, we are talking about the Python programming language. So, the Python character set is a valid set of characters recognized by the Python language. These are the characters we can use during writing a script in Python. Python supports all ASCII / Unicode characters that include: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Alphabets: All capital (A-Z) and small (a-z) alphabets.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Digits: All digits 0-9.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Special Symbols: Python supports all kind of special symbols like, ” ‘ l ; : ! ~ @ # $ % ^ ` &amp; * ( ) _ + – = { } [ ] \ 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White Spaces: White spaces like tab space, blank space, newline, and carriage return.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Other: All ASCII and UNICODE characters are supported by Python that constitutes the Python character set.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4DD-6B6A-820B-4A29-20B8BFB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" y="826396"/>
            <a:ext cx="5784112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RULES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C76C-20E7-6EFE-2B01-8D90E06A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represent a statement in python , newline(statement) is used.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Use of semicolon at the end of statement is optional.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Indentations (four spaces) are used to represent block of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31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39</Words>
  <Application>Microsoft Office PowerPoint</Application>
  <PresentationFormat>Widescreen</PresentationFormat>
  <Paragraphs>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Vapor Trail</vt:lpstr>
      <vt:lpstr>Python fundamentals</vt:lpstr>
      <vt:lpstr>INDEX</vt:lpstr>
      <vt:lpstr>                  Introduction to python  What is python ?</vt:lpstr>
      <vt:lpstr>WHY DO PEOPLE USE PYTHON</vt:lpstr>
      <vt:lpstr>USES OF PYTHON</vt:lpstr>
      <vt:lpstr>SCOPE OF PYTHON</vt:lpstr>
      <vt:lpstr>INSTALLING PYTHON</vt:lpstr>
      <vt:lpstr>CHARACTER SET</vt:lpstr>
      <vt:lpstr>RULES OF PYTHON</vt:lpstr>
      <vt:lpstr>TOKENS IN PYTHON</vt:lpstr>
      <vt:lpstr>KEYWORDS</vt:lpstr>
      <vt:lpstr>IDENTIFIERS</vt:lpstr>
      <vt:lpstr>Literals</vt:lpstr>
      <vt:lpstr>Numeric literals</vt:lpstr>
      <vt:lpstr>String literals</vt:lpstr>
      <vt:lpstr>BOOLEAN LITERALS</vt:lpstr>
      <vt:lpstr>Special literal (NONE)</vt:lpstr>
      <vt:lpstr>LITERAL COLLECTIONS</vt:lpstr>
      <vt:lpstr>OPERATORS</vt:lpstr>
      <vt:lpstr>Arithmetic operators</vt:lpstr>
      <vt:lpstr>Comparision operators</vt:lpstr>
      <vt:lpstr>LOGICAL OPERATORS</vt:lpstr>
      <vt:lpstr>BITWISE OPERATORS</vt:lpstr>
      <vt:lpstr>ASSIGNMENT Operators</vt:lpstr>
      <vt:lpstr>SPECIAL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Sid_an vi</dc:creator>
  <cp:lastModifiedBy>Sid_an vi</cp:lastModifiedBy>
  <cp:revision>901</cp:revision>
  <dcterms:created xsi:type="dcterms:W3CDTF">2024-01-08T02:43:19Z</dcterms:created>
  <dcterms:modified xsi:type="dcterms:W3CDTF">2024-01-09T18:23:41Z</dcterms:modified>
</cp:coreProperties>
</file>