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4" r:id="rId9"/>
    <p:sldId id="283" r:id="rId10"/>
    <p:sldId id="28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7" r:id="rId29"/>
    <p:sldId id="288" r:id="rId30"/>
    <p:sldId id="289" r:id="rId31"/>
    <p:sldId id="263" r:id="rId32"/>
    <p:sldId id="285" r:id="rId33"/>
    <p:sldId id="286" r:id="rId34"/>
    <p:sldId id="282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10428B-102E-4AB2-A4AC-710984085959}" v="1201" dt="2024-01-08T15:06:08.461"/>
    <p1510:client id="{A3E3191A-6909-4562-B93C-94F429C018AA}" v="6311" dt="2024-01-09T18:23:40.473"/>
    <p1510:client id="{AC40E2D5-BE9D-4B98-ADD0-85E51ACD31FE}" v="5018" dt="2024-01-10T13:24:20.4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uman ahmed" userId="b3807e8278be512c" providerId="Windows Live" clId="Web-{AC40E2D5-BE9D-4B98-ADD0-85E51ACD31FE}"/>
    <pc:docChg chg="addSld modSld sldOrd">
      <pc:chgData name="nouman ahmed" userId="b3807e8278be512c" providerId="Windows Live" clId="Web-{AC40E2D5-BE9D-4B98-ADD0-85E51ACD31FE}" dt="2024-01-10T13:24:20.408" v="4885"/>
      <pc:docMkLst>
        <pc:docMk/>
      </pc:docMkLst>
      <pc:sldChg chg="modSp">
        <pc:chgData name="nouman ahmed" userId="b3807e8278be512c" providerId="Windows Live" clId="Web-{AC40E2D5-BE9D-4B98-ADD0-85E51ACD31FE}" dt="2024-01-10T13:24:20.408" v="4885"/>
        <pc:sldMkLst>
          <pc:docMk/>
          <pc:sldMk cId="3524681585" sldId="256"/>
        </pc:sldMkLst>
        <pc:spChg chg="mod">
          <ac:chgData name="nouman ahmed" userId="b3807e8278be512c" providerId="Windows Live" clId="Web-{AC40E2D5-BE9D-4B98-ADD0-85E51ACD31FE}" dt="2024-01-10T13:24:20.408" v="4885"/>
          <ac:spMkLst>
            <pc:docMk/>
            <pc:sldMk cId="3524681585" sldId="256"/>
            <ac:spMk id="2" creationId="{600054AA-E7DD-25D8-871E-5847FB52295A}"/>
          </ac:spMkLst>
        </pc:spChg>
        <pc:spChg chg="mod">
          <ac:chgData name="nouman ahmed" userId="b3807e8278be512c" providerId="Windows Live" clId="Web-{AC40E2D5-BE9D-4B98-ADD0-85E51ACD31FE}" dt="2024-01-10T13:22:59.139" v="4870" actId="20577"/>
          <ac:spMkLst>
            <pc:docMk/>
            <pc:sldMk cId="3524681585" sldId="256"/>
            <ac:spMk id="3" creationId="{37B6EEAD-25E9-8A90-D75C-6EC5187F2360}"/>
          </ac:spMkLst>
        </pc:spChg>
      </pc:sldChg>
      <pc:sldChg chg="addSp delSp modSp mod ord setBg">
        <pc:chgData name="nouman ahmed" userId="b3807e8278be512c" providerId="Windows Live" clId="Web-{AC40E2D5-BE9D-4B98-ADD0-85E51ACD31FE}" dt="2024-01-10T12:42:00.382" v="4567" actId="20577"/>
        <pc:sldMkLst>
          <pc:docMk/>
          <pc:sldMk cId="2810070321" sldId="257"/>
        </pc:sldMkLst>
        <pc:spChg chg="mod">
          <ac:chgData name="nouman ahmed" userId="b3807e8278be512c" providerId="Windows Live" clId="Web-{AC40E2D5-BE9D-4B98-ADD0-85E51ACD31FE}" dt="2024-01-10T12:42:00.382" v="4567" actId="20577"/>
          <ac:spMkLst>
            <pc:docMk/>
            <pc:sldMk cId="2810070321" sldId="257"/>
            <ac:spMk id="2" creationId="{2B58B98F-1B12-031B-0E41-9C07E8F28816}"/>
          </ac:spMkLst>
        </pc:spChg>
        <pc:spChg chg="del mod">
          <ac:chgData name="nouman ahmed" userId="b3807e8278be512c" providerId="Windows Live" clId="Web-{AC40E2D5-BE9D-4B98-ADD0-85E51ACD31FE}" dt="2024-01-10T12:38:14.671" v="4499"/>
          <ac:spMkLst>
            <pc:docMk/>
            <pc:sldMk cId="2810070321" sldId="257"/>
            <ac:spMk id="3" creationId="{5BD6D54F-40D7-4B90-CA25-EFCB56FBF7FF}"/>
          </ac:spMkLst>
        </pc:spChg>
        <pc:spChg chg="add">
          <ac:chgData name="nouman ahmed" userId="b3807e8278be512c" providerId="Windows Live" clId="Web-{AC40E2D5-BE9D-4B98-ADD0-85E51ACD31FE}" dt="2024-01-10T12:37:36.638" v="4497"/>
          <ac:spMkLst>
            <pc:docMk/>
            <pc:sldMk cId="2810070321" sldId="257"/>
            <ac:spMk id="8" creationId="{FB0F52CA-65A7-4535-BF3C-22D126766D12}"/>
          </ac:spMkLst>
        </pc:spChg>
        <pc:spChg chg="add">
          <ac:chgData name="nouman ahmed" userId="b3807e8278be512c" providerId="Windows Live" clId="Web-{AC40E2D5-BE9D-4B98-ADD0-85E51ACD31FE}" dt="2024-01-10T12:37:36.638" v="4497"/>
          <ac:spMkLst>
            <pc:docMk/>
            <pc:sldMk cId="2810070321" sldId="257"/>
            <ac:spMk id="10" creationId="{B2525B01-FF71-4E47-84A9-6A8029A113FD}"/>
          </ac:spMkLst>
        </pc:spChg>
        <pc:graphicFrameChg chg="add mod modGraphic">
          <ac:chgData name="nouman ahmed" userId="b3807e8278be512c" providerId="Windows Live" clId="Web-{AC40E2D5-BE9D-4B98-ADD0-85E51ACD31FE}" dt="2024-01-10T12:41:11.115" v="4562" actId="1076"/>
          <ac:graphicFrameMkLst>
            <pc:docMk/>
            <pc:sldMk cId="2810070321" sldId="257"/>
            <ac:graphicFrameMk id="12" creationId="{C4405500-5DE2-8D95-7193-63BF04AA8C63}"/>
          </ac:graphicFrameMkLst>
        </pc:graphicFrameChg>
      </pc:sldChg>
      <pc:sldChg chg="addSp delSp modSp mod setBg">
        <pc:chgData name="nouman ahmed" userId="b3807e8278be512c" providerId="Windows Live" clId="Web-{AC40E2D5-BE9D-4B98-ADD0-85E51ACD31FE}" dt="2024-01-10T12:36:16.151" v="4496" actId="14100"/>
        <pc:sldMkLst>
          <pc:docMk/>
          <pc:sldMk cId="4215704970" sldId="258"/>
        </pc:sldMkLst>
        <pc:spChg chg="mod">
          <ac:chgData name="nouman ahmed" userId="b3807e8278be512c" providerId="Windows Live" clId="Web-{AC40E2D5-BE9D-4B98-ADD0-85E51ACD31FE}" dt="2024-01-10T12:36:16.151" v="4496" actId="14100"/>
          <ac:spMkLst>
            <pc:docMk/>
            <pc:sldMk cId="4215704970" sldId="258"/>
            <ac:spMk id="2" creationId="{93878778-9BD8-04D0-D618-CEB0C6F387B6}"/>
          </ac:spMkLst>
        </pc:spChg>
        <pc:spChg chg="mod">
          <ac:chgData name="nouman ahmed" userId="b3807e8278be512c" providerId="Windows Live" clId="Web-{AC40E2D5-BE9D-4B98-ADD0-85E51ACD31FE}" dt="2024-01-10T12:35:52.603" v="4494" actId="20577"/>
          <ac:spMkLst>
            <pc:docMk/>
            <pc:sldMk cId="4215704970" sldId="258"/>
            <ac:spMk id="3" creationId="{05924BC2-D527-2AEC-731B-2C4BD3F176A1}"/>
          </ac:spMkLst>
        </pc:spChg>
        <pc:spChg chg="add del">
          <ac:chgData name="nouman ahmed" userId="b3807e8278be512c" providerId="Windows Live" clId="Web-{AC40E2D5-BE9D-4B98-ADD0-85E51ACD31FE}" dt="2024-01-10T12:35:04.633" v="4482"/>
          <ac:spMkLst>
            <pc:docMk/>
            <pc:sldMk cId="4215704970" sldId="258"/>
            <ac:spMk id="8" creationId="{A38A195E-584A-485A-BECD-66468900B947}"/>
          </ac:spMkLst>
        </pc:spChg>
        <pc:spChg chg="add del">
          <ac:chgData name="nouman ahmed" userId="b3807e8278be512c" providerId="Windows Live" clId="Web-{AC40E2D5-BE9D-4B98-ADD0-85E51ACD31FE}" dt="2024-01-10T12:35:04.633" v="4482"/>
          <ac:spMkLst>
            <pc:docMk/>
            <pc:sldMk cId="4215704970" sldId="258"/>
            <ac:spMk id="10" creationId="{840177A7-740C-43C7-8F2D-BD7067F12C9C}"/>
          </ac:spMkLst>
        </pc:spChg>
        <pc:spChg chg="add del">
          <ac:chgData name="nouman ahmed" userId="b3807e8278be512c" providerId="Windows Live" clId="Web-{AC40E2D5-BE9D-4B98-ADD0-85E51ACD31FE}" dt="2024-01-10T12:34:37.335" v="4473"/>
          <ac:spMkLst>
            <pc:docMk/>
            <pc:sldMk cId="4215704970" sldId="258"/>
            <ac:spMk id="17" creationId="{637BD688-14A6-4B96-B8A2-3CD81C054FCE}"/>
          </ac:spMkLst>
        </pc:spChg>
        <pc:spChg chg="add del">
          <ac:chgData name="nouman ahmed" userId="b3807e8278be512c" providerId="Windows Live" clId="Web-{AC40E2D5-BE9D-4B98-ADD0-85E51ACD31FE}" dt="2024-01-10T12:34:37.335" v="4473"/>
          <ac:spMkLst>
            <pc:docMk/>
            <pc:sldMk cId="4215704970" sldId="258"/>
            <ac:spMk id="19" creationId="{B7B2544F-CA5E-40F6-9525-716A90C83FC5}"/>
          </ac:spMkLst>
        </pc:spChg>
        <pc:picChg chg="add del">
          <ac:chgData name="nouman ahmed" userId="b3807e8278be512c" providerId="Windows Live" clId="Web-{AC40E2D5-BE9D-4B98-ADD0-85E51ACD31FE}" dt="2024-01-10T12:35:04.633" v="4482"/>
          <ac:picMkLst>
            <pc:docMk/>
            <pc:sldMk cId="4215704970" sldId="258"/>
            <ac:picMk id="12" creationId="{FF525AAA-82CE-4027-A26C-B0EFFD856F2E}"/>
          </ac:picMkLst>
        </pc:picChg>
        <pc:picChg chg="add del">
          <ac:chgData name="nouman ahmed" userId="b3807e8278be512c" providerId="Windows Live" clId="Web-{AC40E2D5-BE9D-4B98-ADD0-85E51ACD31FE}" dt="2024-01-10T12:34:37.335" v="4473"/>
          <ac:picMkLst>
            <pc:docMk/>
            <pc:sldMk cId="4215704970" sldId="258"/>
            <ac:picMk id="21" creationId="{D2B93162-635C-46F5-97EC-E98C1659F1F0}"/>
          </ac:picMkLst>
        </pc:picChg>
      </pc:sldChg>
      <pc:sldChg chg="addSp delSp modSp mod setBg setClrOvrMap">
        <pc:chgData name="nouman ahmed" userId="b3807e8278be512c" providerId="Windows Live" clId="Web-{AC40E2D5-BE9D-4B98-ADD0-85E51ACD31FE}" dt="2024-01-10T12:44:22.840" v="4581"/>
        <pc:sldMkLst>
          <pc:docMk/>
          <pc:sldMk cId="1941283559" sldId="259"/>
        </pc:sldMkLst>
        <pc:spChg chg="mod">
          <ac:chgData name="nouman ahmed" userId="b3807e8278be512c" providerId="Windows Live" clId="Web-{AC40E2D5-BE9D-4B98-ADD0-85E51ACD31FE}" dt="2024-01-10T12:44:22.840" v="4581"/>
          <ac:spMkLst>
            <pc:docMk/>
            <pc:sldMk cId="1941283559" sldId="259"/>
            <ac:spMk id="2" creationId="{76D16B1D-7897-22D1-4892-CF86283C44F5}"/>
          </ac:spMkLst>
        </pc:spChg>
        <pc:spChg chg="add del mod">
          <ac:chgData name="nouman ahmed" userId="b3807e8278be512c" providerId="Windows Live" clId="Web-{AC40E2D5-BE9D-4B98-ADD0-85E51ACD31FE}" dt="2024-01-10T12:44:22.840" v="4581"/>
          <ac:spMkLst>
            <pc:docMk/>
            <pc:sldMk cId="1941283559" sldId="259"/>
            <ac:spMk id="3" creationId="{352F0DB7-3ED3-79BB-669D-A4970E3C9D74}"/>
          </ac:spMkLst>
        </pc:spChg>
        <pc:spChg chg="add del">
          <ac:chgData name="nouman ahmed" userId="b3807e8278be512c" providerId="Windows Live" clId="Web-{AC40E2D5-BE9D-4B98-ADD0-85E51ACD31FE}" dt="2024-01-10T12:42:48.540" v="4569"/>
          <ac:spMkLst>
            <pc:docMk/>
            <pc:sldMk cId="1941283559" sldId="259"/>
            <ac:spMk id="8" creationId="{637BD688-14A6-4B96-B8A2-3CD81C054FCE}"/>
          </ac:spMkLst>
        </pc:spChg>
        <pc:spChg chg="add del">
          <ac:chgData name="nouman ahmed" userId="b3807e8278be512c" providerId="Windows Live" clId="Web-{AC40E2D5-BE9D-4B98-ADD0-85E51ACD31FE}" dt="2024-01-10T12:42:48.540" v="4569"/>
          <ac:spMkLst>
            <pc:docMk/>
            <pc:sldMk cId="1941283559" sldId="259"/>
            <ac:spMk id="10" creationId="{B7B2544F-CA5E-40F6-9525-716A90C83FC5}"/>
          </ac:spMkLst>
        </pc:spChg>
        <pc:spChg chg="add del">
          <ac:chgData name="nouman ahmed" userId="b3807e8278be512c" providerId="Windows Live" clId="Web-{AC40E2D5-BE9D-4B98-ADD0-85E51ACD31FE}" dt="2024-01-10T12:42:51.681" v="4571"/>
          <ac:spMkLst>
            <pc:docMk/>
            <pc:sldMk cId="1941283559" sldId="259"/>
            <ac:spMk id="14" creationId="{24C41CF4-4A13-4AA9-9300-CB7A2E37C861}"/>
          </ac:spMkLst>
        </pc:spChg>
        <pc:spChg chg="add del">
          <ac:chgData name="nouman ahmed" userId="b3807e8278be512c" providerId="Windows Live" clId="Web-{AC40E2D5-BE9D-4B98-ADD0-85E51ACD31FE}" dt="2024-01-10T12:43:10.603" v="4573"/>
          <ac:spMkLst>
            <pc:docMk/>
            <pc:sldMk cId="1941283559" sldId="259"/>
            <ac:spMk id="17" creationId="{934B872D-6FE9-472A-9E92-342E41DA7C2B}"/>
          </ac:spMkLst>
        </pc:spChg>
        <pc:spChg chg="add del">
          <ac:chgData name="nouman ahmed" userId="b3807e8278be512c" providerId="Windows Live" clId="Web-{AC40E2D5-BE9D-4B98-ADD0-85E51ACD31FE}" dt="2024-01-10T12:43:10.603" v="4573"/>
          <ac:spMkLst>
            <pc:docMk/>
            <pc:sldMk cId="1941283559" sldId="259"/>
            <ac:spMk id="18" creationId="{488DEBA6-2ED2-4FED-8AAB-2F855348DDCC}"/>
          </ac:spMkLst>
        </pc:spChg>
        <pc:spChg chg="add del">
          <ac:chgData name="nouman ahmed" userId="b3807e8278be512c" providerId="Windows Live" clId="Web-{AC40E2D5-BE9D-4B98-ADD0-85E51ACD31FE}" dt="2024-01-10T12:44:22.840" v="4581"/>
          <ac:spMkLst>
            <pc:docMk/>
            <pc:sldMk cId="1941283559" sldId="259"/>
            <ac:spMk id="21" creationId="{A38A195E-584A-485A-BECD-66468900B947}"/>
          </ac:spMkLst>
        </pc:spChg>
        <pc:spChg chg="add del">
          <ac:chgData name="nouman ahmed" userId="b3807e8278be512c" providerId="Windows Live" clId="Web-{AC40E2D5-BE9D-4B98-ADD0-85E51ACD31FE}" dt="2024-01-10T12:44:22.840" v="4581"/>
          <ac:spMkLst>
            <pc:docMk/>
            <pc:sldMk cId="1941283559" sldId="259"/>
            <ac:spMk id="22" creationId="{840177A7-740C-43C7-8F2D-BD7067F12C9C}"/>
          </ac:spMkLst>
        </pc:spChg>
        <pc:spChg chg="add del">
          <ac:chgData name="nouman ahmed" userId="b3807e8278be512c" providerId="Windows Live" clId="Web-{AC40E2D5-BE9D-4B98-ADD0-85E51ACD31FE}" dt="2024-01-10T12:44:16.012" v="4578"/>
          <ac:spMkLst>
            <pc:docMk/>
            <pc:sldMk cId="1941283559" sldId="259"/>
            <ac:spMk id="29" creationId="{30BD2399-7475-404C-BAC9-E55E1676926A}"/>
          </ac:spMkLst>
        </pc:spChg>
        <pc:spChg chg="add del">
          <ac:chgData name="nouman ahmed" userId="b3807e8278be512c" providerId="Windows Live" clId="Web-{AC40E2D5-BE9D-4B98-ADD0-85E51ACD31FE}" dt="2024-01-10T12:44:22.809" v="4580"/>
          <ac:spMkLst>
            <pc:docMk/>
            <pc:sldMk cId="1941283559" sldId="259"/>
            <ac:spMk id="33" creationId="{A38A195E-584A-485A-BECD-66468900B947}"/>
          </ac:spMkLst>
        </pc:spChg>
        <pc:spChg chg="add del">
          <ac:chgData name="nouman ahmed" userId="b3807e8278be512c" providerId="Windows Live" clId="Web-{AC40E2D5-BE9D-4B98-ADD0-85E51ACD31FE}" dt="2024-01-10T12:44:22.809" v="4580"/>
          <ac:spMkLst>
            <pc:docMk/>
            <pc:sldMk cId="1941283559" sldId="259"/>
            <ac:spMk id="34" creationId="{840177A7-740C-43C7-8F2D-BD7067F12C9C}"/>
          </ac:spMkLst>
        </pc:spChg>
        <pc:spChg chg="add">
          <ac:chgData name="nouman ahmed" userId="b3807e8278be512c" providerId="Windows Live" clId="Web-{AC40E2D5-BE9D-4B98-ADD0-85E51ACD31FE}" dt="2024-01-10T12:44:22.840" v="4581"/>
          <ac:spMkLst>
            <pc:docMk/>
            <pc:sldMk cId="1941283559" sldId="259"/>
            <ac:spMk id="38" creationId="{30BD2399-7475-404C-BAC9-E55E1676926A}"/>
          </ac:spMkLst>
        </pc:spChg>
        <pc:graphicFrameChg chg="add del">
          <ac:chgData name="nouman ahmed" userId="b3807e8278be512c" providerId="Windows Live" clId="Web-{AC40E2D5-BE9D-4B98-ADD0-85E51ACD31FE}" dt="2024-01-10T12:44:16.012" v="4578"/>
          <ac:graphicFrameMkLst>
            <pc:docMk/>
            <pc:sldMk cId="1941283559" sldId="259"/>
            <ac:graphicFrameMk id="25" creationId="{FCADAA1E-B171-2A74-D06E-647ECB30D9EF}"/>
          </ac:graphicFrameMkLst>
        </pc:graphicFrameChg>
        <pc:graphicFrameChg chg="add del">
          <ac:chgData name="nouman ahmed" userId="b3807e8278be512c" providerId="Windows Live" clId="Web-{AC40E2D5-BE9D-4B98-ADD0-85E51ACD31FE}" dt="2024-01-10T12:44:22.809" v="4580"/>
          <ac:graphicFrameMkLst>
            <pc:docMk/>
            <pc:sldMk cId="1941283559" sldId="259"/>
            <ac:graphicFrameMk id="36" creationId="{73FC1FB6-C214-4304-86E2-4616B755C098}"/>
          </ac:graphicFrameMkLst>
        </pc:graphicFrameChg>
        <pc:graphicFrameChg chg="add">
          <ac:chgData name="nouman ahmed" userId="b3807e8278be512c" providerId="Windows Live" clId="Web-{AC40E2D5-BE9D-4B98-ADD0-85E51ACD31FE}" dt="2024-01-10T12:44:22.840" v="4581"/>
          <ac:graphicFrameMkLst>
            <pc:docMk/>
            <pc:sldMk cId="1941283559" sldId="259"/>
            <ac:graphicFrameMk id="40" creationId="{FCADAA1E-B171-2A74-D06E-647ECB30D9EF}"/>
          </ac:graphicFrameMkLst>
        </pc:graphicFrameChg>
        <pc:picChg chg="add del">
          <ac:chgData name="nouman ahmed" userId="b3807e8278be512c" providerId="Windows Live" clId="Web-{AC40E2D5-BE9D-4B98-ADD0-85E51ACD31FE}" dt="2024-01-10T12:42:48.540" v="4569"/>
          <ac:picMkLst>
            <pc:docMk/>
            <pc:sldMk cId="1941283559" sldId="259"/>
            <ac:picMk id="12" creationId="{D2B93162-635C-46F5-97EC-E98C1659F1F0}"/>
          </ac:picMkLst>
        </pc:picChg>
        <pc:picChg chg="add del">
          <ac:chgData name="nouman ahmed" userId="b3807e8278be512c" providerId="Windows Live" clId="Web-{AC40E2D5-BE9D-4B98-ADD0-85E51ACD31FE}" dt="2024-01-10T12:43:10.603" v="4573"/>
          <ac:picMkLst>
            <pc:docMk/>
            <pc:sldMk cId="1941283559" sldId="259"/>
            <ac:picMk id="19" creationId="{32162F0F-A9B7-409A-AD12-ADD441861C0B}"/>
          </ac:picMkLst>
        </pc:picChg>
        <pc:picChg chg="add del">
          <ac:chgData name="nouman ahmed" userId="b3807e8278be512c" providerId="Windows Live" clId="Web-{AC40E2D5-BE9D-4B98-ADD0-85E51ACD31FE}" dt="2024-01-10T12:44:22.840" v="4581"/>
          <ac:picMkLst>
            <pc:docMk/>
            <pc:sldMk cId="1941283559" sldId="259"/>
            <ac:picMk id="23" creationId="{FF525AAA-82CE-4027-A26C-B0EFFD856F2E}"/>
          </ac:picMkLst>
        </pc:picChg>
        <pc:picChg chg="add del">
          <ac:chgData name="nouman ahmed" userId="b3807e8278be512c" providerId="Windows Live" clId="Web-{AC40E2D5-BE9D-4B98-ADD0-85E51ACD31FE}" dt="2024-01-10T12:44:16.012" v="4578"/>
          <ac:picMkLst>
            <pc:docMk/>
            <pc:sldMk cId="1941283559" sldId="259"/>
            <ac:picMk id="31" creationId="{0D748104-6E76-4AD9-9940-82154F97E7C1}"/>
          </ac:picMkLst>
        </pc:picChg>
        <pc:picChg chg="add del">
          <ac:chgData name="nouman ahmed" userId="b3807e8278be512c" providerId="Windows Live" clId="Web-{AC40E2D5-BE9D-4B98-ADD0-85E51ACD31FE}" dt="2024-01-10T12:44:22.809" v="4580"/>
          <ac:picMkLst>
            <pc:docMk/>
            <pc:sldMk cId="1941283559" sldId="259"/>
            <ac:picMk id="35" creationId="{FF525AAA-82CE-4027-A26C-B0EFFD856F2E}"/>
          </ac:picMkLst>
        </pc:picChg>
        <pc:picChg chg="add">
          <ac:chgData name="nouman ahmed" userId="b3807e8278be512c" providerId="Windows Live" clId="Web-{AC40E2D5-BE9D-4B98-ADD0-85E51ACD31FE}" dt="2024-01-10T12:44:22.840" v="4581"/>
          <ac:picMkLst>
            <pc:docMk/>
            <pc:sldMk cId="1941283559" sldId="259"/>
            <ac:picMk id="39" creationId="{0D748104-6E76-4AD9-9940-82154F97E7C1}"/>
          </ac:picMkLst>
        </pc:picChg>
        <pc:cxnChg chg="add del">
          <ac:chgData name="nouman ahmed" userId="b3807e8278be512c" providerId="Windows Live" clId="Web-{AC40E2D5-BE9D-4B98-ADD0-85E51ACD31FE}" dt="2024-01-10T12:42:51.681" v="4571"/>
          <ac:cxnSpMkLst>
            <pc:docMk/>
            <pc:sldMk cId="1941283559" sldId="259"/>
            <ac:cxnSpMk id="15" creationId="{7A77B115-9FF3-46AE-AE08-826DEB9A6246}"/>
          </ac:cxnSpMkLst>
        </pc:cxnChg>
      </pc:sldChg>
      <pc:sldChg chg="addSp delSp modSp mod setBg setClrOvrMap">
        <pc:chgData name="nouman ahmed" userId="b3807e8278be512c" providerId="Windows Live" clId="Web-{AC40E2D5-BE9D-4B98-ADD0-85E51ACD31FE}" dt="2024-01-10T12:47:54.254" v="4591"/>
        <pc:sldMkLst>
          <pc:docMk/>
          <pc:sldMk cId="1348825618" sldId="260"/>
        </pc:sldMkLst>
        <pc:spChg chg="mod">
          <ac:chgData name="nouman ahmed" userId="b3807e8278be512c" providerId="Windows Live" clId="Web-{AC40E2D5-BE9D-4B98-ADD0-85E51ACD31FE}" dt="2024-01-10T12:47:05.564" v="4589"/>
          <ac:spMkLst>
            <pc:docMk/>
            <pc:sldMk cId="1348825618" sldId="260"/>
            <ac:spMk id="2" creationId="{6A3D43E6-E3BB-5243-5746-B8419B413142}"/>
          </ac:spMkLst>
        </pc:spChg>
        <pc:spChg chg="add del mod">
          <ac:chgData name="nouman ahmed" userId="b3807e8278be512c" providerId="Windows Live" clId="Web-{AC40E2D5-BE9D-4B98-ADD0-85E51ACD31FE}" dt="2024-01-10T12:46:05.328" v="4588"/>
          <ac:spMkLst>
            <pc:docMk/>
            <pc:sldMk cId="1348825618" sldId="260"/>
            <ac:spMk id="3" creationId="{E436D8C1-7B4F-8713-C41B-DF09646C9C9C}"/>
          </ac:spMkLst>
        </pc:spChg>
        <pc:spChg chg="add">
          <ac:chgData name="nouman ahmed" userId="b3807e8278be512c" providerId="Windows Live" clId="Web-{AC40E2D5-BE9D-4B98-ADD0-85E51ACD31FE}" dt="2024-01-10T12:47:05.564" v="4589"/>
          <ac:spMkLst>
            <pc:docMk/>
            <pc:sldMk cId="1348825618" sldId="260"/>
            <ac:spMk id="16" creationId="{843DD86A-8FAA-443F-9211-42A2AE8A790C}"/>
          </ac:spMkLst>
        </pc:spChg>
        <pc:spChg chg="add">
          <ac:chgData name="nouman ahmed" userId="b3807e8278be512c" providerId="Windows Live" clId="Web-{AC40E2D5-BE9D-4B98-ADD0-85E51ACD31FE}" dt="2024-01-10T12:47:05.564" v="4589"/>
          <ac:spMkLst>
            <pc:docMk/>
            <pc:sldMk cId="1348825618" sldId="260"/>
            <ac:spMk id="18" creationId="{C2A13AAE-18EB-4BDF-BAF7-F2F97B8D00D6}"/>
          </ac:spMkLst>
        </pc:spChg>
        <pc:graphicFrameChg chg="add del">
          <ac:chgData name="nouman ahmed" userId="b3807e8278be512c" providerId="Windows Live" clId="Web-{AC40E2D5-BE9D-4B98-ADD0-85E51ACD31FE}" dt="2024-01-10T12:45:58.562" v="4583"/>
          <ac:graphicFrameMkLst>
            <pc:docMk/>
            <pc:sldMk cId="1348825618" sldId="260"/>
            <ac:graphicFrameMk id="5" creationId="{0D4188AF-7BDB-CAD3-D2A4-B2737490C1CC}"/>
          </ac:graphicFrameMkLst>
        </pc:graphicFrameChg>
        <pc:graphicFrameChg chg="add del">
          <ac:chgData name="nouman ahmed" userId="b3807e8278be512c" providerId="Windows Live" clId="Web-{AC40E2D5-BE9D-4B98-ADD0-85E51ACD31FE}" dt="2024-01-10T12:46:01.953" v="4585"/>
          <ac:graphicFrameMkLst>
            <pc:docMk/>
            <pc:sldMk cId="1348825618" sldId="260"/>
            <ac:graphicFrameMk id="7" creationId="{45BCCEB5-943A-B814-25A8-AC55164DA1DC}"/>
          </ac:graphicFrameMkLst>
        </pc:graphicFrameChg>
        <pc:graphicFrameChg chg="add del">
          <ac:chgData name="nouman ahmed" userId="b3807e8278be512c" providerId="Windows Live" clId="Web-{AC40E2D5-BE9D-4B98-ADD0-85E51ACD31FE}" dt="2024-01-10T12:46:05.297" v="4587"/>
          <ac:graphicFrameMkLst>
            <pc:docMk/>
            <pc:sldMk cId="1348825618" sldId="260"/>
            <ac:graphicFrameMk id="9" creationId="{0D4188AF-7BDB-CAD3-D2A4-B2737490C1CC}"/>
          </ac:graphicFrameMkLst>
        </pc:graphicFrameChg>
        <pc:graphicFrameChg chg="add mod modGraphic">
          <ac:chgData name="nouman ahmed" userId="b3807e8278be512c" providerId="Windows Live" clId="Web-{AC40E2D5-BE9D-4B98-ADD0-85E51ACD31FE}" dt="2024-01-10T12:47:05.564" v="4589"/>
          <ac:graphicFrameMkLst>
            <pc:docMk/>
            <pc:sldMk cId="1348825618" sldId="260"/>
            <ac:graphicFrameMk id="11" creationId="{A141CC4A-D5BF-5A52-35B1-19955E62C75B}"/>
          </ac:graphicFrameMkLst>
        </pc:graphicFrameChg>
        <pc:picChg chg="add">
          <ac:chgData name="nouman ahmed" userId="b3807e8278be512c" providerId="Windows Live" clId="Web-{AC40E2D5-BE9D-4B98-ADD0-85E51ACD31FE}" dt="2024-01-10T12:47:05.564" v="4589"/>
          <ac:picMkLst>
            <pc:docMk/>
            <pc:sldMk cId="1348825618" sldId="260"/>
            <ac:picMk id="20" creationId="{0F5C1B21-B0DB-4206-99EE-C13D67038B93}"/>
          </ac:picMkLst>
        </pc:picChg>
        <pc:picChg chg="add">
          <ac:chgData name="nouman ahmed" userId="b3807e8278be512c" providerId="Windows Live" clId="Web-{AC40E2D5-BE9D-4B98-ADD0-85E51ACD31FE}" dt="2024-01-10T12:47:05.564" v="4589"/>
          <ac:picMkLst>
            <pc:docMk/>
            <pc:sldMk cId="1348825618" sldId="260"/>
            <ac:picMk id="22" creationId="{49261589-06E9-4B7C-A8F1-26648507B77B}"/>
          </ac:picMkLst>
        </pc:picChg>
      </pc:sldChg>
      <pc:sldChg chg="modSp">
        <pc:chgData name="nouman ahmed" userId="b3807e8278be512c" providerId="Windows Live" clId="Web-{AC40E2D5-BE9D-4B98-ADD0-85E51ACD31FE}" dt="2024-01-10T12:16:03.859" v="3873" actId="20577"/>
        <pc:sldMkLst>
          <pc:docMk/>
          <pc:sldMk cId="3039639659" sldId="261"/>
        </pc:sldMkLst>
        <pc:spChg chg="mod">
          <ac:chgData name="nouman ahmed" userId="b3807e8278be512c" providerId="Windows Live" clId="Web-{AC40E2D5-BE9D-4B98-ADD0-85E51ACD31FE}" dt="2024-01-10T12:12:49.414" v="3815" actId="20577"/>
          <ac:spMkLst>
            <pc:docMk/>
            <pc:sldMk cId="3039639659" sldId="261"/>
            <ac:spMk id="2" creationId="{1D577EAA-D84D-DB67-62A7-2F9CFA205BCF}"/>
          </ac:spMkLst>
        </pc:spChg>
        <pc:spChg chg="mod">
          <ac:chgData name="nouman ahmed" userId="b3807e8278be512c" providerId="Windows Live" clId="Web-{AC40E2D5-BE9D-4B98-ADD0-85E51ACD31FE}" dt="2024-01-10T12:16:03.859" v="3873" actId="20577"/>
          <ac:spMkLst>
            <pc:docMk/>
            <pc:sldMk cId="3039639659" sldId="261"/>
            <ac:spMk id="3" creationId="{0B6E5EEE-2B2A-D3B3-5A1F-F4B01DFEEEF3}"/>
          </ac:spMkLst>
        </pc:spChg>
      </pc:sldChg>
      <pc:sldChg chg="addSp delSp modSp mod setBg setClrOvrMap">
        <pc:chgData name="nouman ahmed" userId="b3807e8278be512c" providerId="Windows Live" clId="Web-{AC40E2D5-BE9D-4B98-ADD0-85E51ACD31FE}" dt="2024-01-10T12:51:42.183" v="4602"/>
        <pc:sldMkLst>
          <pc:docMk/>
          <pc:sldMk cId="3338711500" sldId="262"/>
        </pc:sldMkLst>
        <pc:spChg chg="mod">
          <ac:chgData name="nouman ahmed" userId="b3807e8278be512c" providerId="Windows Live" clId="Web-{AC40E2D5-BE9D-4B98-ADD0-85E51ACD31FE}" dt="2024-01-10T12:50:17.618" v="4593"/>
          <ac:spMkLst>
            <pc:docMk/>
            <pc:sldMk cId="3338711500" sldId="262"/>
            <ac:spMk id="2" creationId="{7014071B-6BA1-E72D-308C-B889C1A383F7}"/>
          </ac:spMkLst>
        </pc:spChg>
        <pc:spChg chg="del mod">
          <ac:chgData name="nouman ahmed" userId="b3807e8278be512c" providerId="Windows Live" clId="Web-{AC40E2D5-BE9D-4B98-ADD0-85E51ACD31FE}" dt="2024-01-10T12:49:28.398" v="4592"/>
          <ac:spMkLst>
            <pc:docMk/>
            <pc:sldMk cId="3338711500" sldId="262"/>
            <ac:spMk id="3" creationId="{06DB7C48-666B-1206-82C3-3A15DB45306C}"/>
          </ac:spMkLst>
        </pc:spChg>
        <pc:spChg chg="add">
          <ac:chgData name="nouman ahmed" userId="b3807e8278be512c" providerId="Windows Live" clId="Web-{AC40E2D5-BE9D-4B98-ADD0-85E51ACD31FE}" dt="2024-01-10T12:50:17.618" v="4593"/>
          <ac:spMkLst>
            <pc:docMk/>
            <pc:sldMk cId="3338711500" sldId="262"/>
            <ac:spMk id="10" creationId="{86CD3965-7576-4EBB-9FEA-0E73E2DB4AC6}"/>
          </ac:spMkLst>
        </pc:spChg>
        <pc:spChg chg="add">
          <ac:chgData name="nouman ahmed" userId="b3807e8278be512c" providerId="Windows Live" clId="Web-{AC40E2D5-BE9D-4B98-ADD0-85E51ACD31FE}" dt="2024-01-10T12:50:17.618" v="4593"/>
          <ac:spMkLst>
            <pc:docMk/>
            <pc:sldMk cId="3338711500" sldId="262"/>
            <ac:spMk id="12" creationId="{FA4B15F5-9B02-4280-9F50-172515BF4C68}"/>
          </ac:spMkLst>
        </pc:spChg>
        <pc:graphicFrameChg chg="add mod modGraphic">
          <ac:chgData name="nouman ahmed" userId="b3807e8278be512c" providerId="Windows Live" clId="Web-{AC40E2D5-BE9D-4B98-ADD0-85E51ACD31FE}" dt="2024-01-10T12:51:42.183" v="4602"/>
          <ac:graphicFrameMkLst>
            <pc:docMk/>
            <pc:sldMk cId="3338711500" sldId="262"/>
            <ac:graphicFrameMk id="5" creationId="{A7725382-B588-CEA5-768B-A6C182C5C3E0}"/>
          </ac:graphicFrameMkLst>
        </pc:graphicFrameChg>
        <pc:picChg chg="add">
          <ac:chgData name="nouman ahmed" userId="b3807e8278be512c" providerId="Windows Live" clId="Web-{AC40E2D5-BE9D-4B98-ADD0-85E51ACD31FE}" dt="2024-01-10T12:50:17.618" v="4593"/>
          <ac:picMkLst>
            <pc:docMk/>
            <pc:sldMk cId="3338711500" sldId="262"/>
            <ac:picMk id="14" creationId="{E3A5BBF0-37C3-4339-BD51-F7A980A93B69}"/>
          </ac:picMkLst>
        </pc:picChg>
      </pc:sldChg>
      <pc:sldChg chg="addSp modSp mod ord setBg">
        <pc:chgData name="nouman ahmed" userId="b3807e8278be512c" providerId="Windows Live" clId="Web-{AC40E2D5-BE9D-4B98-ADD0-85E51ACD31FE}" dt="2024-01-10T13:17:44.222" v="4865"/>
        <pc:sldMkLst>
          <pc:docMk/>
          <pc:sldMk cId="674231905" sldId="263"/>
        </pc:sldMkLst>
        <pc:spChg chg="mod">
          <ac:chgData name="nouman ahmed" userId="b3807e8278be512c" providerId="Windows Live" clId="Web-{AC40E2D5-BE9D-4B98-ADD0-85E51ACD31FE}" dt="2024-01-10T13:17:44.222" v="4865"/>
          <ac:spMkLst>
            <pc:docMk/>
            <pc:sldMk cId="674231905" sldId="263"/>
            <ac:spMk id="2" creationId="{B0D6A4DD-6B6A-820B-4A29-20B8BFB87BD5}"/>
          </ac:spMkLst>
        </pc:spChg>
        <pc:spChg chg="mod">
          <ac:chgData name="nouman ahmed" userId="b3807e8278be512c" providerId="Windows Live" clId="Web-{AC40E2D5-BE9D-4B98-ADD0-85E51ACD31FE}" dt="2024-01-10T13:17:44.222" v="4865"/>
          <ac:spMkLst>
            <pc:docMk/>
            <pc:sldMk cId="674231905" sldId="263"/>
            <ac:spMk id="3" creationId="{ED54C76C-20E7-6EFE-2B01-8D90E06AC662}"/>
          </ac:spMkLst>
        </pc:spChg>
        <pc:spChg chg="add">
          <ac:chgData name="nouman ahmed" userId="b3807e8278be512c" providerId="Windows Live" clId="Web-{AC40E2D5-BE9D-4B98-ADD0-85E51ACD31FE}" dt="2024-01-10T13:17:44.222" v="4865"/>
          <ac:spMkLst>
            <pc:docMk/>
            <pc:sldMk cId="674231905" sldId="263"/>
            <ac:spMk id="8" creationId="{24C41CF4-4A13-4AA9-9300-CB7A2E37C861}"/>
          </ac:spMkLst>
        </pc:spChg>
        <pc:cxnChg chg="add">
          <ac:chgData name="nouman ahmed" userId="b3807e8278be512c" providerId="Windows Live" clId="Web-{AC40E2D5-BE9D-4B98-ADD0-85E51ACD31FE}" dt="2024-01-10T13:17:44.222" v="4865"/>
          <ac:cxnSpMkLst>
            <pc:docMk/>
            <pc:sldMk cId="674231905" sldId="263"/>
            <ac:cxnSpMk id="10" creationId="{7A77B115-9FF3-46AE-AE08-826DEB9A6246}"/>
          </ac:cxnSpMkLst>
        </pc:cxnChg>
      </pc:sldChg>
      <pc:sldChg chg="addSp delSp modSp mod setBg">
        <pc:chgData name="nouman ahmed" userId="b3807e8278be512c" providerId="Windows Live" clId="Web-{AC40E2D5-BE9D-4B98-ADD0-85E51ACD31FE}" dt="2024-01-10T12:53:50.188" v="4606" actId="20577"/>
        <pc:sldMkLst>
          <pc:docMk/>
          <pc:sldMk cId="4184270332" sldId="264"/>
        </pc:sldMkLst>
        <pc:spChg chg="mod">
          <ac:chgData name="nouman ahmed" userId="b3807e8278be512c" providerId="Windows Live" clId="Web-{AC40E2D5-BE9D-4B98-ADD0-85E51ACD31FE}" dt="2024-01-10T12:53:50.188" v="4606" actId="20577"/>
          <ac:spMkLst>
            <pc:docMk/>
            <pc:sldMk cId="4184270332" sldId="264"/>
            <ac:spMk id="2" creationId="{719D4A62-FF7D-148B-B4A6-885EC885D4D5}"/>
          </ac:spMkLst>
        </pc:spChg>
        <pc:spChg chg="mod">
          <ac:chgData name="nouman ahmed" userId="b3807e8278be512c" providerId="Windows Live" clId="Web-{AC40E2D5-BE9D-4B98-ADD0-85E51ACD31FE}" dt="2024-01-10T12:53:38.141" v="4604"/>
          <ac:spMkLst>
            <pc:docMk/>
            <pc:sldMk cId="4184270332" sldId="264"/>
            <ac:spMk id="3" creationId="{69073496-C6AA-121C-CFC3-E6A9207772DC}"/>
          </ac:spMkLst>
        </pc:spChg>
        <pc:spChg chg="add del">
          <ac:chgData name="nouman ahmed" userId="b3807e8278be512c" providerId="Windows Live" clId="Web-{AC40E2D5-BE9D-4B98-ADD0-85E51ACD31FE}" dt="2024-01-10T12:53:38.141" v="4604"/>
          <ac:spMkLst>
            <pc:docMk/>
            <pc:sldMk cId="4184270332" sldId="264"/>
            <ac:spMk id="8" creationId="{A38A195E-584A-485A-BECD-66468900B947}"/>
          </ac:spMkLst>
        </pc:spChg>
        <pc:spChg chg="add del">
          <ac:chgData name="nouman ahmed" userId="b3807e8278be512c" providerId="Windows Live" clId="Web-{AC40E2D5-BE9D-4B98-ADD0-85E51ACD31FE}" dt="2024-01-10T12:53:38.141" v="4604"/>
          <ac:spMkLst>
            <pc:docMk/>
            <pc:sldMk cId="4184270332" sldId="264"/>
            <ac:spMk id="10" creationId="{840177A7-740C-43C7-8F2D-BD7067F12C9C}"/>
          </ac:spMkLst>
        </pc:spChg>
        <pc:spChg chg="add">
          <ac:chgData name="nouman ahmed" userId="b3807e8278be512c" providerId="Windows Live" clId="Web-{AC40E2D5-BE9D-4B98-ADD0-85E51ACD31FE}" dt="2024-01-10T12:53:38.141" v="4604"/>
          <ac:spMkLst>
            <pc:docMk/>
            <pc:sldMk cId="4184270332" sldId="264"/>
            <ac:spMk id="17" creationId="{FB0F52CA-65A7-4535-BF3C-22D126766D12}"/>
          </ac:spMkLst>
        </pc:spChg>
        <pc:spChg chg="add">
          <ac:chgData name="nouman ahmed" userId="b3807e8278be512c" providerId="Windows Live" clId="Web-{AC40E2D5-BE9D-4B98-ADD0-85E51ACD31FE}" dt="2024-01-10T12:53:38.141" v="4604"/>
          <ac:spMkLst>
            <pc:docMk/>
            <pc:sldMk cId="4184270332" sldId="264"/>
            <ac:spMk id="19" creationId="{B2525B01-FF71-4E47-84A9-6A8029A113FD}"/>
          </ac:spMkLst>
        </pc:spChg>
        <pc:picChg chg="add del">
          <ac:chgData name="nouman ahmed" userId="b3807e8278be512c" providerId="Windows Live" clId="Web-{AC40E2D5-BE9D-4B98-ADD0-85E51ACD31FE}" dt="2024-01-10T12:53:38.141" v="4604"/>
          <ac:picMkLst>
            <pc:docMk/>
            <pc:sldMk cId="4184270332" sldId="264"/>
            <ac:picMk id="12" creationId="{FF525AAA-82CE-4027-A26C-B0EFFD856F2E}"/>
          </ac:picMkLst>
        </pc:picChg>
      </pc:sldChg>
      <pc:sldChg chg="addSp modSp mod setBg">
        <pc:chgData name="nouman ahmed" userId="b3807e8278be512c" providerId="Windows Live" clId="Web-{AC40E2D5-BE9D-4B98-ADD0-85E51ACD31FE}" dt="2024-01-10T13:00:52.515" v="4667"/>
        <pc:sldMkLst>
          <pc:docMk/>
          <pc:sldMk cId="3221722436" sldId="265"/>
        </pc:sldMkLst>
        <pc:spChg chg="mod">
          <ac:chgData name="nouman ahmed" userId="b3807e8278be512c" providerId="Windows Live" clId="Web-{AC40E2D5-BE9D-4B98-ADD0-85E51ACD31FE}" dt="2024-01-10T13:00:52.515" v="4667"/>
          <ac:spMkLst>
            <pc:docMk/>
            <pc:sldMk cId="3221722436" sldId="265"/>
            <ac:spMk id="2" creationId="{533CA6B0-2FC7-B754-D2D2-CDBEA9CCC0F4}"/>
          </ac:spMkLst>
        </pc:spChg>
        <pc:spChg chg="mod">
          <ac:chgData name="nouman ahmed" userId="b3807e8278be512c" providerId="Windows Live" clId="Web-{AC40E2D5-BE9D-4B98-ADD0-85E51ACD31FE}" dt="2024-01-10T13:00:52.515" v="4667"/>
          <ac:spMkLst>
            <pc:docMk/>
            <pc:sldMk cId="3221722436" sldId="265"/>
            <ac:spMk id="3" creationId="{AF5E4A6C-D75F-4067-7EEB-841C4310D6FF}"/>
          </ac:spMkLst>
        </pc:spChg>
        <pc:spChg chg="add">
          <ac:chgData name="nouman ahmed" userId="b3807e8278be512c" providerId="Windows Live" clId="Web-{AC40E2D5-BE9D-4B98-ADD0-85E51ACD31FE}" dt="2024-01-10T13:00:52.515" v="4667"/>
          <ac:spMkLst>
            <pc:docMk/>
            <pc:sldMk cId="3221722436" sldId="265"/>
            <ac:spMk id="8" creationId="{FB0F52CA-65A7-4535-BF3C-22D126766D12}"/>
          </ac:spMkLst>
        </pc:spChg>
        <pc:spChg chg="add">
          <ac:chgData name="nouman ahmed" userId="b3807e8278be512c" providerId="Windows Live" clId="Web-{AC40E2D5-BE9D-4B98-ADD0-85E51ACD31FE}" dt="2024-01-10T13:00:52.515" v="4667"/>
          <ac:spMkLst>
            <pc:docMk/>
            <pc:sldMk cId="3221722436" sldId="265"/>
            <ac:spMk id="10" creationId="{B2525B01-FF71-4E47-84A9-6A8029A113FD}"/>
          </ac:spMkLst>
        </pc:spChg>
      </pc:sldChg>
      <pc:sldChg chg="addSp delSp modSp mod setBg setClrOvrMap">
        <pc:chgData name="nouman ahmed" userId="b3807e8278be512c" providerId="Windows Live" clId="Web-{AC40E2D5-BE9D-4B98-ADD0-85E51ACD31FE}" dt="2024-01-10T13:06:39.027" v="4836"/>
        <pc:sldMkLst>
          <pc:docMk/>
          <pc:sldMk cId="243026529" sldId="266"/>
        </pc:sldMkLst>
        <pc:spChg chg="mod">
          <ac:chgData name="nouman ahmed" userId="b3807e8278be512c" providerId="Windows Live" clId="Web-{AC40E2D5-BE9D-4B98-ADD0-85E51ACD31FE}" dt="2024-01-10T13:06:22.136" v="4728" actId="20577"/>
          <ac:spMkLst>
            <pc:docMk/>
            <pc:sldMk cId="243026529" sldId="266"/>
            <ac:spMk id="2" creationId="{68462F12-D175-8F2B-4AE5-966068434128}"/>
          </ac:spMkLst>
        </pc:spChg>
        <pc:spChg chg="mod">
          <ac:chgData name="nouman ahmed" userId="b3807e8278be512c" providerId="Windows Live" clId="Web-{AC40E2D5-BE9D-4B98-ADD0-85E51ACD31FE}" dt="2024-01-10T13:06:18.167" v="4727" actId="20577"/>
          <ac:spMkLst>
            <pc:docMk/>
            <pc:sldMk cId="243026529" sldId="266"/>
            <ac:spMk id="3" creationId="{DB2EB27C-215C-F97D-5F20-5CF2C8684263}"/>
          </ac:spMkLst>
        </pc:spChg>
        <pc:spChg chg="add del">
          <ac:chgData name="nouman ahmed" userId="b3807e8278be512c" providerId="Windows Live" clId="Web-{AC40E2D5-BE9D-4B98-ADD0-85E51ACD31FE}" dt="2024-01-10T13:01:59.627" v="4669"/>
          <ac:spMkLst>
            <pc:docMk/>
            <pc:sldMk cId="243026529" sldId="266"/>
            <ac:spMk id="10" creationId="{AC6EBE12-9B3E-43CB-B552-2C7A13853712}"/>
          </ac:spMkLst>
        </pc:spChg>
        <pc:spChg chg="add del">
          <ac:chgData name="nouman ahmed" userId="b3807e8278be512c" providerId="Windows Live" clId="Web-{AC40E2D5-BE9D-4B98-ADD0-85E51ACD31FE}" dt="2024-01-10T13:01:59.627" v="4669"/>
          <ac:spMkLst>
            <pc:docMk/>
            <pc:sldMk cId="243026529" sldId="266"/>
            <ac:spMk id="14" creationId="{AF2529C0-FA6B-474D-B1E5-73BA7011F599}"/>
          </ac:spMkLst>
        </pc:spChg>
        <pc:spChg chg="add del">
          <ac:chgData name="nouman ahmed" userId="b3807e8278be512c" providerId="Windows Live" clId="Web-{AC40E2D5-BE9D-4B98-ADD0-85E51ACD31FE}" dt="2024-01-10T13:02:08.080" v="4671"/>
          <ac:spMkLst>
            <pc:docMk/>
            <pc:sldMk cId="243026529" sldId="266"/>
            <ac:spMk id="17" creationId="{1FDFF85F-F105-40D5-9793-90419158C3BD}"/>
          </ac:spMkLst>
        </pc:spChg>
        <pc:spChg chg="add del">
          <ac:chgData name="nouman ahmed" userId="b3807e8278be512c" providerId="Windows Live" clId="Web-{AC40E2D5-BE9D-4B98-ADD0-85E51ACD31FE}" dt="2024-01-10T13:02:08.080" v="4671"/>
          <ac:spMkLst>
            <pc:docMk/>
            <pc:sldMk cId="243026529" sldId="266"/>
            <ac:spMk id="18" creationId="{35AB47A4-BA8C-4250-88BD-D49C68C5F9E9}"/>
          </ac:spMkLst>
        </pc:spChg>
        <pc:spChg chg="add">
          <ac:chgData name="nouman ahmed" userId="b3807e8278be512c" providerId="Windows Live" clId="Web-{AC40E2D5-BE9D-4B98-ADD0-85E51ACD31FE}" dt="2024-01-10T13:02:08.205" v="4672"/>
          <ac:spMkLst>
            <pc:docMk/>
            <pc:sldMk cId="243026529" sldId="266"/>
            <ac:spMk id="21" creationId="{1FDFF85F-F105-40D5-9793-90419158C3BD}"/>
          </ac:spMkLst>
        </pc:spChg>
        <pc:spChg chg="add">
          <ac:chgData name="nouman ahmed" userId="b3807e8278be512c" providerId="Windows Live" clId="Web-{AC40E2D5-BE9D-4B98-ADD0-85E51ACD31FE}" dt="2024-01-10T13:02:08.205" v="4672"/>
          <ac:spMkLst>
            <pc:docMk/>
            <pc:sldMk cId="243026529" sldId="266"/>
            <ac:spMk id="22" creationId="{35AB47A4-BA8C-4250-88BD-D49C68C5F9E9}"/>
          </ac:spMkLst>
        </pc:spChg>
        <pc:graphicFrameChg chg="mod modGraphic">
          <ac:chgData name="nouman ahmed" userId="b3807e8278be512c" providerId="Windows Live" clId="Web-{AC40E2D5-BE9D-4B98-ADD0-85E51ACD31FE}" dt="2024-01-10T13:06:39.027" v="4836"/>
          <ac:graphicFrameMkLst>
            <pc:docMk/>
            <pc:sldMk cId="243026529" sldId="266"/>
            <ac:graphicFrameMk id="5" creationId="{B9DE7EFB-15F6-4CFD-A39D-057939E31A17}"/>
          </ac:graphicFrameMkLst>
        </pc:graphicFrameChg>
        <pc:picChg chg="add del">
          <ac:chgData name="nouman ahmed" userId="b3807e8278be512c" providerId="Windows Live" clId="Web-{AC40E2D5-BE9D-4B98-ADD0-85E51ACD31FE}" dt="2024-01-10T13:01:59.627" v="4669"/>
          <ac:picMkLst>
            <pc:docMk/>
            <pc:sldMk cId="243026529" sldId="266"/>
            <ac:picMk id="12" creationId="{137465C4-4FD6-41C0-9B8F-23FDEF424475}"/>
          </ac:picMkLst>
        </pc:picChg>
        <pc:picChg chg="add del">
          <ac:chgData name="nouman ahmed" userId="b3807e8278be512c" providerId="Windows Live" clId="Web-{AC40E2D5-BE9D-4B98-ADD0-85E51ACD31FE}" dt="2024-01-10T13:02:08.080" v="4671"/>
          <ac:picMkLst>
            <pc:docMk/>
            <pc:sldMk cId="243026529" sldId="266"/>
            <ac:picMk id="16" creationId="{39E5F3CB-7BDD-4E64-B274-CD900F08C6F3}"/>
          </ac:picMkLst>
        </pc:picChg>
        <pc:picChg chg="add del">
          <ac:chgData name="nouman ahmed" userId="b3807e8278be512c" providerId="Windows Live" clId="Web-{AC40E2D5-BE9D-4B98-ADD0-85E51ACD31FE}" dt="2024-01-10T13:02:08.080" v="4671"/>
          <ac:picMkLst>
            <pc:docMk/>
            <pc:sldMk cId="243026529" sldId="266"/>
            <ac:picMk id="19" creationId="{66C8958D-EB99-414F-B735-863B67BB14D3}"/>
          </ac:picMkLst>
        </pc:picChg>
        <pc:picChg chg="add">
          <ac:chgData name="nouman ahmed" userId="b3807e8278be512c" providerId="Windows Live" clId="Web-{AC40E2D5-BE9D-4B98-ADD0-85E51ACD31FE}" dt="2024-01-10T13:02:08.205" v="4672"/>
          <ac:picMkLst>
            <pc:docMk/>
            <pc:sldMk cId="243026529" sldId="266"/>
            <ac:picMk id="23" creationId="{66C8958D-EB99-414F-B735-863B67BB14D3}"/>
          </ac:picMkLst>
        </pc:picChg>
        <pc:picChg chg="add">
          <ac:chgData name="nouman ahmed" userId="b3807e8278be512c" providerId="Windows Live" clId="Web-{AC40E2D5-BE9D-4B98-ADD0-85E51ACD31FE}" dt="2024-01-10T13:02:08.205" v="4672"/>
          <ac:picMkLst>
            <pc:docMk/>
            <pc:sldMk cId="243026529" sldId="266"/>
            <ac:picMk id="24" creationId="{39E5F3CB-7BDD-4E64-B274-CD900F08C6F3}"/>
          </ac:picMkLst>
        </pc:picChg>
      </pc:sldChg>
      <pc:sldChg chg="addSp delSp modSp mod setBg">
        <pc:chgData name="nouman ahmed" userId="b3807e8278be512c" providerId="Windows Live" clId="Web-{AC40E2D5-BE9D-4B98-ADD0-85E51ACD31FE}" dt="2024-01-10T13:08:06.374" v="4838"/>
        <pc:sldMkLst>
          <pc:docMk/>
          <pc:sldMk cId="1106533044" sldId="267"/>
        </pc:sldMkLst>
        <pc:spChg chg="mod">
          <ac:chgData name="nouman ahmed" userId="b3807e8278be512c" providerId="Windows Live" clId="Web-{AC40E2D5-BE9D-4B98-ADD0-85E51ACD31FE}" dt="2024-01-10T13:07:42.905" v="4837"/>
          <ac:spMkLst>
            <pc:docMk/>
            <pc:sldMk cId="1106533044" sldId="267"/>
            <ac:spMk id="2" creationId="{8AB9C2AE-CCE8-FEB0-B312-FCDB1A4C4A8A}"/>
          </ac:spMkLst>
        </pc:spChg>
        <pc:spChg chg="mod">
          <ac:chgData name="nouman ahmed" userId="b3807e8278be512c" providerId="Windows Live" clId="Web-{AC40E2D5-BE9D-4B98-ADD0-85E51ACD31FE}" dt="2024-01-10T13:07:42.905" v="4837"/>
          <ac:spMkLst>
            <pc:docMk/>
            <pc:sldMk cId="1106533044" sldId="267"/>
            <ac:spMk id="3" creationId="{B9F291F2-74E2-F295-5264-1683BEA5E086}"/>
          </ac:spMkLst>
        </pc:spChg>
        <pc:spChg chg="add del">
          <ac:chgData name="nouman ahmed" userId="b3807e8278be512c" providerId="Windows Live" clId="Web-{AC40E2D5-BE9D-4B98-ADD0-85E51ACD31FE}" dt="2024-01-10T13:08:06.374" v="4838"/>
          <ac:spMkLst>
            <pc:docMk/>
            <pc:sldMk cId="1106533044" sldId="267"/>
            <ac:spMk id="8" creationId="{FB0F52CA-65A7-4535-BF3C-22D126766D12}"/>
          </ac:spMkLst>
        </pc:spChg>
        <pc:spChg chg="add del">
          <ac:chgData name="nouman ahmed" userId="b3807e8278be512c" providerId="Windows Live" clId="Web-{AC40E2D5-BE9D-4B98-ADD0-85E51ACD31FE}" dt="2024-01-10T13:08:06.374" v="4838"/>
          <ac:spMkLst>
            <pc:docMk/>
            <pc:sldMk cId="1106533044" sldId="267"/>
            <ac:spMk id="10" creationId="{B2525B01-FF71-4E47-84A9-6A8029A113FD}"/>
          </ac:spMkLst>
        </pc:spChg>
        <pc:spChg chg="add">
          <ac:chgData name="nouman ahmed" userId="b3807e8278be512c" providerId="Windows Live" clId="Web-{AC40E2D5-BE9D-4B98-ADD0-85E51ACD31FE}" dt="2024-01-10T13:08:06.374" v="4838"/>
          <ac:spMkLst>
            <pc:docMk/>
            <pc:sldMk cId="1106533044" sldId="267"/>
            <ac:spMk id="15" creationId="{FB0F52CA-65A7-4535-BF3C-22D126766D12}"/>
          </ac:spMkLst>
        </pc:spChg>
        <pc:spChg chg="add">
          <ac:chgData name="nouman ahmed" userId="b3807e8278be512c" providerId="Windows Live" clId="Web-{AC40E2D5-BE9D-4B98-ADD0-85E51ACD31FE}" dt="2024-01-10T13:08:06.374" v="4838"/>
          <ac:spMkLst>
            <pc:docMk/>
            <pc:sldMk cId="1106533044" sldId="267"/>
            <ac:spMk id="17" creationId="{B2525B01-FF71-4E47-84A9-6A8029A113FD}"/>
          </ac:spMkLst>
        </pc:spChg>
      </pc:sldChg>
      <pc:sldChg chg="addSp modSp mod setBg">
        <pc:chgData name="nouman ahmed" userId="b3807e8278be512c" providerId="Windows Live" clId="Web-{AC40E2D5-BE9D-4B98-ADD0-85E51ACD31FE}" dt="2024-01-10T13:08:40.563" v="4839"/>
        <pc:sldMkLst>
          <pc:docMk/>
          <pc:sldMk cId="641677283" sldId="268"/>
        </pc:sldMkLst>
        <pc:spChg chg="mod">
          <ac:chgData name="nouman ahmed" userId="b3807e8278be512c" providerId="Windows Live" clId="Web-{AC40E2D5-BE9D-4B98-ADD0-85E51ACD31FE}" dt="2024-01-10T13:08:40.563" v="4839"/>
          <ac:spMkLst>
            <pc:docMk/>
            <pc:sldMk cId="641677283" sldId="268"/>
            <ac:spMk id="2" creationId="{682A05AE-E6EB-857B-45F4-C6A84B6BAF63}"/>
          </ac:spMkLst>
        </pc:spChg>
        <pc:spChg chg="mod">
          <ac:chgData name="nouman ahmed" userId="b3807e8278be512c" providerId="Windows Live" clId="Web-{AC40E2D5-BE9D-4B98-ADD0-85E51ACD31FE}" dt="2024-01-10T13:08:40.563" v="4839"/>
          <ac:spMkLst>
            <pc:docMk/>
            <pc:sldMk cId="641677283" sldId="268"/>
            <ac:spMk id="3" creationId="{13A97C95-97F9-6862-F414-4CA340DB9C73}"/>
          </ac:spMkLst>
        </pc:spChg>
        <pc:spChg chg="add">
          <ac:chgData name="nouman ahmed" userId="b3807e8278be512c" providerId="Windows Live" clId="Web-{AC40E2D5-BE9D-4B98-ADD0-85E51ACD31FE}" dt="2024-01-10T13:08:40.563" v="4839"/>
          <ac:spMkLst>
            <pc:docMk/>
            <pc:sldMk cId="641677283" sldId="268"/>
            <ac:spMk id="8" creationId="{FB0F52CA-65A7-4535-BF3C-22D126766D12}"/>
          </ac:spMkLst>
        </pc:spChg>
        <pc:spChg chg="add">
          <ac:chgData name="nouman ahmed" userId="b3807e8278be512c" providerId="Windows Live" clId="Web-{AC40E2D5-BE9D-4B98-ADD0-85E51ACD31FE}" dt="2024-01-10T13:08:40.563" v="4839"/>
          <ac:spMkLst>
            <pc:docMk/>
            <pc:sldMk cId="641677283" sldId="268"/>
            <ac:spMk id="10" creationId="{B2525B01-FF71-4E47-84A9-6A8029A113FD}"/>
          </ac:spMkLst>
        </pc:spChg>
      </pc:sldChg>
      <pc:sldChg chg="addSp delSp modSp mod setBg setClrOvrMap">
        <pc:chgData name="nouman ahmed" userId="b3807e8278be512c" providerId="Windows Live" clId="Web-{AC40E2D5-BE9D-4B98-ADD0-85E51ACD31FE}" dt="2024-01-10T13:09:27.986" v="4844"/>
        <pc:sldMkLst>
          <pc:docMk/>
          <pc:sldMk cId="2619686043" sldId="269"/>
        </pc:sldMkLst>
        <pc:spChg chg="mod">
          <ac:chgData name="nouman ahmed" userId="b3807e8278be512c" providerId="Windows Live" clId="Web-{AC40E2D5-BE9D-4B98-ADD0-85E51ACD31FE}" dt="2024-01-10T13:09:27.986" v="4844"/>
          <ac:spMkLst>
            <pc:docMk/>
            <pc:sldMk cId="2619686043" sldId="269"/>
            <ac:spMk id="2" creationId="{33094827-B036-5A56-60FD-9DE44208B4C9}"/>
          </ac:spMkLst>
        </pc:spChg>
        <pc:spChg chg="mod">
          <ac:chgData name="nouman ahmed" userId="b3807e8278be512c" providerId="Windows Live" clId="Web-{AC40E2D5-BE9D-4B98-ADD0-85E51ACD31FE}" dt="2024-01-10T13:09:27.986" v="4844"/>
          <ac:spMkLst>
            <pc:docMk/>
            <pc:sldMk cId="2619686043" sldId="269"/>
            <ac:spMk id="3" creationId="{C0EAEF5A-0EC7-73C5-7A70-FFDCB9DBBBF2}"/>
          </ac:spMkLst>
        </pc:spChg>
        <pc:spChg chg="add del">
          <ac:chgData name="nouman ahmed" userId="b3807e8278be512c" providerId="Windows Live" clId="Web-{AC40E2D5-BE9D-4B98-ADD0-85E51ACD31FE}" dt="2024-01-10T13:09:27.986" v="4844"/>
          <ac:spMkLst>
            <pc:docMk/>
            <pc:sldMk cId="2619686043" sldId="269"/>
            <ac:spMk id="8" creationId="{934B872D-6FE9-472A-9E92-342E41DA7C2B}"/>
          </ac:spMkLst>
        </pc:spChg>
        <pc:spChg chg="add del">
          <ac:chgData name="nouman ahmed" userId="b3807e8278be512c" providerId="Windows Live" clId="Web-{AC40E2D5-BE9D-4B98-ADD0-85E51ACD31FE}" dt="2024-01-10T13:09:27.986" v="4844"/>
          <ac:spMkLst>
            <pc:docMk/>
            <pc:sldMk cId="2619686043" sldId="269"/>
            <ac:spMk id="10" creationId="{488DEBA6-2ED2-4FED-8AAB-2F855348DDCC}"/>
          </ac:spMkLst>
        </pc:spChg>
        <pc:spChg chg="add">
          <ac:chgData name="nouman ahmed" userId="b3807e8278be512c" providerId="Windows Live" clId="Web-{AC40E2D5-BE9D-4B98-ADD0-85E51ACD31FE}" dt="2024-01-10T13:09:27.986" v="4844"/>
          <ac:spMkLst>
            <pc:docMk/>
            <pc:sldMk cId="2619686043" sldId="269"/>
            <ac:spMk id="17" creationId="{637BD688-14A6-4B96-B8A2-3CD81C054FCE}"/>
          </ac:spMkLst>
        </pc:spChg>
        <pc:spChg chg="add">
          <ac:chgData name="nouman ahmed" userId="b3807e8278be512c" providerId="Windows Live" clId="Web-{AC40E2D5-BE9D-4B98-ADD0-85E51ACD31FE}" dt="2024-01-10T13:09:27.986" v="4844"/>
          <ac:spMkLst>
            <pc:docMk/>
            <pc:sldMk cId="2619686043" sldId="269"/>
            <ac:spMk id="19" creationId="{B7B2544F-CA5E-40F6-9525-716A90C83FC5}"/>
          </ac:spMkLst>
        </pc:spChg>
        <pc:picChg chg="add del">
          <ac:chgData name="nouman ahmed" userId="b3807e8278be512c" providerId="Windows Live" clId="Web-{AC40E2D5-BE9D-4B98-ADD0-85E51ACD31FE}" dt="2024-01-10T13:09:27.986" v="4844"/>
          <ac:picMkLst>
            <pc:docMk/>
            <pc:sldMk cId="2619686043" sldId="269"/>
            <ac:picMk id="12" creationId="{32162F0F-A9B7-409A-AD12-ADD441861C0B}"/>
          </ac:picMkLst>
        </pc:picChg>
        <pc:picChg chg="add">
          <ac:chgData name="nouman ahmed" userId="b3807e8278be512c" providerId="Windows Live" clId="Web-{AC40E2D5-BE9D-4B98-ADD0-85E51ACD31FE}" dt="2024-01-10T13:09:27.986" v="4844"/>
          <ac:picMkLst>
            <pc:docMk/>
            <pc:sldMk cId="2619686043" sldId="269"/>
            <ac:picMk id="21" creationId="{D2B93162-635C-46F5-97EC-E98C1659F1F0}"/>
          </ac:picMkLst>
        </pc:picChg>
      </pc:sldChg>
      <pc:sldChg chg="addSp delSp modSp mod setBg setClrOvrMap">
        <pc:chgData name="nouman ahmed" userId="b3807e8278be512c" providerId="Windows Live" clId="Web-{AC40E2D5-BE9D-4B98-ADD0-85E51ACD31FE}" dt="2024-01-10T13:09:18.642" v="4843"/>
        <pc:sldMkLst>
          <pc:docMk/>
          <pc:sldMk cId="3548242663" sldId="270"/>
        </pc:sldMkLst>
        <pc:spChg chg="mod">
          <ac:chgData name="nouman ahmed" userId="b3807e8278be512c" providerId="Windows Live" clId="Web-{AC40E2D5-BE9D-4B98-ADD0-85E51ACD31FE}" dt="2024-01-10T13:09:18.642" v="4843"/>
          <ac:spMkLst>
            <pc:docMk/>
            <pc:sldMk cId="3548242663" sldId="270"/>
            <ac:spMk id="2" creationId="{CA9BD5D2-B18B-61A9-460E-7855641B776F}"/>
          </ac:spMkLst>
        </pc:spChg>
        <pc:spChg chg="mod">
          <ac:chgData name="nouman ahmed" userId="b3807e8278be512c" providerId="Windows Live" clId="Web-{AC40E2D5-BE9D-4B98-ADD0-85E51ACD31FE}" dt="2024-01-10T13:09:18.642" v="4843"/>
          <ac:spMkLst>
            <pc:docMk/>
            <pc:sldMk cId="3548242663" sldId="270"/>
            <ac:spMk id="3" creationId="{0E45CF1F-DE18-82EA-373A-195D1D35F2CB}"/>
          </ac:spMkLst>
        </pc:spChg>
        <pc:spChg chg="add del">
          <ac:chgData name="nouman ahmed" userId="b3807e8278be512c" providerId="Windows Live" clId="Web-{AC40E2D5-BE9D-4B98-ADD0-85E51ACD31FE}" dt="2024-01-10T13:09:18.580" v="4842"/>
          <ac:spMkLst>
            <pc:docMk/>
            <pc:sldMk cId="3548242663" sldId="270"/>
            <ac:spMk id="8" creationId="{934B872D-6FE9-472A-9E92-342E41DA7C2B}"/>
          </ac:spMkLst>
        </pc:spChg>
        <pc:spChg chg="add del">
          <ac:chgData name="nouman ahmed" userId="b3807e8278be512c" providerId="Windows Live" clId="Web-{AC40E2D5-BE9D-4B98-ADD0-85E51ACD31FE}" dt="2024-01-10T13:09:18.580" v="4842"/>
          <ac:spMkLst>
            <pc:docMk/>
            <pc:sldMk cId="3548242663" sldId="270"/>
            <ac:spMk id="10" creationId="{488DEBA6-2ED2-4FED-8AAB-2F855348DDCC}"/>
          </ac:spMkLst>
        </pc:spChg>
        <pc:spChg chg="add">
          <ac:chgData name="nouman ahmed" userId="b3807e8278be512c" providerId="Windows Live" clId="Web-{AC40E2D5-BE9D-4B98-ADD0-85E51ACD31FE}" dt="2024-01-10T13:09:18.642" v="4843"/>
          <ac:spMkLst>
            <pc:docMk/>
            <pc:sldMk cId="3548242663" sldId="270"/>
            <ac:spMk id="14" creationId="{637BD688-14A6-4B96-B8A2-3CD81C054FCE}"/>
          </ac:spMkLst>
        </pc:spChg>
        <pc:spChg chg="add">
          <ac:chgData name="nouman ahmed" userId="b3807e8278be512c" providerId="Windows Live" clId="Web-{AC40E2D5-BE9D-4B98-ADD0-85E51ACD31FE}" dt="2024-01-10T13:09:18.642" v="4843"/>
          <ac:spMkLst>
            <pc:docMk/>
            <pc:sldMk cId="3548242663" sldId="270"/>
            <ac:spMk id="15" creationId="{B7B2544F-CA5E-40F6-9525-716A90C83FC5}"/>
          </ac:spMkLst>
        </pc:spChg>
        <pc:picChg chg="add del">
          <ac:chgData name="nouman ahmed" userId="b3807e8278be512c" providerId="Windows Live" clId="Web-{AC40E2D5-BE9D-4B98-ADD0-85E51ACD31FE}" dt="2024-01-10T13:09:18.580" v="4842"/>
          <ac:picMkLst>
            <pc:docMk/>
            <pc:sldMk cId="3548242663" sldId="270"/>
            <ac:picMk id="12" creationId="{32162F0F-A9B7-409A-AD12-ADD441861C0B}"/>
          </ac:picMkLst>
        </pc:picChg>
        <pc:picChg chg="add">
          <ac:chgData name="nouman ahmed" userId="b3807e8278be512c" providerId="Windows Live" clId="Web-{AC40E2D5-BE9D-4B98-ADD0-85E51ACD31FE}" dt="2024-01-10T13:09:18.642" v="4843"/>
          <ac:picMkLst>
            <pc:docMk/>
            <pc:sldMk cId="3548242663" sldId="270"/>
            <ac:picMk id="16" creationId="{D2B93162-635C-46F5-97EC-E98C1659F1F0}"/>
          </ac:picMkLst>
        </pc:picChg>
      </pc:sldChg>
      <pc:sldChg chg="addSp modSp mod setBg">
        <pc:chgData name="nouman ahmed" userId="b3807e8278be512c" providerId="Windows Live" clId="Web-{AC40E2D5-BE9D-4B98-ADD0-85E51ACD31FE}" dt="2024-01-10T13:09:56.769" v="4845"/>
        <pc:sldMkLst>
          <pc:docMk/>
          <pc:sldMk cId="1913684573" sldId="271"/>
        </pc:sldMkLst>
        <pc:spChg chg="mod">
          <ac:chgData name="nouman ahmed" userId="b3807e8278be512c" providerId="Windows Live" clId="Web-{AC40E2D5-BE9D-4B98-ADD0-85E51ACD31FE}" dt="2024-01-10T13:09:56.769" v="4845"/>
          <ac:spMkLst>
            <pc:docMk/>
            <pc:sldMk cId="1913684573" sldId="271"/>
            <ac:spMk id="2" creationId="{D795B595-9D61-A883-2989-E10ECE4CE2CE}"/>
          </ac:spMkLst>
        </pc:spChg>
        <pc:spChg chg="mod">
          <ac:chgData name="nouman ahmed" userId="b3807e8278be512c" providerId="Windows Live" clId="Web-{AC40E2D5-BE9D-4B98-ADD0-85E51ACD31FE}" dt="2024-01-10T13:09:56.769" v="4845"/>
          <ac:spMkLst>
            <pc:docMk/>
            <pc:sldMk cId="1913684573" sldId="271"/>
            <ac:spMk id="3" creationId="{FCAA3FC7-7CC3-1D30-B88D-BC28B1EFB8F9}"/>
          </ac:spMkLst>
        </pc:spChg>
        <pc:spChg chg="add">
          <ac:chgData name="nouman ahmed" userId="b3807e8278be512c" providerId="Windows Live" clId="Web-{AC40E2D5-BE9D-4B98-ADD0-85E51ACD31FE}" dt="2024-01-10T13:09:56.769" v="4845"/>
          <ac:spMkLst>
            <pc:docMk/>
            <pc:sldMk cId="1913684573" sldId="271"/>
            <ac:spMk id="8" creationId="{637BD688-14A6-4B96-B8A2-3CD81C054FCE}"/>
          </ac:spMkLst>
        </pc:spChg>
        <pc:spChg chg="add">
          <ac:chgData name="nouman ahmed" userId="b3807e8278be512c" providerId="Windows Live" clId="Web-{AC40E2D5-BE9D-4B98-ADD0-85E51ACD31FE}" dt="2024-01-10T13:09:56.769" v="4845"/>
          <ac:spMkLst>
            <pc:docMk/>
            <pc:sldMk cId="1913684573" sldId="271"/>
            <ac:spMk id="10" creationId="{B7B2544F-CA5E-40F6-9525-716A90C83FC5}"/>
          </ac:spMkLst>
        </pc:spChg>
        <pc:picChg chg="add">
          <ac:chgData name="nouman ahmed" userId="b3807e8278be512c" providerId="Windows Live" clId="Web-{AC40E2D5-BE9D-4B98-ADD0-85E51ACD31FE}" dt="2024-01-10T13:09:56.769" v="4845"/>
          <ac:picMkLst>
            <pc:docMk/>
            <pc:sldMk cId="1913684573" sldId="271"/>
            <ac:picMk id="12" creationId="{D2B93162-635C-46F5-97EC-E98C1659F1F0}"/>
          </ac:picMkLst>
        </pc:picChg>
      </pc:sldChg>
      <pc:sldChg chg="addSp delSp modSp mod setBg">
        <pc:chgData name="nouman ahmed" userId="b3807e8278be512c" providerId="Windows Live" clId="Web-{AC40E2D5-BE9D-4B98-ADD0-85E51ACD31FE}" dt="2024-01-10T13:10:06.081" v="4846"/>
        <pc:sldMkLst>
          <pc:docMk/>
          <pc:sldMk cId="3045880811" sldId="272"/>
        </pc:sldMkLst>
        <pc:spChg chg="mod">
          <ac:chgData name="nouman ahmed" userId="b3807e8278be512c" providerId="Windows Live" clId="Web-{AC40E2D5-BE9D-4B98-ADD0-85E51ACD31FE}" dt="2024-01-10T13:10:06.081" v="4846"/>
          <ac:spMkLst>
            <pc:docMk/>
            <pc:sldMk cId="3045880811" sldId="272"/>
            <ac:spMk id="2" creationId="{532FCF52-79D4-9D54-3D50-091252414EFD}"/>
          </ac:spMkLst>
        </pc:spChg>
        <pc:spChg chg="add del mod">
          <ac:chgData name="nouman ahmed" userId="b3807e8278be512c" providerId="Windows Live" clId="Web-{AC40E2D5-BE9D-4B98-ADD0-85E51ACD31FE}" dt="2024-01-10T13:10:06.081" v="4846"/>
          <ac:spMkLst>
            <pc:docMk/>
            <pc:sldMk cId="3045880811" sldId="272"/>
            <ac:spMk id="3" creationId="{C5FB7E27-65B2-6902-05EE-3ABB3D741E91}"/>
          </ac:spMkLst>
        </pc:spChg>
        <pc:spChg chg="add">
          <ac:chgData name="nouman ahmed" userId="b3807e8278be512c" providerId="Windows Live" clId="Web-{AC40E2D5-BE9D-4B98-ADD0-85E51ACD31FE}" dt="2024-01-10T13:10:06.081" v="4846"/>
          <ac:spMkLst>
            <pc:docMk/>
            <pc:sldMk cId="3045880811" sldId="272"/>
            <ac:spMk id="8" creationId="{637BD688-14A6-4B96-B8A2-3CD81C054FCE}"/>
          </ac:spMkLst>
        </pc:spChg>
        <pc:spChg chg="add">
          <ac:chgData name="nouman ahmed" userId="b3807e8278be512c" providerId="Windows Live" clId="Web-{AC40E2D5-BE9D-4B98-ADD0-85E51ACD31FE}" dt="2024-01-10T13:10:06.081" v="4846"/>
          <ac:spMkLst>
            <pc:docMk/>
            <pc:sldMk cId="3045880811" sldId="272"/>
            <ac:spMk id="10" creationId="{B7B2544F-CA5E-40F6-9525-716A90C83FC5}"/>
          </ac:spMkLst>
        </pc:spChg>
        <pc:graphicFrameChg chg="add del">
          <ac:chgData name="nouman ahmed" userId="b3807e8278be512c" providerId="Windows Live" clId="Web-{AC40E2D5-BE9D-4B98-ADD0-85E51ACD31FE}" dt="2024-01-10T12:33:15.864" v="4466"/>
          <ac:graphicFrameMkLst>
            <pc:docMk/>
            <pc:sldMk cId="3045880811" sldId="272"/>
            <ac:graphicFrameMk id="6" creationId="{FBAF681E-E51E-D3B0-5585-EB6DE8959E56}"/>
          </ac:graphicFrameMkLst>
        </pc:graphicFrameChg>
        <pc:picChg chg="add del mod">
          <ac:chgData name="nouman ahmed" userId="b3807e8278be512c" providerId="Windows Live" clId="Web-{AC40E2D5-BE9D-4B98-ADD0-85E51ACD31FE}" dt="2024-01-10T12:33:21.973" v="4467"/>
          <ac:picMkLst>
            <pc:docMk/>
            <pc:sldMk cId="3045880811" sldId="272"/>
            <ac:picMk id="4" creationId="{539A88AE-DF03-6FF2-B4B0-3A535B2FAEB5}"/>
          </ac:picMkLst>
        </pc:picChg>
        <pc:picChg chg="add">
          <ac:chgData name="nouman ahmed" userId="b3807e8278be512c" providerId="Windows Live" clId="Web-{AC40E2D5-BE9D-4B98-ADD0-85E51ACD31FE}" dt="2024-01-10T13:10:06.081" v="4846"/>
          <ac:picMkLst>
            <pc:docMk/>
            <pc:sldMk cId="3045880811" sldId="272"/>
            <ac:picMk id="12" creationId="{D2B93162-635C-46F5-97EC-E98C1659F1F0}"/>
          </ac:picMkLst>
        </pc:picChg>
        <pc:picChg chg="add del mod">
          <ac:chgData name="nouman ahmed" userId="b3807e8278be512c" providerId="Windows Live" clId="Web-{AC40E2D5-BE9D-4B98-ADD0-85E51ACD31FE}" dt="2024-01-10T12:33:31.020" v="4469"/>
          <ac:picMkLst>
            <pc:docMk/>
            <pc:sldMk cId="3045880811" sldId="272"/>
            <ac:picMk id="18" creationId="{C31D28CA-3394-D087-5A8A-14A48BF25639}"/>
          </ac:picMkLst>
        </pc:picChg>
      </pc:sldChg>
      <pc:sldChg chg="addSp delSp modSp mod setBg">
        <pc:chgData name="nouman ahmed" userId="b3807e8278be512c" providerId="Windows Live" clId="Web-{AC40E2D5-BE9D-4B98-ADD0-85E51ACD31FE}" dt="2024-01-10T13:10:37.723" v="4851"/>
        <pc:sldMkLst>
          <pc:docMk/>
          <pc:sldMk cId="372972537" sldId="273"/>
        </pc:sldMkLst>
        <pc:spChg chg="mod">
          <ac:chgData name="nouman ahmed" userId="b3807e8278be512c" providerId="Windows Live" clId="Web-{AC40E2D5-BE9D-4B98-ADD0-85E51ACD31FE}" dt="2024-01-10T13:10:37.723" v="4851"/>
          <ac:spMkLst>
            <pc:docMk/>
            <pc:sldMk cId="372972537" sldId="273"/>
            <ac:spMk id="2" creationId="{D83E199F-BB21-FF47-C270-5424AD323CB5}"/>
          </ac:spMkLst>
        </pc:spChg>
        <pc:spChg chg="mod">
          <ac:chgData name="nouman ahmed" userId="b3807e8278be512c" providerId="Windows Live" clId="Web-{AC40E2D5-BE9D-4B98-ADD0-85E51ACD31FE}" dt="2024-01-10T13:10:37.723" v="4851"/>
          <ac:spMkLst>
            <pc:docMk/>
            <pc:sldMk cId="372972537" sldId="273"/>
            <ac:spMk id="3" creationId="{604E61D3-EE19-4202-6475-7CA02496004F}"/>
          </ac:spMkLst>
        </pc:spChg>
        <pc:spChg chg="add del">
          <ac:chgData name="nouman ahmed" userId="b3807e8278be512c" providerId="Windows Live" clId="Web-{AC40E2D5-BE9D-4B98-ADD0-85E51ACD31FE}" dt="2024-01-10T13:10:24.645" v="4848"/>
          <ac:spMkLst>
            <pc:docMk/>
            <pc:sldMk cId="372972537" sldId="273"/>
            <ac:spMk id="8" creationId="{637BD688-14A6-4B96-B8A2-3CD81C054FCE}"/>
          </ac:spMkLst>
        </pc:spChg>
        <pc:spChg chg="add del">
          <ac:chgData name="nouman ahmed" userId="b3807e8278be512c" providerId="Windows Live" clId="Web-{AC40E2D5-BE9D-4B98-ADD0-85E51ACD31FE}" dt="2024-01-10T13:10:24.645" v="4848"/>
          <ac:spMkLst>
            <pc:docMk/>
            <pc:sldMk cId="372972537" sldId="273"/>
            <ac:spMk id="10" creationId="{B7B2544F-CA5E-40F6-9525-716A90C83FC5}"/>
          </ac:spMkLst>
        </pc:spChg>
        <pc:spChg chg="add del">
          <ac:chgData name="nouman ahmed" userId="b3807e8278be512c" providerId="Windows Live" clId="Web-{AC40E2D5-BE9D-4B98-ADD0-85E51ACD31FE}" dt="2024-01-10T13:10:37.676" v="4850"/>
          <ac:spMkLst>
            <pc:docMk/>
            <pc:sldMk cId="372972537" sldId="273"/>
            <ac:spMk id="14" creationId="{FB0F52CA-65A7-4535-BF3C-22D126766D12}"/>
          </ac:spMkLst>
        </pc:spChg>
        <pc:spChg chg="add del">
          <ac:chgData name="nouman ahmed" userId="b3807e8278be512c" providerId="Windows Live" clId="Web-{AC40E2D5-BE9D-4B98-ADD0-85E51ACD31FE}" dt="2024-01-10T13:10:37.676" v="4850"/>
          <ac:spMkLst>
            <pc:docMk/>
            <pc:sldMk cId="372972537" sldId="273"/>
            <ac:spMk id="15" creationId="{B2525B01-FF71-4E47-84A9-6A8029A113FD}"/>
          </ac:spMkLst>
        </pc:spChg>
        <pc:spChg chg="add">
          <ac:chgData name="nouman ahmed" userId="b3807e8278be512c" providerId="Windows Live" clId="Web-{AC40E2D5-BE9D-4B98-ADD0-85E51ACD31FE}" dt="2024-01-10T13:10:37.723" v="4851"/>
          <ac:spMkLst>
            <pc:docMk/>
            <pc:sldMk cId="372972537" sldId="273"/>
            <ac:spMk id="17" creationId="{637BD688-14A6-4B96-B8A2-3CD81C054FCE}"/>
          </ac:spMkLst>
        </pc:spChg>
        <pc:spChg chg="add">
          <ac:chgData name="nouman ahmed" userId="b3807e8278be512c" providerId="Windows Live" clId="Web-{AC40E2D5-BE9D-4B98-ADD0-85E51ACD31FE}" dt="2024-01-10T13:10:37.723" v="4851"/>
          <ac:spMkLst>
            <pc:docMk/>
            <pc:sldMk cId="372972537" sldId="273"/>
            <ac:spMk id="18" creationId="{B7B2544F-CA5E-40F6-9525-716A90C83FC5}"/>
          </ac:spMkLst>
        </pc:spChg>
        <pc:picChg chg="add del mod">
          <ac:chgData name="nouman ahmed" userId="b3807e8278be512c" providerId="Windows Live" clId="Web-{AC40E2D5-BE9D-4B98-ADD0-85E51ACD31FE}" dt="2024-01-10T12:33:06.785" v="4463"/>
          <ac:picMkLst>
            <pc:docMk/>
            <pc:sldMk cId="372972537" sldId="273"/>
            <ac:picMk id="4" creationId="{36EBF9E0-48B4-9E04-4859-6F965DC3D6A8}"/>
          </ac:picMkLst>
        </pc:picChg>
        <pc:picChg chg="add del">
          <ac:chgData name="nouman ahmed" userId="b3807e8278be512c" providerId="Windows Live" clId="Web-{AC40E2D5-BE9D-4B98-ADD0-85E51ACD31FE}" dt="2024-01-10T13:10:24.645" v="4848"/>
          <ac:picMkLst>
            <pc:docMk/>
            <pc:sldMk cId="372972537" sldId="273"/>
            <ac:picMk id="12" creationId="{D2B93162-635C-46F5-97EC-E98C1659F1F0}"/>
          </ac:picMkLst>
        </pc:picChg>
        <pc:picChg chg="add">
          <ac:chgData name="nouman ahmed" userId="b3807e8278be512c" providerId="Windows Live" clId="Web-{AC40E2D5-BE9D-4B98-ADD0-85E51ACD31FE}" dt="2024-01-10T13:10:37.723" v="4851"/>
          <ac:picMkLst>
            <pc:docMk/>
            <pc:sldMk cId="372972537" sldId="273"/>
            <ac:picMk id="19" creationId="{D2B93162-635C-46F5-97EC-E98C1659F1F0}"/>
          </ac:picMkLst>
        </pc:picChg>
      </pc:sldChg>
      <pc:sldChg chg="addSp modSp mod setBg">
        <pc:chgData name="nouman ahmed" userId="b3807e8278be512c" providerId="Windows Live" clId="Web-{AC40E2D5-BE9D-4B98-ADD0-85E51ACD31FE}" dt="2024-01-10T13:11:01.536" v="4852"/>
        <pc:sldMkLst>
          <pc:docMk/>
          <pc:sldMk cId="1018983970" sldId="274"/>
        </pc:sldMkLst>
        <pc:spChg chg="mod">
          <ac:chgData name="nouman ahmed" userId="b3807e8278be512c" providerId="Windows Live" clId="Web-{AC40E2D5-BE9D-4B98-ADD0-85E51ACD31FE}" dt="2024-01-10T13:11:01.536" v="4852"/>
          <ac:spMkLst>
            <pc:docMk/>
            <pc:sldMk cId="1018983970" sldId="274"/>
            <ac:spMk id="2" creationId="{AF06E5F4-80A2-A3DF-CAF4-FAEAEBE619D4}"/>
          </ac:spMkLst>
        </pc:spChg>
        <pc:spChg chg="mod">
          <ac:chgData name="nouman ahmed" userId="b3807e8278be512c" providerId="Windows Live" clId="Web-{AC40E2D5-BE9D-4B98-ADD0-85E51ACD31FE}" dt="2024-01-10T13:11:01.536" v="4852"/>
          <ac:spMkLst>
            <pc:docMk/>
            <pc:sldMk cId="1018983970" sldId="274"/>
            <ac:spMk id="3" creationId="{65D6795E-BF95-02E8-CB22-EA2B344A851D}"/>
          </ac:spMkLst>
        </pc:spChg>
        <pc:spChg chg="add">
          <ac:chgData name="nouman ahmed" userId="b3807e8278be512c" providerId="Windows Live" clId="Web-{AC40E2D5-BE9D-4B98-ADD0-85E51ACD31FE}" dt="2024-01-10T13:11:01.536" v="4852"/>
          <ac:spMkLst>
            <pc:docMk/>
            <pc:sldMk cId="1018983970" sldId="274"/>
            <ac:spMk id="8" creationId="{FB0F52CA-65A7-4535-BF3C-22D126766D12}"/>
          </ac:spMkLst>
        </pc:spChg>
        <pc:spChg chg="add">
          <ac:chgData name="nouman ahmed" userId="b3807e8278be512c" providerId="Windows Live" clId="Web-{AC40E2D5-BE9D-4B98-ADD0-85E51ACD31FE}" dt="2024-01-10T13:11:01.536" v="4852"/>
          <ac:spMkLst>
            <pc:docMk/>
            <pc:sldMk cId="1018983970" sldId="274"/>
            <ac:spMk id="10" creationId="{B2525B01-FF71-4E47-84A9-6A8029A113FD}"/>
          </ac:spMkLst>
        </pc:spChg>
      </pc:sldChg>
      <pc:sldChg chg="addSp delSp modSp mod setBg setClrOvrMap">
        <pc:chgData name="nouman ahmed" userId="b3807e8278be512c" providerId="Windows Live" clId="Web-{AC40E2D5-BE9D-4B98-ADD0-85E51ACD31FE}" dt="2024-01-10T13:12:51.259" v="4858"/>
        <pc:sldMkLst>
          <pc:docMk/>
          <pc:sldMk cId="2845211552" sldId="275"/>
        </pc:sldMkLst>
        <pc:spChg chg="mod">
          <ac:chgData name="nouman ahmed" userId="b3807e8278be512c" providerId="Windows Live" clId="Web-{AC40E2D5-BE9D-4B98-ADD0-85E51ACD31FE}" dt="2024-01-10T13:12:51.259" v="4858"/>
          <ac:spMkLst>
            <pc:docMk/>
            <pc:sldMk cId="2845211552" sldId="275"/>
            <ac:spMk id="2" creationId="{B6567777-B093-84E1-26AB-0901FF7A3734}"/>
          </ac:spMkLst>
        </pc:spChg>
        <pc:spChg chg="add del">
          <ac:chgData name="nouman ahmed" userId="b3807e8278be512c" providerId="Windows Live" clId="Web-{AC40E2D5-BE9D-4B98-ADD0-85E51ACD31FE}" dt="2024-01-10T13:12:51.259" v="4858"/>
          <ac:spMkLst>
            <pc:docMk/>
            <pc:sldMk cId="2845211552" sldId="275"/>
            <ac:spMk id="6" creationId="{86CD3965-7576-4EBB-9FEA-0E73E2DB4AC6}"/>
          </ac:spMkLst>
        </pc:spChg>
        <pc:spChg chg="add del">
          <ac:chgData name="nouman ahmed" userId="b3807e8278be512c" providerId="Windows Live" clId="Web-{AC40E2D5-BE9D-4B98-ADD0-85E51ACD31FE}" dt="2024-01-10T13:12:06.570" v="4854"/>
          <ac:spMkLst>
            <pc:docMk/>
            <pc:sldMk cId="2845211552" sldId="275"/>
            <ac:spMk id="9" creationId="{3DB6B1F4-5B29-3E93-4B22-7978D65A0FAA}"/>
          </ac:spMkLst>
        </pc:spChg>
        <pc:spChg chg="add del">
          <ac:chgData name="nouman ahmed" userId="b3807e8278be512c" providerId="Windows Live" clId="Web-{AC40E2D5-BE9D-4B98-ADD0-85E51ACD31FE}" dt="2024-01-10T13:12:51.259" v="4858"/>
          <ac:spMkLst>
            <pc:docMk/>
            <pc:sldMk cId="2845211552" sldId="275"/>
            <ac:spMk id="11" creationId="{FA4B15F5-9B02-4280-9F50-172515BF4C68}"/>
          </ac:spMkLst>
        </pc:spChg>
        <pc:graphicFrameChg chg="add del mod modGraphic">
          <ac:chgData name="nouman ahmed" userId="b3807e8278be512c" providerId="Windows Live" clId="Web-{AC40E2D5-BE9D-4B98-ADD0-85E51ACD31FE}" dt="2024-01-10T13:12:51.259" v="4858"/>
          <ac:graphicFrameMkLst>
            <pc:docMk/>
            <pc:sldMk cId="2845211552" sldId="275"/>
            <ac:graphicFrameMk id="4" creationId="{04EF4904-E92A-C2B3-00DF-54B71F6B883D}"/>
          </ac:graphicFrameMkLst>
        </pc:graphicFrameChg>
        <pc:graphicFrameChg chg="add del">
          <ac:chgData name="nouman ahmed" userId="b3807e8278be512c" providerId="Windows Live" clId="Web-{AC40E2D5-BE9D-4B98-ADD0-85E51ACD31FE}" dt="2024-01-10T13:12:06.570" v="4854"/>
          <ac:graphicFrameMkLst>
            <pc:docMk/>
            <pc:sldMk cId="2845211552" sldId="275"/>
            <ac:graphicFrameMk id="7" creationId="{04EF4904-E92A-C2B3-00DF-54B71F6B883D}"/>
          </ac:graphicFrameMkLst>
        </pc:graphicFrameChg>
        <pc:picChg chg="add del">
          <ac:chgData name="nouman ahmed" userId="b3807e8278be512c" providerId="Windows Live" clId="Web-{AC40E2D5-BE9D-4B98-ADD0-85E51ACD31FE}" dt="2024-01-10T13:12:51.259" v="4858"/>
          <ac:picMkLst>
            <pc:docMk/>
            <pc:sldMk cId="2845211552" sldId="275"/>
            <ac:picMk id="13" creationId="{E3A5BBF0-37C3-4339-BD51-F7A980A93B69}"/>
          </ac:picMkLst>
        </pc:picChg>
      </pc:sldChg>
      <pc:sldChg chg="modSp">
        <pc:chgData name="nouman ahmed" userId="b3807e8278be512c" providerId="Windows Live" clId="Web-{AC40E2D5-BE9D-4B98-ADD0-85E51ACD31FE}" dt="2024-01-10T12:14:04.995" v="3837" actId="20577"/>
        <pc:sldMkLst>
          <pc:docMk/>
          <pc:sldMk cId="1127763043" sldId="276"/>
        </pc:sldMkLst>
        <pc:spChg chg="mod">
          <ac:chgData name="nouman ahmed" userId="b3807e8278be512c" providerId="Windows Live" clId="Web-{AC40E2D5-BE9D-4B98-ADD0-85E51ACD31FE}" dt="2024-01-10T12:14:04.995" v="3837" actId="20577"/>
          <ac:spMkLst>
            <pc:docMk/>
            <pc:sldMk cId="1127763043" sldId="276"/>
            <ac:spMk id="2" creationId="{631487AD-95FF-F8FF-3964-FD35743A8B23}"/>
          </ac:spMkLst>
        </pc:spChg>
      </pc:sldChg>
      <pc:sldChg chg="modSp">
        <pc:chgData name="nouman ahmed" userId="b3807e8278be512c" providerId="Windows Live" clId="Web-{AC40E2D5-BE9D-4B98-ADD0-85E51ACD31FE}" dt="2024-01-10T12:14:08.792" v="3839" actId="20577"/>
        <pc:sldMkLst>
          <pc:docMk/>
          <pc:sldMk cId="4153643671" sldId="277"/>
        </pc:sldMkLst>
        <pc:spChg chg="mod">
          <ac:chgData name="nouman ahmed" userId="b3807e8278be512c" providerId="Windows Live" clId="Web-{AC40E2D5-BE9D-4B98-ADD0-85E51ACD31FE}" dt="2024-01-10T12:14:08.792" v="3839" actId="20577"/>
          <ac:spMkLst>
            <pc:docMk/>
            <pc:sldMk cId="4153643671" sldId="277"/>
            <ac:spMk id="2" creationId="{1250555E-95D1-AB16-A92D-DE181DF5F339}"/>
          </ac:spMkLst>
        </pc:spChg>
      </pc:sldChg>
      <pc:sldChg chg="modSp">
        <pc:chgData name="nouman ahmed" userId="b3807e8278be512c" providerId="Windows Live" clId="Web-{AC40E2D5-BE9D-4B98-ADD0-85E51ACD31FE}" dt="2024-01-10T12:17:57.769" v="3896" actId="20577"/>
        <pc:sldMkLst>
          <pc:docMk/>
          <pc:sldMk cId="1166849958" sldId="278"/>
        </pc:sldMkLst>
        <pc:spChg chg="mod">
          <ac:chgData name="nouman ahmed" userId="b3807e8278be512c" providerId="Windows Live" clId="Web-{AC40E2D5-BE9D-4B98-ADD0-85E51ACD31FE}" dt="2024-01-10T12:14:12.214" v="3842" actId="20577"/>
          <ac:spMkLst>
            <pc:docMk/>
            <pc:sldMk cId="1166849958" sldId="278"/>
            <ac:spMk id="2" creationId="{2A45A54B-9169-D956-47DE-3FF4932D0942}"/>
          </ac:spMkLst>
        </pc:spChg>
        <pc:spChg chg="mod">
          <ac:chgData name="nouman ahmed" userId="b3807e8278be512c" providerId="Windows Live" clId="Web-{AC40E2D5-BE9D-4B98-ADD0-85E51ACD31FE}" dt="2024-01-10T12:17:57.769" v="3896" actId="20577"/>
          <ac:spMkLst>
            <pc:docMk/>
            <pc:sldMk cId="1166849958" sldId="278"/>
            <ac:spMk id="3" creationId="{CCF53A17-1A06-FEBA-268D-07AED60441A1}"/>
          </ac:spMkLst>
        </pc:spChg>
      </pc:sldChg>
      <pc:sldChg chg="modSp">
        <pc:chgData name="nouman ahmed" userId="b3807e8278be512c" providerId="Windows Live" clId="Web-{AC40E2D5-BE9D-4B98-ADD0-85E51ACD31FE}" dt="2024-01-10T12:18:03.082" v="3898" actId="20577"/>
        <pc:sldMkLst>
          <pc:docMk/>
          <pc:sldMk cId="3570810704" sldId="279"/>
        </pc:sldMkLst>
        <pc:spChg chg="mod">
          <ac:chgData name="nouman ahmed" userId="b3807e8278be512c" providerId="Windows Live" clId="Web-{AC40E2D5-BE9D-4B98-ADD0-85E51ACD31FE}" dt="2024-01-10T12:14:16.386" v="3843" actId="20577"/>
          <ac:spMkLst>
            <pc:docMk/>
            <pc:sldMk cId="3570810704" sldId="279"/>
            <ac:spMk id="2" creationId="{ACB35D02-3B7B-E81F-FE32-43C6A254F9A4}"/>
          </ac:spMkLst>
        </pc:spChg>
        <pc:spChg chg="mod">
          <ac:chgData name="nouman ahmed" userId="b3807e8278be512c" providerId="Windows Live" clId="Web-{AC40E2D5-BE9D-4B98-ADD0-85E51ACD31FE}" dt="2024-01-10T12:18:03.082" v="3898" actId="20577"/>
          <ac:spMkLst>
            <pc:docMk/>
            <pc:sldMk cId="3570810704" sldId="279"/>
            <ac:spMk id="3" creationId="{2EE7C9D2-16CC-EA33-92FA-409E01648507}"/>
          </ac:spMkLst>
        </pc:spChg>
      </pc:sldChg>
      <pc:sldChg chg="modSp">
        <pc:chgData name="nouman ahmed" userId="b3807e8278be512c" providerId="Windows Live" clId="Web-{AC40E2D5-BE9D-4B98-ADD0-85E51ACD31FE}" dt="2024-01-10T12:18:06.066" v="3899" actId="20577"/>
        <pc:sldMkLst>
          <pc:docMk/>
          <pc:sldMk cId="1503774851" sldId="280"/>
        </pc:sldMkLst>
        <pc:spChg chg="mod">
          <ac:chgData name="nouman ahmed" userId="b3807e8278be512c" providerId="Windows Live" clId="Web-{AC40E2D5-BE9D-4B98-ADD0-85E51ACD31FE}" dt="2024-01-10T12:14:21.230" v="3846" actId="20577"/>
          <ac:spMkLst>
            <pc:docMk/>
            <pc:sldMk cId="1503774851" sldId="280"/>
            <ac:spMk id="2" creationId="{2B9A9E41-80EC-80BE-98F1-F0A551FB7DB0}"/>
          </ac:spMkLst>
        </pc:spChg>
        <pc:spChg chg="mod">
          <ac:chgData name="nouman ahmed" userId="b3807e8278be512c" providerId="Windows Live" clId="Web-{AC40E2D5-BE9D-4B98-ADD0-85E51ACD31FE}" dt="2024-01-10T12:18:06.066" v="3899" actId="20577"/>
          <ac:spMkLst>
            <pc:docMk/>
            <pc:sldMk cId="1503774851" sldId="280"/>
            <ac:spMk id="3" creationId="{17E2C0CD-3A86-34EC-5C86-514F57792434}"/>
          </ac:spMkLst>
        </pc:spChg>
      </pc:sldChg>
      <pc:sldChg chg="modSp">
        <pc:chgData name="nouman ahmed" userId="b3807e8278be512c" providerId="Windows Live" clId="Web-{AC40E2D5-BE9D-4B98-ADD0-85E51ACD31FE}" dt="2024-01-10T12:18:11.551" v="3901" actId="20577"/>
        <pc:sldMkLst>
          <pc:docMk/>
          <pc:sldMk cId="464343062" sldId="281"/>
        </pc:sldMkLst>
        <pc:spChg chg="mod">
          <ac:chgData name="nouman ahmed" userId="b3807e8278be512c" providerId="Windows Live" clId="Web-{AC40E2D5-BE9D-4B98-ADD0-85E51ACD31FE}" dt="2024-01-10T12:14:49.528" v="3852" actId="1076"/>
          <ac:spMkLst>
            <pc:docMk/>
            <pc:sldMk cId="464343062" sldId="281"/>
            <ac:spMk id="2" creationId="{6947CE53-E906-4FAC-1B0C-C1CD5C091258}"/>
          </ac:spMkLst>
        </pc:spChg>
        <pc:spChg chg="mod">
          <ac:chgData name="nouman ahmed" userId="b3807e8278be512c" providerId="Windows Live" clId="Web-{AC40E2D5-BE9D-4B98-ADD0-85E51ACD31FE}" dt="2024-01-10T12:18:11.551" v="3901" actId="20577"/>
          <ac:spMkLst>
            <pc:docMk/>
            <pc:sldMk cId="464343062" sldId="281"/>
            <ac:spMk id="3" creationId="{024FE53F-FAF1-3099-BF57-6EFCE5BC9651}"/>
          </ac:spMkLst>
        </pc:spChg>
        <pc:graphicFrameChg chg="mod">
          <ac:chgData name="nouman ahmed" userId="b3807e8278be512c" providerId="Windows Live" clId="Web-{AC40E2D5-BE9D-4B98-ADD0-85E51ACD31FE}" dt="2024-01-10T11:18:29.659" v="1228" actId="1076"/>
          <ac:graphicFrameMkLst>
            <pc:docMk/>
            <pc:sldMk cId="464343062" sldId="281"/>
            <ac:graphicFrameMk id="6" creationId="{F48B15CE-6916-FA38-BB6C-0547611E57FF}"/>
          </ac:graphicFrameMkLst>
        </pc:graphicFrameChg>
      </pc:sldChg>
      <pc:sldChg chg="addSp modSp mod setBg">
        <pc:chgData name="nouman ahmed" userId="b3807e8278be512c" providerId="Windows Live" clId="Web-{AC40E2D5-BE9D-4B98-ADD0-85E51ACD31FE}" dt="2024-01-10T12:54:25.658" v="4607"/>
        <pc:sldMkLst>
          <pc:docMk/>
          <pc:sldMk cId="1053677758" sldId="283"/>
        </pc:sldMkLst>
        <pc:spChg chg="mod">
          <ac:chgData name="nouman ahmed" userId="b3807e8278be512c" providerId="Windows Live" clId="Web-{AC40E2D5-BE9D-4B98-ADD0-85E51ACD31FE}" dt="2024-01-10T12:54:25.658" v="4607"/>
          <ac:spMkLst>
            <pc:docMk/>
            <pc:sldMk cId="1053677758" sldId="283"/>
            <ac:spMk id="2" creationId="{4D298BAC-6656-D4EE-8CBA-ED3E7D5A4798}"/>
          </ac:spMkLst>
        </pc:spChg>
        <pc:spChg chg="mod">
          <ac:chgData name="nouman ahmed" userId="b3807e8278be512c" providerId="Windows Live" clId="Web-{AC40E2D5-BE9D-4B98-ADD0-85E51ACD31FE}" dt="2024-01-10T12:54:25.658" v="4607"/>
          <ac:spMkLst>
            <pc:docMk/>
            <pc:sldMk cId="1053677758" sldId="283"/>
            <ac:spMk id="3" creationId="{6F850AB4-21EE-4D5A-4A26-6AD667980D4D}"/>
          </ac:spMkLst>
        </pc:spChg>
        <pc:spChg chg="add">
          <ac:chgData name="nouman ahmed" userId="b3807e8278be512c" providerId="Windows Live" clId="Web-{AC40E2D5-BE9D-4B98-ADD0-85E51ACD31FE}" dt="2024-01-10T12:54:25.658" v="4607"/>
          <ac:spMkLst>
            <pc:docMk/>
            <pc:sldMk cId="1053677758" sldId="283"/>
            <ac:spMk id="8" creationId="{FB0F52CA-65A7-4535-BF3C-22D126766D12}"/>
          </ac:spMkLst>
        </pc:spChg>
        <pc:spChg chg="add">
          <ac:chgData name="nouman ahmed" userId="b3807e8278be512c" providerId="Windows Live" clId="Web-{AC40E2D5-BE9D-4B98-ADD0-85E51ACD31FE}" dt="2024-01-10T12:54:25.658" v="4607"/>
          <ac:spMkLst>
            <pc:docMk/>
            <pc:sldMk cId="1053677758" sldId="283"/>
            <ac:spMk id="10" creationId="{B2525B01-FF71-4E47-84A9-6A8029A113FD}"/>
          </ac:spMkLst>
        </pc:spChg>
      </pc:sldChg>
      <pc:sldChg chg="addSp delSp modSp new">
        <pc:chgData name="nouman ahmed" userId="b3807e8278be512c" providerId="Windows Live" clId="Web-{AC40E2D5-BE9D-4B98-ADD0-85E51ACD31FE}" dt="2024-01-10T13:00:23.233" v="4666"/>
        <pc:sldMkLst>
          <pc:docMk/>
          <pc:sldMk cId="1442565123" sldId="284"/>
        </pc:sldMkLst>
        <pc:spChg chg="mod">
          <ac:chgData name="nouman ahmed" userId="b3807e8278be512c" providerId="Windows Live" clId="Web-{AC40E2D5-BE9D-4B98-ADD0-85E51ACD31FE}" dt="2024-01-10T12:13:10.009" v="3819" actId="20577"/>
          <ac:spMkLst>
            <pc:docMk/>
            <pc:sldMk cId="1442565123" sldId="284"/>
            <ac:spMk id="2" creationId="{FE1D5D7F-FB44-512B-D8ED-B2BA8081A7FC}"/>
          </ac:spMkLst>
        </pc:spChg>
        <pc:spChg chg="del mod">
          <ac:chgData name="nouman ahmed" userId="b3807e8278be512c" providerId="Windows Live" clId="Web-{AC40E2D5-BE9D-4B98-ADD0-85E51ACD31FE}" dt="2024-01-10T12:54:50.706" v="4608"/>
          <ac:spMkLst>
            <pc:docMk/>
            <pc:sldMk cId="1442565123" sldId="284"/>
            <ac:spMk id="3" creationId="{FAB89158-D0A9-73D1-971C-A93CADCBFEFF}"/>
          </ac:spMkLst>
        </pc:spChg>
        <pc:spChg chg="add del mod">
          <ac:chgData name="nouman ahmed" userId="b3807e8278be512c" providerId="Windows Live" clId="Web-{AC40E2D5-BE9D-4B98-ADD0-85E51ACD31FE}" dt="2024-01-10T13:00:23.233" v="4666"/>
          <ac:spMkLst>
            <pc:docMk/>
            <pc:sldMk cId="1442565123" sldId="284"/>
            <ac:spMk id="483" creationId="{A5E402B9-0B20-A6E4-AF12-15109B3D6AD7}"/>
          </ac:spMkLst>
        </pc:spChg>
        <pc:graphicFrameChg chg="add modGraphic">
          <ac:chgData name="nouman ahmed" userId="b3807e8278be512c" providerId="Windows Live" clId="Web-{AC40E2D5-BE9D-4B98-ADD0-85E51ACD31FE}" dt="2024-01-10T13:00:21.358" v="4665" actId="20577"/>
          <ac:graphicFrameMkLst>
            <pc:docMk/>
            <pc:sldMk cId="1442565123" sldId="284"/>
            <ac:graphicFrameMk id="5" creationId="{22C1AFBE-39E0-3875-4C29-68710573A28F}"/>
          </ac:graphicFrameMkLst>
        </pc:graphicFrameChg>
        <pc:inkChg chg="add del">
          <ac:chgData name="nouman ahmed" userId="b3807e8278be512c" providerId="Windows Live" clId="Web-{AC40E2D5-BE9D-4B98-ADD0-85E51ACD31FE}" dt="2024-01-10T12:57:15.867" v="4620"/>
          <ac:inkMkLst>
            <pc:docMk/>
            <pc:sldMk cId="1442565123" sldId="284"/>
            <ac:inkMk id="72" creationId="{3559CF99-00F6-CE04-9964-E9AB76A55A39}"/>
          </ac:inkMkLst>
        </pc:inkChg>
        <pc:inkChg chg="add del">
          <ac:chgData name="nouman ahmed" userId="b3807e8278be512c" providerId="Windows Live" clId="Web-{AC40E2D5-BE9D-4B98-ADD0-85E51ACD31FE}" dt="2024-01-10T12:57:13.117" v="4619"/>
          <ac:inkMkLst>
            <pc:docMk/>
            <pc:sldMk cId="1442565123" sldId="284"/>
            <ac:inkMk id="73" creationId="{3A85D0C1-C506-4ACF-37D5-E3726CA1BF4C}"/>
          </ac:inkMkLst>
        </pc:inkChg>
        <pc:inkChg chg="add del">
          <ac:chgData name="nouman ahmed" userId="b3807e8278be512c" providerId="Windows Live" clId="Web-{AC40E2D5-BE9D-4B98-ADD0-85E51ACD31FE}" dt="2024-01-10T12:57:07.273" v="4618"/>
          <ac:inkMkLst>
            <pc:docMk/>
            <pc:sldMk cId="1442565123" sldId="284"/>
            <ac:inkMk id="74" creationId="{F51FC274-FF62-54D4-23F8-92267625DE41}"/>
          </ac:inkMkLst>
        </pc:inkChg>
        <pc:inkChg chg="add del mod">
          <ac:chgData name="nouman ahmed" userId="b3807e8278be512c" providerId="Windows Live" clId="Web-{AC40E2D5-BE9D-4B98-ADD0-85E51ACD31FE}" dt="2024-01-10T12:59:15.840" v="4635"/>
          <ac:inkMkLst>
            <pc:docMk/>
            <pc:sldMk cId="1442565123" sldId="284"/>
            <ac:inkMk id="115" creationId="{A4EA0935-8128-D1E5-CF17-0B8A8A4B74A0}"/>
          </ac:inkMkLst>
        </pc:inkChg>
        <pc:inkChg chg="add del">
          <ac:chgData name="nouman ahmed" userId="b3807e8278be512c" providerId="Windows Live" clId="Web-{AC40E2D5-BE9D-4B98-ADD0-85E51ACD31FE}" dt="2024-01-10T12:57:42.774" v="4624"/>
          <ac:inkMkLst>
            <pc:docMk/>
            <pc:sldMk cId="1442565123" sldId="284"/>
            <ac:inkMk id="116" creationId="{38534409-BD97-1131-64D2-933D82196413}"/>
          </ac:inkMkLst>
        </pc:inkChg>
      </pc:sldChg>
      <pc:sldChg chg="addSp modSp new mod ord setBg">
        <pc:chgData name="nouman ahmed" userId="b3807e8278be512c" providerId="Windows Live" clId="Web-{AC40E2D5-BE9D-4B98-ADD0-85E51ACD31FE}" dt="2024-01-10T13:18:23.099" v="4866"/>
        <pc:sldMkLst>
          <pc:docMk/>
          <pc:sldMk cId="2534977292" sldId="285"/>
        </pc:sldMkLst>
        <pc:spChg chg="mod">
          <ac:chgData name="nouman ahmed" userId="b3807e8278be512c" providerId="Windows Live" clId="Web-{AC40E2D5-BE9D-4B98-ADD0-85E51ACD31FE}" dt="2024-01-10T13:18:23.099" v="4866"/>
          <ac:spMkLst>
            <pc:docMk/>
            <pc:sldMk cId="2534977292" sldId="285"/>
            <ac:spMk id="2" creationId="{3D07D99C-305A-CA18-4D7D-6A1ECFD03778}"/>
          </ac:spMkLst>
        </pc:spChg>
        <pc:spChg chg="mod">
          <ac:chgData name="nouman ahmed" userId="b3807e8278be512c" providerId="Windows Live" clId="Web-{AC40E2D5-BE9D-4B98-ADD0-85E51ACD31FE}" dt="2024-01-10T13:18:23.099" v="4866"/>
          <ac:spMkLst>
            <pc:docMk/>
            <pc:sldMk cId="2534977292" sldId="285"/>
            <ac:spMk id="3" creationId="{14252BCB-D5D2-20C7-62D7-470AB964556B}"/>
          </ac:spMkLst>
        </pc:spChg>
        <pc:spChg chg="add">
          <ac:chgData name="nouman ahmed" userId="b3807e8278be512c" providerId="Windows Live" clId="Web-{AC40E2D5-BE9D-4B98-ADD0-85E51ACD31FE}" dt="2024-01-10T13:18:23.099" v="4866"/>
          <ac:spMkLst>
            <pc:docMk/>
            <pc:sldMk cId="2534977292" sldId="285"/>
            <ac:spMk id="8" creationId="{24C41CF4-4A13-4AA9-9300-CB7A2E37C861}"/>
          </ac:spMkLst>
        </pc:spChg>
        <pc:cxnChg chg="add">
          <ac:chgData name="nouman ahmed" userId="b3807e8278be512c" providerId="Windows Live" clId="Web-{AC40E2D5-BE9D-4B98-ADD0-85E51ACD31FE}" dt="2024-01-10T13:18:23.099" v="4866"/>
          <ac:cxnSpMkLst>
            <pc:docMk/>
            <pc:sldMk cId="2534977292" sldId="285"/>
            <ac:cxnSpMk id="10" creationId="{7A77B115-9FF3-46AE-AE08-826DEB9A6246}"/>
          </ac:cxnSpMkLst>
        </pc:cxnChg>
      </pc:sldChg>
      <pc:sldChg chg="addSp delSp modSp new mod setBg setClrOvrMap">
        <pc:chgData name="nouman ahmed" userId="b3807e8278be512c" providerId="Windows Live" clId="Web-{AC40E2D5-BE9D-4B98-ADD0-85E51ACD31FE}" dt="2024-01-10T13:20:21.368" v="4868"/>
        <pc:sldMkLst>
          <pc:docMk/>
          <pc:sldMk cId="484924443" sldId="286"/>
        </pc:sldMkLst>
        <pc:spChg chg="mod">
          <ac:chgData name="nouman ahmed" userId="b3807e8278be512c" providerId="Windows Live" clId="Web-{AC40E2D5-BE9D-4B98-ADD0-85E51ACD31FE}" dt="2024-01-10T13:20:21.368" v="4868"/>
          <ac:spMkLst>
            <pc:docMk/>
            <pc:sldMk cId="484924443" sldId="286"/>
            <ac:spMk id="2" creationId="{ECE5D767-39B2-EA83-4A10-34FA4F7D3553}"/>
          </ac:spMkLst>
        </pc:spChg>
        <pc:spChg chg="mod">
          <ac:chgData name="nouman ahmed" userId="b3807e8278be512c" providerId="Windows Live" clId="Web-{AC40E2D5-BE9D-4B98-ADD0-85E51ACD31FE}" dt="2024-01-10T13:20:21.368" v="4868"/>
          <ac:spMkLst>
            <pc:docMk/>
            <pc:sldMk cId="484924443" sldId="286"/>
            <ac:spMk id="3" creationId="{9ED6C5C0-77A4-D354-C712-1A13CE04F424}"/>
          </ac:spMkLst>
        </pc:spChg>
        <pc:spChg chg="add del">
          <ac:chgData name="nouman ahmed" userId="b3807e8278be512c" providerId="Windows Live" clId="Web-{AC40E2D5-BE9D-4B98-ADD0-85E51ACD31FE}" dt="2024-01-10T13:20:21.368" v="4868"/>
          <ac:spMkLst>
            <pc:docMk/>
            <pc:sldMk cId="484924443" sldId="286"/>
            <ac:spMk id="10" creationId="{03FFF8D3-2EF3-4286-935A-D01BE3C85333}"/>
          </ac:spMkLst>
        </pc:spChg>
        <pc:spChg chg="add del">
          <ac:chgData name="nouman ahmed" userId="b3807e8278be512c" providerId="Windows Live" clId="Web-{AC40E2D5-BE9D-4B98-ADD0-85E51ACD31FE}" dt="2024-01-10T13:20:21.368" v="4868"/>
          <ac:spMkLst>
            <pc:docMk/>
            <pc:sldMk cId="484924443" sldId="286"/>
            <ac:spMk id="14" creationId="{E6C57836-126B-4938-8C7A-3C3BCB59D383}"/>
          </ac:spMkLst>
        </pc:spChg>
        <pc:spChg chg="add">
          <ac:chgData name="nouman ahmed" userId="b3807e8278be512c" providerId="Windows Live" clId="Web-{AC40E2D5-BE9D-4B98-ADD0-85E51ACD31FE}" dt="2024-01-10T13:20:21.368" v="4868"/>
          <ac:spMkLst>
            <pc:docMk/>
            <pc:sldMk cId="484924443" sldId="286"/>
            <ac:spMk id="19" creationId="{CD94F7C0-1344-4B3C-AFCB-E7F006BB5348}"/>
          </ac:spMkLst>
        </pc:spChg>
        <pc:graphicFrameChg chg="add mod modGraphic">
          <ac:chgData name="nouman ahmed" userId="b3807e8278be512c" providerId="Windows Live" clId="Web-{AC40E2D5-BE9D-4B98-ADD0-85E51ACD31FE}" dt="2024-01-10T13:20:21.368" v="4868"/>
          <ac:graphicFrameMkLst>
            <pc:docMk/>
            <pc:sldMk cId="484924443" sldId="286"/>
            <ac:graphicFrameMk id="5" creationId="{262DE7E2-DC0B-0157-614B-7FAC3E80948C}"/>
          </ac:graphicFrameMkLst>
        </pc:graphicFrameChg>
        <pc:graphicFrameChg chg="add del mod">
          <ac:chgData name="nouman ahmed" userId="b3807e8278be512c" providerId="Windows Live" clId="Web-{AC40E2D5-BE9D-4B98-ADD0-85E51ACD31FE}" dt="2024-01-10T11:20:08.162" v="1249"/>
          <ac:graphicFrameMkLst>
            <pc:docMk/>
            <pc:sldMk cId="484924443" sldId="286"/>
            <ac:graphicFrameMk id="7" creationId="{3F47C6E8-B2B2-3D13-43D7-DAFF9981F22B}"/>
          </ac:graphicFrameMkLst>
        </pc:graphicFrameChg>
        <pc:picChg chg="add del">
          <ac:chgData name="nouman ahmed" userId="b3807e8278be512c" providerId="Windows Live" clId="Web-{AC40E2D5-BE9D-4B98-ADD0-85E51ACD31FE}" dt="2024-01-10T13:20:21.368" v="4868"/>
          <ac:picMkLst>
            <pc:docMk/>
            <pc:sldMk cId="484924443" sldId="286"/>
            <ac:picMk id="12" creationId="{CD8CCB43-545E-4064-8BB8-5C492D0F5F57}"/>
          </ac:picMkLst>
        </pc:picChg>
        <pc:picChg chg="add">
          <ac:chgData name="nouman ahmed" userId="b3807e8278be512c" providerId="Windows Live" clId="Web-{AC40E2D5-BE9D-4B98-ADD0-85E51ACD31FE}" dt="2024-01-10T13:20:21.368" v="4868"/>
          <ac:picMkLst>
            <pc:docMk/>
            <pc:sldMk cId="484924443" sldId="286"/>
            <ac:picMk id="21" creationId="{4EC584A2-4215-4DB8-AE1F-E3768D77E8DE}"/>
          </ac:picMkLst>
        </pc:picChg>
      </pc:sldChg>
      <pc:sldChg chg="addSp delSp modSp new mod ord setBg">
        <pc:chgData name="nouman ahmed" userId="b3807e8278be512c" providerId="Windows Live" clId="Web-{AC40E2D5-BE9D-4B98-ADD0-85E51ACD31FE}" dt="2024-01-10T13:14:34.200" v="4862"/>
        <pc:sldMkLst>
          <pc:docMk/>
          <pc:sldMk cId="952387680" sldId="287"/>
        </pc:sldMkLst>
        <pc:spChg chg="mod">
          <ac:chgData name="nouman ahmed" userId="b3807e8278be512c" providerId="Windows Live" clId="Web-{AC40E2D5-BE9D-4B98-ADD0-85E51ACD31FE}" dt="2024-01-10T13:14:17.137" v="4859"/>
          <ac:spMkLst>
            <pc:docMk/>
            <pc:sldMk cId="952387680" sldId="287"/>
            <ac:spMk id="2" creationId="{418D879F-FA4E-8FCE-72E8-D1AE1C248109}"/>
          </ac:spMkLst>
        </pc:spChg>
        <pc:spChg chg="mod">
          <ac:chgData name="nouman ahmed" userId="b3807e8278be512c" providerId="Windows Live" clId="Web-{AC40E2D5-BE9D-4B98-ADD0-85E51ACD31FE}" dt="2024-01-10T13:14:17.137" v="4859"/>
          <ac:spMkLst>
            <pc:docMk/>
            <pc:sldMk cId="952387680" sldId="287"/>
            <ac:spMk id="3" creationId="{AFCAADE9-358A-C337-9DBC-3B46E77DAF0E}"/>
          </ac:spMkLst>
        </pc:spChg>
        <pc:picChg chg="add del mod">
          <ac:chgData name="nouman ahmed" userId="b3807e8278be512c" providerId="Windows Live" clId="Web-{AC40E2D5-BE9D-4B98-ADD0-85E51ACD31FE}" dt="2024-01-10T13:14:34.200" v="4862"/>
          <ac:picMkLst>
            <pc:docMk/>
            <pc:sldMk cId="952387680" sldId="287"/>
            <ac:picMk id="4" creationId="{55298EBC-C55B-2351-7BDD-6C2620790756}"/>
          </ac:picMkLst>
        </pc:picChg>
      </pc:sldChg>
      <pc:sldChg chg="addSp delSp modSp new">
        <pc:chgData name="nouman ahmed" userId="b3807e8278be512c" providerId="Windows Live" clId="Web-{AC40E2D5-BE9D-4B98-ADD0-85E51ACD31FE}" dt="2024-01-10T13:17:15.018" v="4864"/>
        <pc:sldMkLst>
          <pc:docMk/>
          <pc:sldMk cId="2557818457" sldId="288"/>
        </pc:sldMkLst>
        <pc:spChg chg="mod">
          <ac:chgData name="nouman ahmed" userId="b3807e8278be512c" providerId="Windows Live" clId="Web-{AC40E2D5-BE9D-4B98-ADD0-85E51ACD31FE}" dt="2024-01-10T12:15:11.794" v="3860" actId="20577"/>
          <ac:spMkLst>
            <pc:docMk/>
            <pc:sldMk cId="2557818457" sldId="288"/>
            <ac:spMk id="2" creationId="{BA4B6178-4FB4-8AD7-56E0-B297C05C0872}"/>
          </ac:spMkLst>
        </pc:spChg>
        <pc:spChg chg="add del mod">
          <ac:chgData name="nouman ahmed" userId="b3807e8278be512c" providerId="Windows Live" clId="Web-{AC40E2D5-BE9D-4B98-ADD0-85E51ACD31FE}" dt="2024-01-10T13:17:15.018" v="4864"/>
          <ac:spMkLst>
            <pc:docMk/>
            <pc:sldMk cId="2557818457" sldId="288"/>
            <ac:spMk id="3" creationId="{B304F6C7-E952-655F-2F55-0A3F68E6C774}"/>
          </ac:spMkLst>
        </pc:spChg>
        <pc:graphicFrameChg chg="add del">
          <ac:chgData name="nouman ahmed" userId="b3807e8278be512c" providerId="Windows Live" clId="Web-{AC40E2D5-BE9D-4B98-ADD0-85E51ACD31FE}" dt="2024-01-10T13:17:15.018" v="4864"/>
          <ac:graphicFrameMkLst>
            <pc:docMk/>
            <pc:sldMk cId="2557818457" sldId="288"/>
            <ac:graphicFrameMk id="6" creationId="{F32BBD97-7EE4-90AB-1AD5-1E5FCECB102C}"/>
          </ac:graphicFrameMkLst>
        </pc:graphicFrameChg>
        <pc:picChg chg="add mod modCrop">
          <ac:chgData name="nouman ahmed" userId="b3807e8278be512c" providerId="Windows Live" clId="Web-{AC40E2D5-BE9D-4B98-ADD0-85E51ACD31FE}" dt="2024-01-10T11:38:51.546" v="3072" actId="1076"/>
          <ac:picMkLst>
            <pc:docMk/>
            <pc:sldMk cId="2557818457" sldId="288"/>
            <ac:picMk id="4" creationId="{192E6E76-314E-C128-FFD5-36E776BCC127}"/>
          </ac:picMkLst>
        </pc:picChg>
      </pc:sldChg>
      <pc:sldChg chg="addSp modSp new">
        <pc:chgData name="nouman ahmed" userId="b3807e8278be512c" providerId="Windows Live" clId="Web-{AC40E2D5-BE9D-4B98-ADD0-85E51ACD31FE}" dt="2024-01-10T12:18:48.818" v="3909" actId="20577"/>
        <pc:sldMkLst>
          <pc:docMk/>
          <pc:sldMk cId="2283392620" sldId="289"/>
        </pc:sldMkLst>
        <pc:spChg chg="mod">
          <ac:chgData name="nouman ahmed" userId="b3807e8278be512c" providerId="Windows Live" clId="Web-{AC40E2D5-BE9D-4B98-ADD0-85E51ACD31FE}" dt="2024-01-10T12:15:24.951" v="3864" actId="20577"/>
          <ac:spMkLst>
            <pc:docMk/>
            <pc:sldMk cId="2283392620" sldId="289"/>
            <ac:spMk id="2" creationId="{15C62096-FA02-803E-154B-3C2314EBB44C}"/>
          </ac:spMkLst>
        </pc:spChg>
        <pc:spChg chg="mod">
          <ac:chgData name="nouman ahmed" userId="b3807e8278be512c" providerId="Windows Live" clId="Web-{AC40E2D5-BE9D-4B98-ADD0-85E51ACD31FE}" dt="2024-01-10T12:18:48.818" v="3909" actId="20577"/>
          <ac:spMkLst>
            <pc:docMk/>
            <pc:sldMk cId="2283392620" sldId="289"/>
            <ac:spMk id="3" creationId="{508EB415-F985-49CC-D756-8533037E958F}"/>
          </ac:spMkLst>
        </pc:spChg>
        <pc:picChg chg="add mod">
          <ac:chgData name="nouman ahmed" userId="b3807e8278be512c" providerId="Windows Live" clId="Web-{AC40E2D5-BE9D-4B98-ADD0-85E51ACD31FE}" dt="2024-01-10T11:51:36.651" v="3589" actId="1076"/>
          <ac:picMkLst>
            <pc:docMk/>
            <pc:sldMk cId="2283392620" sldId="289"/>
            <ac:picMk id="4" creationId="{2AFE1D2D-F2A2-8DBA-F493-40483546205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ython.org/downloads/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python.org/downloads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18A533-67AC-429C-8752-5FDCC8C97F3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A0B670-B3D9-4766-9156-7CCD877D997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General Purpose Programming Language</a:t>
          </a:r>
          <a:endParaRPr lang="en-US"/>
        </a:p>
      </dgm:t>
    </dgm:pt>
    <dgm:pt modelId="{6A7B8767-DBF5-4B37-B9F8-5CC9110E7722}" type="parTrans" cxnId="{C2A64754-B239-45A1-AFDA-EBEBC7558E5E}">
      <dgm:prSet/>
      <dgm:spPr/>
      <dgm:t>
        <a:bodyPr/>
        <a:lstStyle/>
        <a:p>
          <a:endParaRPr lang="en-US"/>
        </a:p>
      </dgm:t>
    </dgm:pt>
    <dgm:pt modelId="{A75623C2-F8FA-45F4-B56C-90F8E962208B}" type="sibTrans" cxnId="{C2A64754-B239-45A1-AFDA-EBEBC7558E5E}">
      <dgm:prSet/>
      <dgm:spPr/>
      <dgm:t>
        <a:bodyPr/>
        <a:lstStyle/>
        <a:p>
          <a:endParaRPr lang="en-US"/>
        </a:p>
      </dgm:t>
    </dgm:pt>
    <dgm:pt modelId="{5D07D9A7-9EC9-4444-BF9C-E6F0D4F246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High-Level Interpreted Programming Language</a:t>
          </a:r>
          <a:endParaRPr lang="en-US"/>
        </a:p>
      </dgm:t>
    </dgm:pt>
    <dgm:pt modelId="{073B26CE-241F-4B42-A8C4-6A04050720E2}" type="parTrans" cxnId="{3B093B8F-B7E2-451E-9152-B25F11C0A0FE}">
      <dgm:prSet/>
      <dgm:spPr/>
      <dgm:t>
        <a:bodyPr/>
        <a:lstStyle/>
        <a:p>
          <a:endParaRPr lang="en-US"/>
        </a:p>
      </dgm:t>
    </dgm:pt>
    <dgm:pt modelId="{7DD6C34E-2A40-4A9C-ABEC-5FAD8288A0E2}" type="sibTrans" cxnId="{3B093B8F-B7E2-451E-9152-B25F11C0A0FE}">
      <dgm:prSet/>
      <dgm:spPr/>
      <dgm:t>
        <a:bodyPr/>
        <a:lstStyle/>
        <a:p>
          <a:endParaRPr lang="en-US"/>
        </a:p>
      </dgm:t>
    </dgm:pt>
    <dgm:pt modelId="{8EC6BC8C-BACF-46A0-B5A4-0ECDDE1EF9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Created by Guido Van Rossum in 1991 in Netherlands</a:t>
          </a:r>
          <a:endParaRPr lang="en-US"/>
        </a:p>
      </dgm:t>
    </dgm:pt>
    <dgm:pt modelId="{AF6290A2-5D0A-4631-A61A-C67887235C76}" type="parTrans" cxnId="{A6F4F42D-E4B5-43C1-861E-341CDB0BB8A6}">
      <dgm:prSet/>
      <dgm:spPr/>
      <dgm:t>
        <a:bodyPr/>
        <a:lstStyle/>
        <a:p>
          <a:endParaRPr lang="en-US"/>
        </a:p>
      </dgm:t>
    </dgm:pt>
    <dgm:pt modelId="{C98B8B21-6922-431F-8EB0-C9F01DA9785D}" type="sibTrans" cxnId="{A6F4F42D-E4B5-43C1-861E-341CDB0BB8A6}">
      <dgm:prSet/>
      <dgm:spPr/>
      <dgm:t>
        <a:bodyPr/>
        <a:lstStyle/>
        <a:p>
          <a:endParaRPr lang="en-US"/>
        </a:p>
      </dgm:t>
    </dgm:pt>
    <dgm:pt modelId="{E0D32AF7-976B-42EA-A4AF-BC73A1AE69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Object-Oriented Language</a:t>
          </a:r>
          <a:endParaRPr lang="en-US"/>
        </a:p>
      </dgm:t>
    </dgm:pt>
    <dgm:pt modelId="{6B939CCE-5BDB-4E3F-AD74-2FF804B57A2E}" type="parTrans" cxnId="{6E84EBA6-FF0F-4EE4-80A2-782F787D72AB}">
      <dgm:prSet/>
      <dgm:spPr/>
      <dgm:t>
        <a:bodyPr/>
        <a:lstStyle/>
        <a:p>
          <a:endParaRPr lang="en-US"/>
        </a:p>
      </dgm:t>
    </dgm:pt>
    <dgm:pt modelId="{69CD4B50-484E-4CBD-9244-3D692FFE4771}" type="sibTrans" cxnId="{6E84EBA6-FF0F-4EE4-80A2-782F787D72AB}">
      <dgm:prSet/>
      <dgm:spPr/>
      <dgm:t>
        <a:bodyPr/>
        <a:lstStyle/>
        <a:p>
          <a:endParaRPr lang="en-US"/>
        </a:p>
      </dgm:t>
    </dgm:pt>
    <dgm:pt modelId="{E418691B-918D-4A61-8B34-FC9742F3BA39}" type="pres">
      <dgm:prSet presAssocID="{0C18A533-67AC-429C-8752-5FDCC8C97F34}" presName="root" presStyleCnt="0">
        <dgm:presLayoutVars>
          <dgm:dir/>
          <dgm:resizeHandles val="exact"/>
        </dgm:presLayoutVars>
      </dgm:prSet>
      <dgm:spPr/>
    </dgm:pt>
    <dgm:pt modelId="{1BEB76F4-7838-487D-A2E8-E4E17C73B7E9}" type="pres">
      <dgm:prSet presAssocID="{28A0B670-B3D9-4766-9156-7CCD877D9979}" presName="compNode" presStyleCnt="0"/>
      <dgm:spPr/>
    </dgm:pt>
    <dgm:pt modelId="{EE524ABB-CF62-4876-A82C-665258D3AF45}" type="pres">
      <dgm:prSet presAssocID="{28A0B670-B3D9-4766-9156-7CCD877D997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03923E3C-44BF-4EE0-9629-0D5C6846B9D0}" type="pres">
      <dgm:prSet presAssocID="{28A0B670-B3D9-4766-9156-7CCD877D9979}" presName="spaceRect" presStyleCnt="0"/>
      <dgm:spPr/>
    </dgm:pt>
    <dgm:pt modelId="{8D81A6AF-7A8F-408F-8447-A94C45658A5D}" type="pres">
      <dgm:prSet presAssocID="{28A0B670-B3D9-4766-9156-7CCD877D9979}" presName="textRect" presStyleLbl="revTx" presStyleIdx="0" presStyleCnt="4">
        <dgm:presLayoutVars>
          <dgm:chMax val="1"/>
          <dgm:chPref val="1"/>
        </dgm:presLayoutVars>
      </dgm:prSet>
      <dgm:spPr/>
    </dgm:pt>
    <dgm:pt modelId="{99AB3B44-7007-4721-AE82-910F302DE2EC}" type="pres">
      <dgm:prSet presAssocID="{A75623C2-F8FA-45F4-B56C-90F8E962208B}" presName="sibTrans" presStyleCnt="0"/>
      <dgm:spPr/>
    </dgm:pt>
    <dgm:pt modelId="{C6DA2A62-CA54-490A-BBFB-43A0AC5C74EE}" type="pres">
      <dgm:prSet presAssocID="{5D07D9A7-9EC9-4444-BF9C-E6F0D4F246FE}" presName="compNode" presStyleCnt="0"/>
      <dgm:spPr/>
    </dgm:pt>
    <dgm:pt modelId="{740E8ADD-FB9E-455E-9C69-14DF769A2A47}" type="pres">
      <dgm:prSet presAssocID="{5D07D9A7-9EC9-4444-BF9C-E6F0D4F246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5FE4754-463B-4F93-8CD6-8A2CAF644739}" type="pres">
      <dgm:prSet presAssocID="{5D07D9A7-9EC9-4444-BF9C-E6F0D4F246FE}" presName="spaceRect" presStyleCnt="0"/>
      <dgm:spPr/>
    </dgm:pt>
    <dgm:pt modelId="{7F53E311-CDD9-472D-87CB-61AC22C08274}" type="pres">
      <dgm:prSet presAssocID="{5D07D9A7-9EC9-4444-BF9C-E6F0D4F246FE}" presName="textRect" presStyleLbl="revTx" presStyleIdx="1" presStyleCnt="4">
        <dgm:presLayoutVars>
          <dgm:chMax val="1"/>
          <dgm:chPref val="1"/>
        </dgm:presLayoutVars>
      </dgm:prSet>
      <dgm:spPr/>
    </dgm:pt>
    <dgm:pt modelId="{075942B0-5C05-4C8C-9C89-6AD0939F6651}" type="pres">
      <dgm:prSet presAssocID="{7DD6C34E-2A40-4A9C-ABEC-5FAD8288A0E2}" presName="sibTrans" presStyleCnt="0"/>
      <dgm:spPr/>
    </dgm:pt>
    <dgm:pt modelId="{7B6B713E-76E9-4AD9-9CA5-05A1594E47C1}" type="pres">
      <dgm:prSet presAssocID="{8EC6BC8C-BACF-46A0-B5A4-0ECDDE1EF9F6}" presName="compNode" presStyleCnt="0"/>
      <dgm:spPr/>
    </dgm:pt>
    <dgm:pt modelId="{D63848D2-50A6-4F45-8224-7C1D2747202D}" type="pres">
      <dgm:prSet presAssocID="{8EC6BC8C-BACF-46A0-B5A4-0ECDDE1EF9F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an"/>
        </a:ext>
      </dgm:extLst>
    </dgm:pt>
    <dgm:pt modelId="{40FBCACC-F42F-4003-B165-B6C169638440}" type="pres">
      <dgm:prSet presAssocID="{8EC6BC8C-BACF-46A0-B5A4-0ECDDE1EF9F6}" presName="spaceRect" presStyleCnt="0"/>
      <dgm:spPr/>
    </dgm:pt>
    <dgm:pt modelId="{E0D25B34-9454-43AF-957B-1D8D384683C1}" type="pres">
      <dgm:prSet presAssocID="{8EC6BC8C-BACF-46A0-B5A4-0ECDDE1EF9F6}" presName="textRect" presStyleLbl="revTx" presStyleIdx="2" presStyleCnt="4">
        <dgm:presLayoutVars>
          <dgm:chMax val="1"/>
          <dgm:chPref val="1"/>
        </dgm:presLayoutVars>
      </dgm:prSet>
      <dgm:spPr/>
    </dgm:pt>
    <dgm:pt modelId="{462E8164-9DA8-4489-963E-22299B12C5E2}" type="pres">
      <dgm:prSet presAssocID="{C98B8B21-6922-431F-8EB0-C9F01DA9785D}" presName="sibTrans" presStyleCnt="0"/>
      <dgm:spPr/>
    </dgm:pt>
    <dgm:pt modelId="{EE83D465-5110-44D6-A95D-B76474A2D504}" type="pres">
      <dgm:prSet presAssocID="{E0D32AF7-976B-42EA-A4AF-BC73A1AE692B}" presName="compNode" presStyleCnt="0"/>
      <dgm:spPr/>
    </dgm:pt>
    <dgm:pt modelId="{176B3B06-FEF9-4C86-9A40-65A10695DA7D}" type="pres">
      <dgm:prSet presAssocID="{E0D32AF7-976B-42EA-A4AF-BC73A1AE69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1495AAE-B91D-4A9A-A57E-F4FE72E405EC}" type="pres">
      <dgm:prSet presAssocID="{E0D32AF7-976B-42EA-A4AF-BC73A1AE692B}" presName="spaceRect" presStyleCnt="0"/>
      <dgm:spPr/>
    </dgm:pt>
    <dgm:pt modelId="{3E22401A-2B33-4910-82DF-0A2C2ED79A1C}" type="pres">
      <dgm:prSet presAssocID="{E0D32AF7-976B-42EA-A4AF-BC73A1AE692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16F780B-2DF7-4104-9E58-71A70FA6DCEC}" type="presOf" srcId="{28A0B670-B3D9-4766-9156-7CCD877D9979}" destId="{8D81A6AF-7A8F-408F-8447-A94C45658A5D}" srcOrd="0" destOrd="0" presId="urn:microsoft.com/office/officeart/2018/2/layout/IconLabelList"/>
    <dgm:cxn modelId="{A6F4F42D-E4B5-43C1-861E-341CDB0BB8A6}" srcId="{0C18A533-67AC-429C-8752-5FDCC8C97F34}" destId="{8EC6BC8C-BACF-46A0-B5A4-0ECDDE1EF9F6}" srcOrd="2" destOrd="0" parTransId="{AF6290A2-5D0A-4631-A61A-C67887235C76}" sibTransId="{C98B8B21-6922-431F-8EB0-C9F01DA9785D}"/>
    <dgm:cxn modelId="{C2A64754-B239-45A1-AFDA-EBEBC7558E5E}" srcId="{0C18A533-67AC-429C-8752-5FDCC8C97F34}" destId="{28A0B670-B3D9-4766-9156-7CCD877D9979}" srcOrd="0" destOrd="0" parTransId="{6A7B8767-DBF5-4B37-B9F8-5CC9110E7722}" sibTransId="{A75623C2-F8FA-45F4-B56C-90F8E962208B}"/>
    <dgm:cxn modelId="{3B093B8F-B7E2-451E-9152-B25F11C0A0FE}" srcId="{0C18A533-67AC-429C-8752-5FDCC8C97F34}" destId="{5D07D9A7-9EC9-4444-BF9C-E6F0D4F246FE}" srcOrd="1" destOrd="0" parTransId="{073B26CE-241F-4B42-A8C4-6A04050720E2}" sibTransId="{7DD6C34E-2A40-4A9C-ABEC-5FAD8288A0E2}"/>
    <dgm:cxn modelId="{6E84EBA6-FF0F-4EE4-80A2-782F787D72AB}" srcId="{0C18A533-67AC-429C-8752-5FDCC8C97F34}" destId="{E0D32AF7-976B-42EA-A4AF-BC73A1AE692B}" srcOrd="3" destOrd="0" parTransId="{6B939CCE-5BDB-4E3F-AD74-2FF804B57A2E}" sibTransId="{69CD4B50-484E-4CBD-9244-3D692FFE4771}"/>
    <dgm:cxn modelId="{75B271B6-60EC-436E-BC63-1C934954B956}" type="presOf" srcId="{E0D32AF7-976B-42EA-A4AF-BC73A1AE692B}" destId="{3E22401A-2B33-4910-82DF-0A2C2ED79A1C}" srcOrd="0" destOrd="0" presId="urn:microsoft.com/office/officeart/2018/2/layout/IconLabelList"/>
    <dgm:cxn modelId="{454504B9-A09E-48D7-82BA-2CD326CCCFC8}" type="presOf" srcId="{8EC6BC8C-BACF-46A0-B5A4-0ECDDE1EF9F6}" destId="{E0D25B34-9454-43AF-957B-1D8D384683C1}" srcOrd="0" destOrd="0" presId="urn:microsoft.com/office/officeart/2018/2/layout/IconLabelList"/>
    <dgm:cxn modelId="{7E06B0D8-EA7E-4DAF-BF01-A5180D34C5D7}" type="presOf" srcId="{5D07D9A7-9EC9-4444-BF9C-E6F0D4F246FE}" destId="{7F53E311-CDD9-472D-87CB-61AC22C08274}" srcOrd="0" destOrd="0" presId="urn:microsoft.com/office/officeart/2018/2/layout/IconLabelList"/>
    <dgm:cxn modelId="{E604DCDC-14AF-4AA1-BA61-C8BD5A978C59}" type="presOf" srcId="{0C18A533-67AC-429C-8752-5FDCC8C97F34}" destId="{E418691B-918D-4A61-8B34-FC9742F3BA39}" srcOrd="0" destOrd="0" presId="urn:microsoft.com/office/officeart/2018/2/layout/IconLabelList"/>
    <dgm:cxn modelId="{52A65C7B-BA2B-40FA-BAE9-2BEA900036E3}" type="presParOf" srcId="{E418691B-918D-4A61-8B34-FC9742F3BA39}" destId="{1BEB76F4-7838-487D-A2E8-E4E17C73B7E9}" srcOrd="0" destOrd="0" presId="urn:microsoft.com/office/officeart/2018/2/layout/IconLabelList"/>
    <dgm:cxn modelId="{A3743512-2E62-46CD-B515-76E6C037620A}" type="presParOf" srcId="{1BEB76F4-7838-487D-A2E8-E4E17C73B7E9}" destId="{EE524ABB-CF62-4876-A82C-665258D3AF45}" srcOrd="0" destOrd="0" presId="urn:microsoft.com/office/officeart/2018/2/layout/IconLabelList"/>
    <dgm:cxn modelId="{51FE3815-EE81-40B8-92B6-E62B32FD2266}" type="presParOf" srcId="{1BEB76F4-7838-487D-A2E8-E4E17C73B7E9}" destId="{03923E3C-44BF-4EE0-9629-0D5C6846B9D0}" srcOrd="1" destOrd="0" presId="urn:microsoft.com/office/officeart/2018/2/layout/IconLabelList"/>
    <dgm:cxn modelId="{C93B3FBE-8E27-40CD-AE45-2F2889731440}" type="presParOf" srcId="{1BEB76F4-7838-487D-A2E8-E4E17C73B7E9}" destId="{8D81A6AF-7A8F-408F-8447-A94C45658A5D}" srcOrd="2" destOrd="0" presId="urn:microsoft.com/office/officeart/2018/2/layout/IconLabelList"/>
    <dgm:cxn modelId="{4025121A-9B81-4E12-8A43-365B46947B3B}" type="presParOf" srcId="{E418691B-918D-4A61-8B34-FC9742F3BA39}" destId="{99AB3B44-7007-4721-AE82-910F302DE2EC}" srcOrd="1" destOrd="0" presId="urn:microsoft.com/office/officeart/2018/2/layout/IconLabelList"/>
    <dgm:cxn modelId="{53901A06-C618-4216-8866-A04BE3E0ADB4}" type="presParOf" srcId="{E418691B-918D-4A61-8B34-FC9742F3BA39}" destId="{C6DA2A62-CA54-490A-BBFB-43A0AC5C74EE}" srcOrd="2" destOrd="0" presId="urn:microsoft.com/office/officeart/2018/2/layout/IconLabelList"/>
    <dgm:cxn modelId="{C58402B0-0D35-49BB-B600-BDD66BB6C6DA}" type="presParOf" srcId="{C6DA2A62-CA54-490A-BBFB-43A0AC5C74EE}" destId="{740E8ADD-FB9E-455E-9C69-14DF769A2A47}" srcOrd="0" destOrd="0" presId="urn:microsoft.com/office/officeart/2018/2/layout/IconLabelList"/>
    <dgm:cxn modelId="{1958635C-B614-491A-AB02-B444E043B822}" type="presParOf" srcId="{C6DA2A62-CA54-490A-BBFB-43A0AC5C74EE}" destId="{65FE4754-463B-4F93-8CD6-8A2CAF644739}" srcOrd="1" destOrd="0" presId="urn:microsoft.com/office/officeart/2018/2/layout/IconLabelList"/>
    <dgm:cxn modelId="{2EAC4328-BD5F-4D79-9CF6-87CBBD4A2568}" type="presParOf" srcId="{C6DA2A62-CA54-490A-BBFB-43A0AC5C74EE}" destId="{7F53E311-CDD9-472D-87CB-61AC22C08274}" srcOrd="2" destOrd="0" presId="urn:microsoft.com/office/officeart/2018/2/layout/IconLabelList"/>
    <dgm:cxn modelId="{609210DF-CC1A-46D8-97EA-C871B3CC770B}" type="presParOf" srcId="{E418691B-918D-4A61-8B34-FC9742F3BA39}" destId="{075942B0-5C05-4C8C-9C89-6AD0939F6651}" srcOrd="3" destOrd="0" presId="urn:microsoft.com/office/officeart/2018/2/layout/IconLabelList"/>
    <dgm:cxn modelId="{7D75137B-B209-4091-8045-6A79E155CC4C}" type="presParOf" srcId="{E418691B-918D-4A61-8B34-FC9742F3BA39}" destId="{7B6B713E-76E9-4AD9-9CA5-05A1594E47C1}" srcOrd="4" destOrd="0" presId="urn:microsoft.com/office/officeart/2018/2/layout/IconLabelList"/>
    <dgm:cxn modelId="{87CAA250-9A4A-4DDA-A0C9-E09B1749AFBB}" type="presParOf" srcId="{7B6B713E-76E9-4AD9-9CA5-05A1594E47C1}" destId="{D63848D2-50A6-4F45-8224-7C1D2747202D}" srcOrd="0" destOrd="0" presId="urn:microsoft.com/office/officeart/2018/2/layout/IconLabelList"/>
    <dgm:cxn modelId="{C56966DA-4808-4C16-9758-2885F2A36975}" type="presParOf" srcId="{7B6B713E-76E9-4AD9-9CA5-05A1594E47C1}" destId="{40FBCACC-F42F-4003-B165-B6C169638440}" srcOrd="1" destOrd="0" presId="urn:microsoft.com/office/officeart/2018/2/layout/IconLabelList"/>
    <dgm:cxn modelId="{42E28794-983F-4EF2-BCFF-3086E8CAB4FB}" type="presParOf" srcId="{7B6B713E-76E9-4AD9-9CA5-05A1594E47C1}" destId="{E0D25B34-9454-43AF-957B-1D8D384683C1}" srcOrd="2" destOrd="0" presId="urn:microsoft.com/office/officeart/2018/2/layout/IconLabelList"/>
    <dgm:cxn modelId="{7AE137BE-14A1-43A2-A556-ADA30FC9A8A2}" type="presParOf" srcId="{E418691B-918D-4A61-8B34-FC9742F3BA39}" destId="{462E8164-9DA8-4489-963E-22299B12C5E2}" srcOrd="5" destOrd="0" presId="urn:microsoft.com/office/officeart/2018/2/layout/IconLabelList"/>
    <dgm:cxn modelId="{B7C238FF-EDBE-49A6-89C6-A6AE3E56AA99}" type="presParOf" srcId="{E418691B-918D-4A61-8B34-FC9742F3BA39}" destId="{EE83D465-5110-44D6-A95D-B76474A2D504}" srcOrd="6" destOrd="0" presId="urn:microsoft.com/office/officeart/2018/2/layout/IconLabelList"/>
    <dgm:cxn modelId="{8545D981-38C8-463F-888B-E4FEAB6B4A4F}" type="presParOf" srcId="{EE83D465-5110-44D6-A95D-B76474A2D504}" destId="{176B3B06-FEF9-4C86-9A40-65A10695DA7D}" srcOrd="0" destOrd="0" presId="urn:microsoft.com/office/officeart/2018/2/layout/IconLabelList"/>
    <dgm:cxn modelId="{79DFBD0D-D886-4BC9-B03A-8F2CA04F791A}" type="presParOf" srcId="{EE83D465-5110-44D6-A95D-B76474A2D504}" destId="{51495AAE-B91D-4A9A-A57E-F4FE72E405EC}" srcOrd="1" destOrd="0" presId="urn:microsoft.com/office/officeart/2018/2/layout/IconLabelList"/>
    <dgm:cxn modelId="{DCBEFCB2-0962-4107-BD4C-C7CCEB075A8D}" type="presParOf" srcId="{EE83D465-5110-44D6-A95D-B76474A2D504}" destId="{3E22401A-2B33-4910-82DF-0A2C2ED79A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288A81-A0CF-40BC-90F4-23F25073E190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664239B-B809-4628-B655-4114A90BF149}">
      <dgm:prSet/>
      <dgm:spPr/>
      <dgm:t>
        <a:bodyPr/>
        <a:lstStyle/>
        <a:p>
          <a:r>
            <a:rPr lang="en-US" b="1"/>
            <a:t>It's Free(open-source)</a:t>
          </a:r>
          <a:endParaRPr lang="en-US"/>
        </a:p>
      </dgm:t>
    </dgm:pt>
    <dgm:pt modelId="{DC747443-F90E-4DE4-B832-DC5E0B8ABA75}" type="parTrans" cxnId="{B5073835-B426-4371-9F5B-33C6BDB53C57}">
      <dgm:prSet/>
      <dgm:spPr/>
      <dgm:t>
        <a:bodyPr/>
        <a:lstStyle/>
        <a:p>
          <a:endParaRPr lang="en-US"/>
        </a:p>
      </dgm:t>
    </dgm:pt>
    <dgm:pt modelId="{C9844EBD-888F-4906-8E9C-72C277D5B305}" type="sibTrans" cxnId="{B5073835-B426-4371-9F5B-33C6BDB53C57}">
      <dgm:prSet/>
      <dgm:spPr/>
      <dgm:t>
        <a:bodyPr/>
        <a:lstStyle/>
        <a:p>
          <a:endParaRPr lang="en-US"/>
        </a:p>
      </dgm:t>
    </dgm:pt>
    <dgm:pt modelId="{09DCCF40-4C05-45AF-BCEC-390F9A90FD59}">
      <dgm:prSet/>
      <dgm:spPr/>
      <dgm:t>
        <a:bodyPr/>
        <a:lstStyle/>
        <a:p>
          <a:r>
            <a:rPr lang="en-US" b="1" i="1"/>
            <a:t>Downloading and installing Python is free and easy.</a:t>
          </a:r>
          <a:endParaRPr lang="en-US"/>
        </a:p>
      </dgm:t>
    </dgm:pt>
    <dgm:pt modelId="{378EFE1D-F796-4D6E-8386-83F1362AE5E1}" type="parTrans" cxnId="{5C537032-7F62-4DE3-B72A-75D8CA4A3FAE}">
      <dgm:prSet/>
      <dgm:spPr/>
      <dgm:t>
        <a:bodyPr/>
        <a:lstStyle/>
        <a:p>
          <a:endParaRPr lang="en-US"/>
        </a:p>
      </dgm:t>
    </dgm:pt>
    <dgm:pt modelId="{22865033-2C31-4374-9ED5-5F9692F5F2A5}" type="sibTrans" cxnId="{5C537032-7F62-4DE3-B72A-75D8CA4A3FAE}">
      <dgm:prSet/>
      <dgm:spPr/>
      <dgm:t>
        <a:bodyPr/>
        <a:lstStyle/>
        <a:p>
          <a:endParaRPr lang="en-US"/>
        </a:p>
      </dgm:t>
    </dgm:pt>
    <dgm:pt modelId="{C13D5E50-1C9A-4D15-BE00-AAB444EEDFBA}">
      <dgm:prSet/>
      <dgm:spPr/>
      <dgm:t>
        <a:bodyPr/>
        <a:lstStyle/>
        <a:p>
          <a:r>
            <a:rPr lang="en-US" b="1" i="1"/>
            <a:t>Source code is easily accessible.</a:t>
          </a:r>
          <a:endParaRPr lang="en-US"/>
        </a:p>
      </dgm:t>
    </dgm:pt>
    <dgm:pt modelId="{E3FD7CA8-64A1-4C3C-BFB9-69F6FF74B8CF}" type="parTrans" cxnId="{4A98FEBA-F708-40CB-954A-3A718D47E417}">
      <dgm:prSet/>
      <dgm:spPr/>
      <dgm:t>
        <a:bodyPr/>
        <a:lstStyle/>
        <a:p>
          <a:endParaRPr lang="en-US"/>
        </a:p>
      </dgm:t>
    </dgm:pt>
    <dgm:pt modelId="{423F5D06-85AB-498B-958B-6EBC87BBFD70}" type="sibTrans" cxnId="{4A98FEBA-F708-40CB-954A-3A718D47E417}">
      <dgm:prSet/>
      <dgm:spPr/>
      <dgm:t>
        <a:bodyPr/>
        <a:lstStyle/>
        <a:p>
          <a:endParaRPr lang="en-US"/>
        </a:p>
      </dgm:t>
    </dgm:pt>
    <dgm:pt modelId="{5D2882B1-A2BD-4B77-AD08-FF0F8D9F829F}">
      <dgm:prSet/>
      <dgm:spPr/>
      <dgm:t>
        <a:bodyPr/>
        <a:lstStyle/>
        <a:p>
          <a:r>
            <a:rPr lang="en-US" b="1"/>
            <a:t>It's Easy to Use and Learn</a:t>
          </a:r>
          <a:endParaRPr lang="en-US"/>
        </a:p>
      </dgm:t>
    </dgm:pt>
    <dgm:pt modelId="{A45A6745-A08D-4B35-93C2-28F066952555}" type="parTrans" cxnId="{13B5A26E-17E2-42EB-902C-CEB3F52D4023}">
      <dgm:prSet/>
      <dgm:spPr/>
      <dgm:t>
        <a:bodyPr/>
        <a:lstStyle/>
        <a:p>
          <a:endParaRPr lang="en-US"/>
        </a:p>
      </dgm:t>
    </dgm:pt>
    <dgm:pt modelId="{FC96F696-5D78-4AC1-8594-82558FA6C7DB}" type="sibTrans" cxnId="{13B5A26E-17E2-42EB-902C-CEB3F52D4023}">
      <dgm:prSet/>
      <dgm:spPr/>
      <dgm:t>
        <a:bodyPr/>
        <a:lstStyle/>
        <a:p>
          <a:endParaRPr lang="en-US"/>
        </a:p>
      </dgm:t>
    </dgm:pt>
    <dgm:pt modelId="{C5D4AD31-38AA-4C40-B252-2CC22800DF0B}">
      <dgm:prSet/>
      <dgm:spPr/>
      <dgm:t>
        <a:bodyPr/>
        <a:lstStyle/>
        <a:p>
          <a:r>
            <a:rPr lang="en-US" b="1"/>
            <a:t>Structure and Syntax of Python Is pretty easy to grasp.</a:t>
          </a:r>
          <a:endParaRPr lang="en-US"/>
        </a:p>
      </dgm:t>
    </dgm:pt>
    <dgm:pt modelId="{86715F92-6042-4573-AFF1-F1AD5156C365}" type="parTrans" cxnId="{87E551EF-6C5D-42ED-97DB-CC1C5985953E}">
      <dgm:prSet/>
      <dgm:spPr/>
      <dgm:t>
        <a:bodyPr/>
        <a:lstStyle/>
        <a:p>
          <a:endParaRPr lang="en-US"/>
        </a:p>
      </dgm:t>
    </dgm:pt>
    <dgm:pt modelId="{1E6C1F1E-D6D9-4AC7-8357-0E3249A046F7}" type="sibTrans" cxnId="{87E551EF-6C5D-42ED-97DB-CC1C5985953E}">
      <dgm:prSet/>
      <dgm:spPr/>
      <dgm:t>
        <a:bodyPr/>
        <a:lstStyle/>
        <a:p>
          <a:endParaRPr lang="en-US"/>
        </a:p>
      </dgm:t>
    </dgm:pt>
    <dgm:pt modelId="{C6137ADF-A3C7-4584-A928-DB75F25AD212}">
      <dgm:prSet/>
      <dgm:spPr/>
      <dgm:t>
        <a:bodyPr/>
        <a:lstStyle/>
        <a:p>
          <a:r>
            <a:rPr lang="en-US" b="1"/>
            <a:t>It is simple , readable and adaptable which allows programmers to create code quickly and effectively.</a:t>
          </a:r>
          <a:endParaRPr lang="en-US"/>
        </a:p>
      </dgm:t>
    </dgm:pt>
    <dgm:pt modelId="{2AB5CB24-82E0-46F4-BD2D-08F163A58DE3}" type="parTrans" cxnId="{89855D4F-502C-465D-B6C1-413291172CE5}">
      <dgm:prSet/>
      <dgm:spPr/>
      <dgm:t>
        <a:bodyPr/>
        <a:lstStyle/>
        <a:p>
          <a:endParaRPr lang="en-US"/>
        </a:p>
      </dgm:t>
    </dgm:pt>
    <dgm:pt modelId="{7F587404-86B9-4183-9B17-D86F4F9C2BA8}" type="sibTrans" cxnId="{89855D4F-502C-465D-B6C1-413291172CE5}">
      <dgm:prSet/>
      <dgm:spPr/>
      <dgm:t>
        <a:bodyPr/>
        <a:lstStyle/>
        <a:p>
          <a:endParaRPr lang="en-US"/>
        </a:p>
      </dgm:t>
    </dgm:pt>
    <dgm:pt modelId="{5C1139E9-77E8-47F2-B189-71B53A25051A}">
      <dgm:prSet/>
      <dgm:spPr/>
      <dgm:t>
        <a:bodyPr/>
        <a:lstStyle/>
        <a:p>
          <a:r>
            <a:rPr lang="en-US" b="1"/>
            <a:t>It's Portable</a:t>
          </a:r>
          <a:endParaRPr lang="en-US"/>
        </a:p>
      </dgm:t>
    </dgm:pt>
    <dgm:pt modelId="{468CBC8D-BF4C-42FF-95F6-9949E1A7B6E7}" type="parTrans" cxnId="{AA1AE17D-B645-4BF2-B592-81608BD256B6}">
      <dgm:prSet/>
      <dgm:spPr/>
      <dgm:t>
        <a:bodyPr/>
        <a:lstStyle/>
        <a:p>
          <a:endParaRPr lang="en-US"/>
        </a:p>
      </dgm:t>
    </dgm:pt>
    <dgm:pt modelId="{744E8D1D-6D1E-4DEF-820E-15810BC9D983}" type="sibTrans" cxnId="{AA1AE17D-B645-4BF2-B592-81608BD256B6}">
      <dgm:prSet/>
      <dgm:spPr/>
      <dgm:t>
        <a:bodyPr/>
        <a:lstStyle/>
        <a:p>
          <a:endParaRPr lang="en-US"/>
        </a:p>
      </dgm:t>
    </dgm:pt>
    <dgm:pt modelId="{9558FACD-4583-4E94-9AF0-FF7AB4EFC4F3}">
      <dgm:prSet/>
      <dgm:spPr/>
      <dgm:t>
        <a:bodyPr/>
        <a:lstStyle/>
        <a:p>
          <a:r>
            <a:rPr lang="en-US" b="1"/>
            <a:t>Python runs virtually in every major used today.</a:t>
          </a:r>
          <a:endParaRPr lang="en-US"/>
        </a:p>
      </dgm:t>
    </dgm:pt>
    <dgm:pt modelId="{052F1BF5-F628-4E32-B447-72F391920083}" type="parTrans" cxnId="{566B6C1A-97F0-41F4-BB66-B62A0F401167}">
      <dgm:prSet/>
      <dgm:spPr/>
      <dgm:t>
        <a:bodyPr/>
        <a:lstStyle/>
        <a:p>
          <a:endParaRPr lang="en-US"/>
        </a:p>
      </dgm:t>
    </dgm:pt>
    <dgm:pt modelId="{FF9E2257-06FB-4158-BD62-144BCF973E9D}" type="sibTrans" cxnId="{566B6C1A-97F0-41F4-BB66-B62A0F401167}">
      <dgm:prSet/>
      <dgm:spPr/>
      <dgm:t>
        <a:bodyPr/>
        <a:lstStyle/>
        <a:p>
          <a:endParaRPr lang="en-US"/>
        </a:p>
      </dgm:t>
    </dgm:pt>
    <dgm:pt modelId="{F88AD193-563C-4495-9153-D7D7554A0F05}">
      <dgm:prSet/>
      <dgm:spPr/>
      <dgm:t>
        <a:bodyPr/>
        <a:lstStyle/>
        <a:p>
          <a:r>
            <a:rPr lang="en-US" b="1"/>
            <a:t>Python programs will run in exactly the same manner irrespective of the platform</a:t>
          </a:r>
          <a:r>
            <a:rPr lang="en-US"/>
            <a:t>.</a:t>
          </a:r>
        </a:p>
      </dgm:t>
    </dgm:pt>
    <dgm:pt modelId="{6C07ECCC-C833-4CBF-8047-9A97042697FC}" type="parTrans" cxnId="{FCC5A239-6956-4955-9D98-A4B7B2987B87}">
      <dgm:prSet/>
      <dgm:spPr/>
      <dgm:t>
        <a:bodyPr/>
        <a:lstStyle/>
        <a:p>
          <a:endParaRPr lang="en-US"/>
        </a:p>
      </dgm:t>
    </dgm:pt>
    <dgm:pt modelId="{28B2A045-FAE3-418A-9D7F-BEEA30CED987}" type="sibTrans" cxnId="{FCC5A239-6956-4955-9D98-A4B7B2987B87}">
      <dgm:prSet/>
      <dgm:spPr/>
      <dgm:t>
        <a:bodyPr/>
        <a:lstStyle/>
        <a:p>
          <a:endParaRPr lang="en-US"/>
        </a:p>
      </dgm:t>
    </dgm:pt>
    <dgm:pt modelId="{2A28C94D-9B16-49E8-991B-861F6353D9AC}" type="pres">
      <dgm:prSet presAssocID="{1A288A81-A0CF-40BC-90F4-23F25073E190}" presName="Name0" presStyleCnt="0">
        <dgm:presLayoutVars>
          <dgm:dir/>
          <dgm:animLvl val="lvl"/>
          <dgm:resizeHandles val="exact"/>
        </dgm:presLayoutVars>
      </dgm:prSet>
      <dgm:spPr/>
    </dgm:pt>
    <dgm:pt modelId="{ECA7FA4C-BA24-4028-9608-6B1E8427D689}" type="pres">
      <dgm:prSet presAssocID="{5C1139E9-77E8-47F2-B189-71B53A25051A}" presName="boxAndChildren" presStyleCnt="0"/>
      <dgm:spPr/>
    </dgm:pt>
    <dgm:pt modelId="{E9FD9B36-0585-40AB-B845-CA6A4456B9CE}" type="pres">
      <dgm:prSet presAssocID="{5C1139E9-77E8-47F2-B189-71B53A25051A}" presName="parentTextBox" presStyleLbl="node1" presStyleIdx="0" presStyleCnt="3"/>
      <dgm:spPr/>
    </dgm:pt>
    <dgm:pt modelId="{CF8C93A3-5813-4F66-9CC4-2650753E8DD1}" type="pres">
      <dgm:prSet presAssocID="{5C1139E9-77E8-47F2-B189-71B53A25051A}" presName="entireBox" presStyleLbl="node1" presStyleIdx="0" presStyleCnt="3"/>
      <dgm:spPr/>
    </dgm:pt>
    <dgm:pt modelId="{810717BE-31EC-4327-899D-E8537D8B679B}" type="pres">
      <dgm:prSet presAssocID="{5C1139E9-77E8-47F2-B189-71B53A25051A}" presName="descendantBox" presStyleCnt="0"/>
      <dgm:spPr/>
    </dgm:pt>
    <dgm:pt modelId="{7E308ACF-A1A1-4757-A0AB-E749B01E6CC4}" type="pres">
      <dgm:prSet presAssocID="{9558FACD-4583-4E94-9AF0-FF7AB4EFC4F3}" presName="childTextBox" presStyleLbl="fgAccFollowNode1" presStyleIdx="0" presStyleCnt="6">
        <dgm:presLayoutVars>
          <dgm:bulletEnabled val="1"/>
        </dgm:presLayoutVars>
      </dgm:prSet>
      <dgm:spPr/>
    </dgm:pt>
    <dgm:pt modelId="{5A3BDE7D-E5EB-4E19-BACB-550F72BC2603}" type="pres">
      <dgm:prSet presAssocID="{F88AD193-563C-4495-9153-D7D7554A0F05}" presName="childTextBox" presStyleLbl="fgAccFollowNode1" presStyleIdx="1" presStyleCnt="6">
        <dgm:presLayoutVars>
          <dgm:bulletEnabled val="1"/>
        </dgm:presLayoutVars>
      </dgm:prSet>
      <dgm:spPr/>
    </dgm:pt>
    <dgm:pt modelId="{D0C42889-C410-4022-8DCA-C17823160D2F}" type="pres">
      <dgm:prSet presAssocID="{FC96F696-5D78-4AC1-8594-82558FA6C7DB}" presName="sp" presStyleCnt="0"/>
      <dgm:spPr/>
    </dgm:pt>
    <dgm:pt modelId="{F0AA32F9-73E9-43A7-A2EC-C9C1C3CABDAF}" type="pres">
      <dgm:prSet presAssocID="{5D2882B1-A2BD-4B77-AD08-FF0F8D9F829F}" presName="arrowAndChildren" presStyleCnt="0"/>
      <dgm:spPr/>
    </dgm:pt>
    <dgm:pt modelId="{9AF51A7F-198A-4616-BD73-022EEA172756}" type="pres">
      <dgm:prSet presAssocID="{5D2882B1-A2BD-4B77-AD08-FF0F8D9F829F}" presName="parentTextArrow" presStyleLbl="node1" presStyleIdx="0" presStyleCnt="3"/>
      <dgm:spPr/>
    </dgm:pt>
    <dgm:pt modelId="{369786C2-29CA-45BF-8C97-B578ED610F45}" type="pres">
      <dgm:prSet presAssocID="{5D2882B1-A2BD-4B77-AD08-FF0F8D9F829F}" presName="arrow" presStyleLbl="node1" presStyleIdx="1" presStyleCnt="3"/>
      <dgm:spPr/>
    </dgm:pt>
    <dgm:pt modelId="{C3BA3BA4-2350-4CAD-8BF3-1D14F3320C68}" type="pres">
      <dgm:prSet presAssocID="{5D2882B1-A2BD-4B77-AD08-FF0F8D9F829F}" presName="descendantArrow" presStyleCnt="0"/>
      <dgm:spPr/>
    </dgm:pt>
    <dgm:pt modelId="{D2355009-08BA-4F67-9FD3-F16B1D039145}" type="pres">
      <dgm:prSet presAssocID="{C5D4AD31-38AA-4C40-B252-2CC22800DF0B}" presName="childTextArrow" presStyleLbl="fgAccFollowNode1" presStyleIdx="2" presStyleCnt="6">
        <dgm:presLayoutVars>
          <dgm:bulletEnabled val="1"/>
        </dgm:presLayoutVars>
      </dgm:prSet>
      <dgm:spPr/>
    </dgm:pt>
    <dgm:pt modelId="{F02E1FED-42E4-4E20-A486-A38336A13621}" type="pres">
      <dgm:prSet presAssocID="{C6137ADF-A3C7-4584-A928-DB75F25AD212}" presName="childTextArrow" presStyleLbl="fgAccFollowNode1" presStyleIdx="3" presStyleCnt="6">
        <dgm:presLayoutVars>
          <dgm:bulletEnabled val="1"/>
        </dgm:presLayoutVars>
      </dgm:prSet>
      <dgm:spPr/>
    </dgm:pt>
    <dgm:pt modelId="{36C6B91F-E7C6-44A5-A594-F064BCB0D4DD}" type="pres">
      <dgm:prSet presAssocID="{C9844EBD-888F-4906-8E9C-72C277D5B305}" presName="sp" presStyleCnt="0"/>
      <dgm:spPr/>
    </dgm:pt>
    <dgm:pt modelId="{F1467DAE-5345-4070-9CD4-25DE8CCCBF4E}" type="pres">
      <dgm:prSet presAssocID="{3664239B-B809-4628-B655-4114A90BF149}" presName="arrowAndChildren" presStyleCnt="0"/>
      <dgm:spPr/>
    </dgm:pt>
    <dgm:pt modelId="{D75B10F9-B807-45FE-B96B-8F5994FCC6D4}" type="pres">
      <dgm:prSet presAssocID="{3664239B-B809-4628-B655-4114A90BF149}" presName="parentTextArrow" presStyleLbl="node1" presStyleIdx="1" presStyleCnt="3"/>
      <dgm:spPr/>
    </dgm:pt>
    <dgm:pt modelId="{85C50110-EE32-4271-9561-073B749F5DA9}" type="pres">
      <dgm:prSet presAssocID="{3664239B-B809-4628-B655-4114A90BF149}" presName="arrow" presStyleLbl="node1" presStyleIdx="2" presStyleCnt="3"/>
      <dgm:spPr/>
    </dgm:pt>
    <dgm:pt modelId="{11667043-43A6-4AAD-BC3D-573A4614E5F9}" type="pres">
      <dgm:prSet presAssocID="{3664239B-B809-4628-B655-4114A90BF149}" presName="descendantArrow" presStyleCnt="0"/>
      <dgm:spPr/>
    </dgm:pt>
    <dgm:pt modelId="{25628070-8349-4B36-9DAE-82751A514FAD}" type="pres">
      <dgm:prSet presAssocID="{09DCCF40-4C05-45AF-BCEC-390F9A90FD59}" presName="childTextArrow" presStyleLbl="fgAccFollowNode1" presStyleIdx="4" presStyleCnt="6">
        <dgm:presLayoutVars>
          <dgm:bulletEnabled val="1"/>
        </dgm:presLayoutVars>
      </dgm:prSet>
      <dgm:spPr/>
    </dgm:pt>
    <dgm:pt modelId="{E2A5A716-5B37-48BE-A493-5EF3453A8D01}" type="pres">
      <dgm:prSet presAssocID="{C13D5E50-1C9A-4D15-BE00-AAB444EEDFBA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566B6C1A-97F0-41F4-BB66-B62A0F401167}" srcId="{5C1139E9-77E8-47F2-B189-71B53A25051A}" destId="{9558FACD-4583-4E94-9AF0-FF7AB4EFC4F3}" srcOrd="0" destOrd="0" parTransId="{052F1BF5-F628-4E32-B447-72F391920083}" sibTransId="{FF9E2257-06FB-4158-BD62-144BCF973E9D}"/>
    <dgm:cxn modelId="{3C158C2B-F151-4B07-A104-529A2A27A363}" type="presOf" srcId="{C6137ADF-A3C7-4584-A928-DB75F25AD212}" destId="{F02E1FED-42E4-4E20-A486-A38336A13621}" srcOrd="0" destOrd="0" presId="urn:microsoft.com/office/officeart/2005/8/layout/process4"/>
    <dgm:cxn modelId="{5C537032-7F62-4DE3-B72A-75D8CA4A3FAE}" srcId="{3664239B-B809-4628-B655-4114A90BF149}" destId="{09DCCF40-4C05-45AF-BCEC-390F9A90FD59}" srcOrd="0" destOrd="0" parTransId="{378EFE1D-F796-4D6E-8386-83F1362AE5E1}" sibTransId="{22865033-2C31-4374-9ED5-5F9692F5F2A5}"/>
    <dgm:cxn modelId="{B5073835-B426-4371-9F5B-33C6BDB53C57}" srcId="{1A288A81-A0CF-40BC-90F4-23F25073E190}" destId="{3664239B-B809-4628-B655-4114A90BF149}" srcOrd="0" destOrd="0" parTransId="{DC747443-F90E-4DE4-B832-DC5E0B8ABA75}" sibTransId="{C9844EBD-888F-4906-8E9C-72C277D5B305}"/>
    <dgm:cxn modelId="{A039BD37-A960-41D9-AC6F-5F7780A62157}" type="presOf" srcId="{1A288A81-A0CF-40BC-90F4-23F25073E190}" destId="{2A28C94D-9B16-49E8-991B-861F6353D9AC}" srcOrd="0" destOrd="0" presId="urn:microsoft.com/office/officeart/2005/8/layout/process4"/>
    <dgm:cxn modelId="{FCC5A239-6956-4955-9D98-A4B7B2987B87}" srcId="{5C1139E9-77E8-47F2-B189-71B53A25051A}" destId="{F88AD193-563C-4495-9153-D7D7554A0F05}" srcOrd="1" destOrd="0" parTransId="{6C07ECCC-C833-4CBF-8047-9A97042697FC}" sibTransId="{28B2A045-FAE3-418A-9D7F-BEEA30CED987}"/>
    <dgm:cxn modelId="{4E3B0B3B-28C7-4615-B07A-6941468CDE49}" type="presOf" srcId="{3664239B-B809-4628-B655-4114A90BF149}" destId="{D75B10F9-B807-45FE-B96B-8F5994FCC6D4}" srcOrd="0" destOrd="0" presId="urn:microsoft.com/office/officeart/2005/8/layout/process4"/>
    <dgm:cxn modelId="{327EDC3B-68FE-4AB9-A4CC-CE2DF975489F}" type="presOf" srcId="{C5D4AD31-38AA-4C40-B252-2CC22800DF0B}" destId="{D2355009-08BA-4F67-9FD3-F16B1D039145}" srcOrd="0" destOrd="0" presId="urn:microsoft.com/office/officeart/2005/8/layout/process4"/>
    <dgm:cxn modelId="{E6C71D44-B008-4FBA-874F-D5C9504588BB}" type="presOf" srcId="{F88AD193-563C-4495-9153-D7D7554A0F05}" destId="{5A3BDE7D-E5EB-4E19-BACB-550F72BC2603}" srcOrd="0" destOrd="0" presId="urn:microsoft.com/office/officeart/2005/8/layout/process4"/>
    <dgm:cxn modelId="{FC9A8B65-C672-4B7D-A31A-E32BD62D546B}" type="presOf" srcId="{C13D5E50-1C9A-4D15-BE00-AAB444EEDFBA}" destId="{E2A5A716-5B37-48BE-A493-5EF3453A8D01}" srcOrd="0" destOrd="0" presId="urn:microsoft.com/office/officeart/2005/8/layout/process4"/>
    <dgm:cxn modelId="{13B5A26E-17E2-42EB-902C-CEB3F52D4023}" srcId="{1A288A81-A0CF-40BC-90F4-23F25073E190}" destId="{5D2882B1-A2BD-4B77-AD08-FF0F8D9F829F}" srcOrd="1" destOrd="0" parTransId="{A45A6745-A08D-4B35-93C2-28F066952555}" sibTransId="{FC96F696-5D78-4AC1-8594-82558FA6C7DB}"/>
    <dgm:cxn modelId="{89855D4F-502C-465D-B6C1-413291172CE5}" srcId="{5D2882B1-A2BD-4B77-AD08-FF0F8D9F829F}" destId="{C6137ADF-A3C7-4584-A928-DB75F25AD212}" srcOrd="1" destOrd="0" parTransId="{2AB5CB24-82E0-46F4-BD2D-08F163A58DE3}" sibTransId="{7F587404-86B9-4183-9B17-D86F4F9C2BA8}"/>
    <dgm:cxn modelId="{AA1AE17D-B645-4BF2-B592-81608BD256B6}" srcId="{1A288A81-A0CF-40BC-90F4-23F25073E190}" destId="{5C1139E9-77E8-47F2-B189-71B53A25051A}" srcOrd="2" destOrd="0" parTransId="{468CBC8D-BF4C-42FF-95F6-9949E1A7B6E7}" sibTransId="{744E8D1D-6D1E-4DEF-820E-15810BC9D983}"/>
    <dgm:cxn modelId="{1E83BE7E-A32C-4E4C-8508-0BA05A4AB936}" type="presOf" srcId="{09DCCF40-4C05-45AF-BCEC-390F9A90FD59}" destId="{25628070-8349-4B36-9DAE-82751A514FAD}" srcOrd="0" destOrd="0" presId="urn:microsoft.com/office/officeart/2005/8/layout/process4"/>
    <dgm:cxn modelId="{BEE65492-7B46-4BC3-8D59-942A12B3F957}" type="presOf" srcId="{5C1139E9-77E8-47F2-B189-71B53A25051A}" destId="{E9FD9B36-0585-40AB-B845-CA6A4456B9CE}" srcOrd="0" destOrd="0" presId="urn:microsoft.com/office/officeart/2005/8/layout/process4"/>
    <dgm:cxn modelId="{1CA69D9D-E2CE-4CE5-B1ED-1A3A42CB056C}" type="presOf" srcId="{5D2882B1-A2BD-4B77-AD08-FF0F8D9F829F}" destId="{9AF51A7F-198A-4616-BD73-022EEA172756}" srcOrd="0" destOrd="0" presId="urn:microsoft.com/office/officeart/2005/8/layout/process4"/>
    <dgm:cxn modelId="{00AB81A0-51AA-4CFC-939D-90A7F79EDD6D}" type="presOf" srcId="{3664239B-B809-4628-B655-4114A90BF149}" destId="{85C50110-EE32-4271-9561-073B749F5DA9}" srcOrd="1" destOrd="0" presId="urn:microsoft.com/office/officeart/2005/8/layout/process4"/>
    <dgm:cxn modelId="{1B240AB1-6A89-4A01-B1D5-D7DC2A6F7200}" type="presOf" srcId="{9558FACD-4583-4E94-9AF0-FF7AB4EFC4F3}" destId="{7E308ACF-A1A1-4757-A0AB-E749B01E6CC4}" srcOrd="0" destOrd="0" presId="urn:microsoft.com/office/officeart/2005/8/layout/process4"/>
    <dgm:cxn modelId="{4A98FEBA-F708-40CB-954A-3A718D47E417}" srcId="{3664239B-B809-4628-B655-4114A90BF149}" destId="{C13D5E50-1C9A-4D15-BE00-AAB444EEDFBA}" srcOrd="1" destOrd="0" parTransId="{E3FD7CA8-64A1-4C3C-BFB9-69F6FF74B8CF}" sibTransId="{423F5D06-85AB-498B-958B-6EBC87BBFD70}"/>
    <dgm:cxn modelId="{CF0241D1-DE0A-44C1-92D0-D54CE1297064}" type="presOf" srcId="{5D2882B1-A2BD-4B77-AD08-FF0F8D9F829F}" destId="{369786C2-29CA-45BF-8C97-B578ED610F45}" srcOrd="1" destOrd="0" presId="urn:microsoft.com/office/officeart/2005/8/layout/process4"/>
    <dgm:cxn modelId="{8621AED8-C3FC-430F-A903-CA514037EE67}" type="presOf" srcId="{5C1139E9-77E8-47F2-B189-71B53A25051A}" destId="{CF8C93A3-5813-4F66-9CC4-2650753E8DD1}" srcOrd="1" destOrd="0" presId="urn:microsoft.com/office/officeart/2005/8/layout/process4"/>
    <dgm:cxn modelId="{87E551EF-6C5D-42ED-97DB-CC1C5985953E}" srcId="{5D2882B1-A2BD-4B77-AD08-FF0F8D9F829F}" destId="{C5D4AD31-38AA-4C40-B252-2CC22800DF0B}" srcOrd="0" destOrd="0" parTransId="{86715F92-6042-4573-AFF1-F1AD5156C365}" sibTransId="{1E6C1F1E-D6D9-4AC7-8357-0E3249A046F7}"/>
    <dgm:cxn modelId="{58AEF680-148A-4DDF-8815-C5CA7EB6362A}" type="presParOf" srcId="{2A28C94D-9B16-49E8-991B-861F6353D9AC}" destId="{ECA7FA4C-BA24-4028-9608-6B1E8427D689}" srcOrd="0" destOrd="0" presId="urn:microsoft.com/office/officeart/2005/8/layout/process4"/>
    <dgm:cxn modelId="{5F5D6A9E-3887-4EF5-86C5-740C9284AA34}" type="presParOf" srcId="{ECA7FA4C-BA24-4028-9608-6B1E8427D689}" destId="{E9FD9B36-0585-40AB-B845-CA6A4456B9CE}" srcOrd="0" destOrd="0" presId="urn:microsoft.com/office/officeart/2005/8/layout/process4"/>
    <dgm:cxn modelId="{C64F5989-FB28-40F8-8F5E-45EAAD9AEFDA}" type="presParOf" srcId="{ECA7FA4C-BA24-4028-9608-6B1E8427D689}" destId="{CF8C93A3-5813-4F66-9CC4-2650753E8DD1}" srcOrd="1" destOrd="0" presId="urn:microsoft.com/office/officeart/2005/8/layout/process4"/>
    <dgm:cxn modelId="{1DDE0180-4278-4922-A96B-63DBEA94D16B}" type="presParOf" srcId="{ECA7FA4C-BA24-4028-9608-6B1E8427D689}" destId="{810717BE-31EC-4327-899D-E8537D8B679B}" srcOrd="2" destOrd="0" presId="urn:microsoft.com/office/officeart/2005/8/layout/process4"/>
    <dgm:cxn modelId="{0C5C66B9-8DF8-4815-9AC3-160C8828AF8F}" type="presParOf" srcId="{810717BE-31EC-4327-899D-E8537D8B679B}" destId="{7E308ACF-A1A1-4757-A0AB-E749B01E6CC4}" srcOrd="0" destOrd="0" presId="urn:microsoft.com/office/officeart/2005/8/layout/process4"/>
    <dgm:cxn modelId="{FB637962-49EB-479F-A02E-484B738609C0}" type="presParOf" srcId="{810717BE-31EC-4327-899D-E8537D8B679B}" destId="{5A3BDE7D-E5EB-4E19-BACB-550F72BC2603}" srcOrd="1" destOrd="0" presId="urn:microsoft.com/office/officeart/2005/8/layout/process4"/>
    <dgm:cxn modelId="{359051B8-20F4-4925-8494-44E3AAB2891D}" type="presParOf" srcId="{2A28C94D-9B16-49E8-991B-861F6353D9AC}" destId="{D0C42889-C410-4022-8DCA-C17823160D2F}" srcOrd="1" destOrd="0" presId="urn:microsoft.com/office/officeart/2005/8/layout/process4"/>
    <dgm:cxn modelId="{E8FA5820-DAF9-4279-B13B-07970771B3A1}" type="presParOf" srcId="{2A28C94D-9B16-49E8-991B-861F6353D9AC}" destId="{F0AA32F9-73E9-43A7-A2EC-C9C1C3CABDAF}" srcOrd="2" destOrd="0" presId="urn:microsoft.com/office/officeart/2005/8/layout/process4"/>
    <dgm:cxn modelId="{CCF6E37C-55F7-4C64-84F0-FCF20504A00A}" type="presParOf" srcId="{F0AA32F9-73E9-43A7-A2EC-C9C1C3CABDAF}" destId="{9AF51A7F-198A-4616-BD73-022EEA172756}" srcOrd="0" destOrd="0" presId="urn:microsoft.com/office/officeart/2005/8/layout/process4"/>
    <dgm:cxn modelId="{59E12B71-CD41-4DEE-BA73-3DD8DE4C6074}" type="presParOf" srcId="{F0AA32F9-73E9-43A7-A2EC-C9C1C3CABDAF}" destId="{369786C2-29CA-45BF-8C97-B578ED610F45}" srcOrd="1" destOrd="0" presId="urn:microsoft.com/office/officeart/2005/8/layout/process4"/>
    <dgm:cxn modelId="{8FBA9EB0-01DB-41CA-954B-5BD260CC293F}" type="presParOf" srcId="{F0AA32F9-73E9-43A7-A2EC-C9C1C3CABDAF}" destId="{C3BA3BA4-2350-4CAD-8BF3-1D14F3320C68}" srcOrd="2" destOrd="0" presId="urn:microsoft.com/office/officeart/2005/8/layout/process4"/>
    <dgm:cxn modelId="{E94D2DEC-C3F9-46FD-AD86-353BC0CE5FFC}" type="presParOf" srcId="{C3BA3BA4-2350-4CAD-8BF3-1D14F3320C68}" destId="{D2355009-08BA-4F67-9FD3-F16B1D039145}" srcOrd="0" destOrd="0" presId="urn:microsoft.com/office/officeart/2005/8/layout/process4"/>
    <dgm:cxn modelId="{C1FE4ACC-09E9-47FD-92FB-9CAB2B061B56}" type="presParOf" srcId="{C3BA3BA4-2350-4CAD-8BF3-1D14F3320C68}" destId="{F02E1FED-42E4-4E20-A486-A38336A13621}" srcOrd="1" destOrd="0" presId="urn:microsoft.com/office/officeart/2005/8/layout/process4"/>
    <dgm:cxn modelId="{86B89F28-BD7C-4AE7-AC9B-7E996C9B5119}" type="presParOf" srcId="{2A28C94D-9B16-49E8-991B-861F6353D9AC}" destId="{36C6B91F-E7C6-44A5-A594-F064BCB0D4DD}" srcOrd="3" destOrd="0" presId="urn:microsoft.com/office/officeart/2005/8/layout/process4"/>
    <dgm:cxn modelId="{ECC496E7-3DCB-4FCF-AA1E-A4C555DB9F57}" type="presParOf" srcId="{2A28C94D-9B16-49E8-991B-861F6353D9AC}" destId="{F1467DAE-5345-4070-9CD4-25DE8CCCBF4E}" srcOrd="4" destOrd="0" presId="urn:microsoft.com/office/officeart/2005/8/layout/process4"/>
    <dgm:cxn modelId="{E24A2B88-5419-4EFE-A4B7-5B705E21F51C}" type="presParOf" srcId="{F1467DAE-5345-4070-9CD4-25DE8CCCBF4E}" destId="{D75B10F9-B807-45FE-B96B-8F5994FCC6D4}" srcOrd="0" destOrd="0" presId="urn:microsoft.com/office/officeart/2005/8/layout/process4"/>
    <dgm:cxn modelId="{2567D25A-E671-4F59-AB74-FFFCB8D0B5E5}" type="presParOf" srcId="{F1467DAE-5345-4070-9CD4-25DE8CCCBF4E}" destId="{85C50110-EE32-4271-9561-073B749F5DA9}" srcOrd="1" destOrd="0" presId="urn:microsoft.com/office/officeart/2005/8/layout/process4"/>
    <dgm:cxn modelId="{4AECC8EB-A99C-42D7-8E03-D2A71B7ECA6D}" type="presParOf" srcId="{F1467DAE-5345-4070-9CD4-25DE8CCCBF4E}" destId="{11667043-43A6-4AAD-BC3D-573A4614E5F9}" srcOrd="2" destOrd="0" presId="urn:microsoft.com/office/officeart/2005/8/layout/process4"/>
    <dgm:cxn modelId="{E543938F-1D19-4026-9714-9563D0797B30}" type="presParOf" srcId="{11667043-43A6-4AAD-BC3D-573A4614E5F9}" destId="{25628070-8349-4B36-9DAE-82751A514FAD}" srcOrd="0" destOrd="0" presId="urn:microsoft.com/office/officeart/2005/8/layout/process4"/>
    <dgm:cxn modelId="{47F49067-CD0E-4E19-92AE-D23CEA91B23D}" type="presParOf" srcId="{11667043-43A6-4AAD-BC3D-573A4614E5F9}" destId="{E2A5A716-5B37-48BE-A493-5EF3453A8D01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49168E-235F-458E-83AD-F157B0D1394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DBBA0D5-3C50-42AD-BA25-D36BEF753A08}">
      <dgm:prSet/>
      <dgm:spPr/>
      <dgm:t>
        <a:bodyPr/>
        <a:lstStyle/>
        <a:p>
          <a:r>
            <a:rPr lang="en-US" b="1"/>
            <a:t>System Programming</a:t>
          </a:r>
          <a:endParaRPr lang="en-US"/>
        </a:p>
      </dgm:t>
    </dgm:pt>
    <dgm:pt modelId="{E0EFBAE7-A8A9-4767-B79A-62A2C54EB7A0}" type="parTrans" cxnId="{3B16CE9D-8BC0-412D-B509-BE20B51BF539}">
      <dgm:prSet/>
      <dgm:spPr/>
      <dgm:t>
        <a:bodyPr/>
        <a:lstStyle/>
        <a:p>
          <a:endParaRPr lang="en-US"/>
        </a:p>
      </dgm:t>
    </dgm:pt>
    <dgm:pt modelId="{0E9C4520-0898-4991-A386-519FD3157FA3}" type="sibTrans" cxnId="{3B16CE9D-8BC0-412D-B509-BE20B51BF539}">
      <dgm:prSet/>
      <dgm:spPr/>
      <dgm:t>
        <a:bodyPr/>
        <a:lstStyle/>
        <a:p>
          <a:endParaRPr lang="en-US"/>
        </a:p>
      </dgm:t>
    </dgm:pt>
    <dgm:pt modelId="{14241A7D-9121-4173-A720-C67D363DE9E5}">
      <dgm:prSet/>
      <dgm:spPr/>
      <dgm:t>
        <a:bodyPr/>
        <a:lstStyle/>
        <a:p>
          <a:r>
            <a:rPr lang="en-US" b="1"/>
            <a:t>GUI Programming</a:t>
          </a:r>
          <a:endParaRPr lang="en-US"/>
        </a:p>
      </dgm:t>
    </dgm:pt>
    <dgm:pt modelId="{ED47AD0B-E815-4C93-B655-039600FB296F}" type="parTrans" cxnId="{1BC87611-7299-42BD-9420-880F63EE9DA6}">
      <dgm:prSet/>
      <dgm:spPr/>
      <dgm:t>
        <a:bodyPr/>
        <a:lstStyle/>
        <a:p>
          <a:endParaRPr lang="en-US"/>
        </a:p>
      </dgm:t>
    </dgm:pt>
    <dgm:pt modelId="{9B6AFFBB-103C-48A5-8DD4-C6AB83004340}" type="sibTrans" cxnId="{1BC87611-7299-42BD-9420-880F63EE9DA6}">
      <dgm:prSet/>
      <dgm:spPr/>
      <dgm:t>
        <a:bodyPr/>
        <a:lstStyle/>
        <a:p>
          <a:endParaRPr lang="en-US"/>
        </a:p>
      </dgm:t>
    </dgm:pt>
    <dgm:pt modelId="{F7769845-97EF-4569-9F52-AF3545607D0B}">
      <dgm:prSet/>
      <dgm:spPr/>
      <dgm:t>
        <a:bodyPr/>
        <a:lstStyle/>
        <a:p>
          <a:r>
            <a:rPr lang="en-US" b="1"/>
            <a:t>Internet Scripting</a:t>
          </a:r>
          <a:endParaRPr lang="en-US"/>
        </a:p>
      </dgm:t>
    </dgm:pt>
    <dgm:pt modelId="{F0C7B7BB-9C08-4794-A922-E0F7BB3EF155}" type="parTrans" cxnId="{2873CE1D-C42E-494C-BA25-B140E8159EBA}">
      <dgm:prSet/>
      <dgm:spPr/>
      <dgm:t>
        <a:bodyPr/>
        <a:lstStyle/>
        <a:p>
          <a:endParaRPr lang="en-US"/>
        </a:p>
      </dgm:t>
    </dgm:pt>
    <dgm:pt modelId="{117922CC-EA24-4ADE-BD90-7E20A002ACF9}" type="sibTrans" cxnId="{2873CE1D-C42E-494C-BA25-B140E8159EBA}">
      <dgm:prSet/>
      <dgm:spPr/>
      <dgm:t>
        <a:bodyPr/>
        <a:lstStyle/>
        <a:p>
          <a:endParaRPr lang="en-US"/>
        </a:p>
      </dgm:t>
    </dgm:pt>
    <dgm:pt modelId="{4EF92CCA-2254-4E41-9960-823630B6AB0C}">
      <dgm:prSet/>
      <dgm:spPr/>
      <dgm:t>
        <a:bodyPr/>
        <a:lstStyle/>
        <a:p>
          <a:r>
            <a:rPr lang="en-US" b="1"/>
            <a:t>Component Integration</a:t>
          </a:r>
          <a:endParaRPr lang="en-US"/>
        </a:p>
      </dgm:t>
    </dgm:pt>
    <dgm:pt modelId="{8F97F916-945C-47D3-BD8B-A1966A493E9B}" type="parTrans" cxnId="{6A9A5F38-292A-4E74-8CB4-F8AACE3624A5}">
      <dgm:prSet/>
      <dgm:spPr/>
      <dgm:t>
        <a:bodyPr/>
        <a:lstStyle/>
        <a:p>
          <a:endParaRPr lang="en-US"/>
        </a:p>
      </dgm:t>
    </dgm:pt>
    <dgm:pt modelId="{A79215B7-6CA0-4E2B-B835-6E5AC37569BA}" type="sibTrans" cxnId="{6A9A5F38-292A-4E74-8CB4-F8AACE3624A5}">
      <dgm:prSet/>
      <dgm:spPr/>
      <dgm:t>
        <a:bodyPr/>
        <a:lstStyle/>
        <a:p>
          <a:endParaRPr lang="en-US"/>
        </a:p>
      </dgm:t>
    </dgm:pt>
    <dgm:pt modelId="{F0D86187-16CB-44FB-B1D2-31E77A7929B8}">
      <dgm:prSet/>
      <dgm:spPr/>
      <dgm:t>
        <a:bodyPr/>
        <a:lstStyle/>
        <a:p>
          <a:r>
            <a:rPr lang="en-US" b="1"/>
            <a:t>Database Programming</a:t>
          </a:r>
          <a:endParaRPr lang="en-US"/>
        </a:p>
      </dgm:t>
    </dgm:pt>
    <dgm:pt modelId="{AEA5B607-BFAA-4306-93B8-CC920B910E94}" type="parTrans" cxnId="{8287F548-790B-4F7C-B459-9D06D9A1950A}">
      <dgm:prSet/>
      <dgm:spPr/>
      <dgm:t>
        <a:bodyPr/>
        <a:lstStyle/>
        <a:p>
          <a:endParaRPr lang="en-US"/>
        </a:p>
      </dgm:t>
    </dgm:pt>
    <dgm:pt modelId="{82CE3DF4-F784-4110-884A-BB535A586912}" type="sibTrans" cxnId="{8287F548-790B-4F7C-B459-9D06D9A1950A}">
      <dgm:prSet/>
      <dgm:spPr/>
      <dgm:t>
        <a:bodyPr/>
        <a:lstStyle/>
        <a:p>
          <a:endParaRPr lang="en-US"/>
        </a:p>
      </dgm:t>
    </dgm:pt>
    <dgm:pt modelId="{C1759ED8-EB0D-446C-B956-B77F8D2AA613}">
      <dgm:prSet/>
      <dgm:spPr/>
      <dgm:t>
        <a:bodyPr/>
        <a:lstStyle/>
        <a:p>
          <a:r>
            <a:rPr lang="en-US" b="1"/>
            <a:t>Gaming , Images , Robotics and more...</a:t>
          </a:r>
          <a:endParaRPr lang="en-US"/>
        </a:p>
      </dgm:t>
    </dgm:pt>
    <dgm:pt modelId="{B44D8C80-103E-40F1-8DBC-7BACCBA1FB26}" type="parTrans" cxnId="{2A5C3AED-3BB8-4E80-83F0-6404A40FA7C2}">
      <dgm:prSet/>
      <dgm:spPr/>
      <dgm:t>
        <a:bodyPr/>
        <a:lstStyle/>
        <a:p>
          <a:endParaRPr lang="en-US"/>
        </a:p>
      </dgm:t>
    </dgm:pt>
    <dgm:pt modelId="{CA2304BF-7F0A-4CE1-8607-25D5141F8C92}" type="sibTrans" cxnId="{2A5C3AED-3BB8-4E80-83F0-6404A40FA7C2}">
      <dgm:prSet/>
      <dgm:spPr/>
      <dgm:t>
        <a:bodyPr/>
        <a:lstStyle/>
        <a:p>
          <a:endParaRPr lang="en-US"/>
        </a:p>
      </dgm:t>
    </dgm:pt>
    <dgm:pt modelId="{84EC26E2-7C7E-441C-A9B5-5796CF883CCF}" type="pres">
      <dgm:prSet presAssocID="{CE49168E-235F-458E-83AD-F157B0D13946}" presName="Name0" presStyleCnt="0">
        <dgm:presLayoutVars>
          <dgm:dir/>
          <dgm:resizeHandles val="exact"/>
        </dgm:presLayoutVars>
      </dgm:prSet>
      <dgm:spPr/>
    </dgm:pt>
    <dgm:pt modelId="{6BEC8876-E505-4C0D-8095-159A57F6977A}" type="pres">
      <dgm:prSet presAssocID="{DDBBA0D5-3C50-42AD-BA25-D36BEF753A08}" presName="node" presStyleLbl="node1" presStyleIdx="0" presStyleCnt="6">
        <dgm:presLayoutVars>
          <dgm:bulletEnabled val="1"/>
        </dgm:presLayoutVars>
      </dgm:prSet>
      <dgm:spPr/>
    </dgm:pt>
    <dgm:pt modelId="{8270F433-7D02-47F5-9B2E-8FEF355ACA59}" type="pres">
      <dgm:prSet presAssocID="{0E9C4520-0898-4991-A386-519FD3157FA3}" presName="sibTrans" presStyleLbl="sibTrans1D1" presStyleIdx="0" presStyleCnt="5"/>
      <dgm:spPr/>
    </dgm:pt>
    <dgm:pt modelId="{38584C24-8E28-4703-9BE9-313ED3F88098}" type="pres">
      <dgm:prSet presAssocID="{0E9C4520-0898-4991-A386-519FD3157FA3}" presName="connectorText" presStyleLbl="sibTrans1D1" presStyleIdx="0" presStyleCnt="5"/>
      <dgm:spPr/>
    </dgm:pt>
    <dgm:pt modelId="{C2AA7D82-CCE6-4D7D-AC0C-EA8686A9C778}" type="pres">
      <dgm:prSet presAssocID="{14241A7D-9121-4173-A720-C67D363DE9E5}" presName="node" presStyleLbl="node1" presStyleIdx="1" presStyleCnt="6">
        <dgm:presLayoutVars>
          <dgm:bulletEnabled val="1"/>
        </dgm:presLayoutVars>
      </dgm:prSet>
      <dgm:spPr/>
    </dgm:pt>
    <dgm:pt modelId="{3FBD39A3-C6AB-4B56-AFEE-294B74FA38BF}" type="pres">
      <dgm:prSet presAssocID="{9B6AFFBB-103C-48A5-8DD4-C6AB83004340}" presName="sibTrans" presStyleLbl="sibTrans1D1" presStyleIdx="1" presStyleCnt="5"/>
      <dgm:spPr/>
    </dgm:pt>
    <dgm:pt modelId="{4D23310B-298B-4709-A964-ED83C0E27A0E}" type="pres">
      <dgm:prSet presAssocID="{9B6AFFBB-103C-48A5-8DD4-C6AB83004340}" presName="connectorText" presStyleLbl="sibTrans1D1" presStyleIdx="1" presStyleCnt="5"/>
      <dgm:spPr/>
    </dgm:pt>
    <dgm:pt modelId="{9D796C32-9A38-4DF9-AEF4-ABD084BAE70F}" type="pres">
      <dgm:prSet presAssocID="{F7769845-97EF-4569-9F52-AF3545607D0B}" presName="node" presStyleLbl="node1" presStyleIdx="2" presStyleCnt="6">
        <dgm:presLayoutVars>
          <dgm:bulletEnabled val="1"/>
        </dgm:presLayoutVars>
      </dgm:prSet>
      <dgm:spPr/>
    </dgm:pt>
    <dgm:pt modelId="{B03D1E6D-DC64-4AFA-BC91-E02FCC6EB5A3}" type="pres">
      <dgm:prSet presAssocID="{117922CC-EA24-4ADE-BD90-7E20A002ACF9}" presName="sibTrans" presStyleLbl="sibTrans1D1" presStyleIdx="2" presStyleCnt="5"/>
      <dgm:spPr/>
    </dgm:pt>
    <dgm:pt modelId="{1C685A24-F127-40BD-BDDA-73F646A3AA4C}" type="pres">
      <dgm:prSet presAssocID="{117922CC-EA24-4ADE-BD90-7E20A002ACF9}" presName="connectorText" presStyleLbl="sibTrans1D1" presStyleIdx="2" presStyleCnt="5"/>
      <dgm:spPr/>
    </dgm:pt>
    <dgm:pt modelId="{152C761E-D146-4D11-8D51-33EFF3E32AB8}" type="pres">
      <dgm:prSet presAssocID="{4EF92CCA-2254-4E41-9960-823630B6AB0C}" presName="node" presStyleLbl="node1" presStyleIdx="3" presStyleCnt="6">
        <dgm:presLayoutVars>
          <dgm:bulletEnabled val="1"/>
        </dgm:presLayoutVars>
      </dgm:prSet>
      <dgm:spPr/>
    </dgm:pt>
    <dgm:pt modelId="{31335BD0-DBCD-4E71-820E-05A7D30A7FE2}" type="pres">
      <dgm:prSet presAssocID="{A79215B7-6CA0-4E2B-B835-6E5AC37569BA}" presName="sibTrans" presStyleLbl="sibTrans1D1" presStyleIdx="3" presStyleCnt="5"/>
      <dgm:spPr/>
    </dgm:pt>
    <dgm:pt modelId="{FB3F17CA-1960-495F-B8E7-95394FFDBBA1}" type="pres">
      <dgm:prSet presAssocID="{A79215B7-6CA0-4E2B-B835-6E5AC37569BA}" presName="connectorText" presStyleLbl="sibTrans1D1" presStyleIdx="3" presStyleCnt="5"/>
      <dgm:spPr/>
    </dgm:pt>
    <dgm:pt modelId="{008F65CB-B614-4811-BC06-D6B17059D71D}" type="pres">
      <dgm:prSet presAssocID="{F0D86187-16CB-44FB-B1D2-31E77A7929B8}" presName="node" presStyleLbl="node1" presStyleIdx="4" presStyleCnt="6">
        <dgm:presLayoutVars>
          <dgm:bulletEnabled val="1"/>
        </dgm:presLayoutVars>
      </dgm:prSet>
      <dgm:spPr/>
    </dgm:pt>
    <dgm:pt modelId="{2515EE7D-C75A-47BA-8678-C5CF6E8DF76D}" type="pres">
      <dgm:prSet presAssocID="{82CE3DF4-F784-4110-884A-BB535A586912}" presName="sibTrans" presStyleLbl="sibTrans1D1" presStyleIdx="4" presStyleCnt="5"/>
      <dgm:spPr/>
    </dgm:pt>
    <dgm:pt modelId="{FD3BBE5F-82C3-45FC-B84D-5B91115A618C}" type="pres">
      <dgm:prSet presAssocID="{82CE3DF4-F784-4110-884A-BB535A586912}" presName="connectorText" presStyleLbl="sibTrans1D1" presStyleIdx="4" presStyleCnt="5"/>
      <dgm:spPr/>
    </dgm:pt>
    <dgm:pt modelId="{370E9808-19C7-4171-AE92-31E8D12E8895}" type="pres">
      <dgm:prSet presAssocID="{C1759ED8-EB0D-446C-B956-B77F8D2AA613}" presName="node" presStyleLbl="node1" presStyleIdx="5" presStyleCnt="6">
        <dgm:presLayoutVars>
          <dgm:bulletEnabled val="1"/>
        </dgm:presLayoutVars>
      </dgm:prSet>
      <dgm:spPr/>
    </dgm:pt>
  </dgm:ptLst>
  <dgm:cxnLst>
    <dgm:cxn modelId="{1BC87611-7299-42BD-9420-880F63EE9DA6}" srcId="{CE49168E-235F-458E-83AD-F157B0D13946}" destId="{14241A7D-9121-4173-A720-C67D363DE9E5}" srcOrd="1" destOrd="0" parTransId="{ED47AD0B-E815-4C93-B655-039600FB296F}" sibTransId="{9B6AFFBB-103C-48A5-8DD4-C6AB83004340}"/>
    <dgm:cxn modelId="{31C6A117-94D1-4AC6-AF41-BFFB5D1E1AC7}" type="presOf" srcId="{117922CC-EA24-4ADE-BD90-7E20A002ACF9}" destId="{1C685A24-F127-40BD-BDDA-73F646A3AA4C}" srcOrd="1" destOrd="0" presId="urn:microsoft.com/office/officeart/2016/7/layout/RepeatingBendingProcessNew"/>
    <dgm:cxn modelId="{B4480818-6057-40BE-AC9E-5881298C0648}" type="presOf" srcId="{DDBBA0D5-3C50-42AD-BA25-D36BEF753A08}" destId="{6BEC8876-E505-4C0D-8095-159A57F6977A}" srcOrd="0" destOrd="0" presId="urn:microsoft.com/office/officeart/2016/7/layout/RepeatingBendingProcessNew"/>
    <dgm:cxn modelId="{2873CE1D-C42E-494C-BA25-B140E8159EBA}" srcId="{CE49168E-235F-458E-83AD-F157B0D13946}" destId="{F7769845-97EF-4569-9F52-AF3545607D0B}" srcOrd="2" destOrd="0" parTransId="{F0C7B7BB-9C08-4794-A922-E0F7BB3EF155}" sibTransId="{117922CC-EA24-4ADE-BD90-7E20A002ACF9}"/>
    <dgm:cxn modelId="{650C0B2F-EE8C-4104-856F-05933D96E6B2}" type="presOf" srcId="{F0D86187-16CB-44FB-B1D2-31E77A7929B8}" destId="{008F65CB-B614-4811-BC06-D6B17059D71D}" srcOrd="0" destOrd="0" presId="urn:microsoft.com/office/officeart/2016/7/layout/RepeatingBendingProcessNew"/>
    <dgm:cxn modelId="{6A9A5F38-292A-4E74-8CB4-F8AACE3624A5}" srcId="{CE49168E-235F-458E-83AD-F157B0D13946}" destId="{4EF92CCA-2254-4E41-9960-823630B6AB0C}" srcOrd="3" destOrd="0" parTransId="{8F97F916-945C-47D3-BD8B-A1966A493E9B}" sibTransId="{A79215B7-6CA0-4E2B-B835-6E5AC37569BA}"/>
    <dgm:cxn modelId="{4406A33A-7330-4026-8742-0DEC17A2F281}" type="presOf" srcId="{CE49168E-235F-458E-83AD-F157B0D13946}" destId="{84EC26E2-7C7E-441C-A9B5-5796CF883CCF}" srcOrd="0" destOrd="0" presId="urn:microsoft.com/office/officeart/2016/7/layout/RepeatingBendingProcessNew"/>
    <dgm:cxn modelId="{66A4CC44-38F0-4C78-91D8-DF188A5545F8}" type="presOf" srcId="{A79215B7-6CA0-4E2B-B835-6E5AC37569BA}" destId="{FB3F17CA-1960-495F-B8E7-95394FFDBBA1}" srcOrd="1" destOrd="0" presId="urn:microsoft.com/office/officeart/2016/7/layout/RepeatingBendingProcessNew"/>
    <dgm:cxn modelId="{AE1DD144-C350-4A49-87B5-217AFB819BDA}" type="presOf" srcId="{9B6AFFBB-103C-48A5-8DD4-C6AB83004340}" destId="{4D23310B-298B-4709-A964-ED83C0E27A0E}" srcOrd="1" destOrd="0" presId="urn:microsoft.com/office/officeart/2016/7/layout/RepeatingBendingProcessNew"/>
    <dgm:cxn modelId="{8287F548-790B-4F7C-B459-9D06D9A1950A}" srcId="{CE49168E-235F-458E-83AD-F157B0D13946}" destId="{F0D86187-16CB-44FB-B1D2-31E77A7929B8}" srcOrd="4" destOrd="0" parTransId="{AEA5B607-BFAA-4306-93B8-CC920B910E94}" sibTransId="{82CE3DF4-F784-4110-884A-BB535A586912}"/>
    <dgm:cxn modelId="{DCC5C86B-9A29-46F2-95BC-43986727AB25}" type="presOf" srcId="{0E9C4520-0898-4991-A386-519FD3157FA3}" destId="{38584C24-8E28-4703-9BE9-313ED3F88098}" srcOrd="1" destOrd="0" presId="urn:microsoft.com/office/officeart/2016/7/layout/RepeatingBendingProcessNew"/>
    <dgm:cxn modelId="{321DDD56-06B4-46AC-81B2-5780FA6FEAD5}" type="presOf" srcId="{0E9C4520-0898-4991-A386-519FD3157FA3}" destId="{8270F433-7D02-47F5-9B2E-8FEF355ACA59}" srcOrd="0" destOrd="0" presId="urn:microsoft.com/office/officeart/2016/7/layout/RepeatingBendingProcessNew"/>
    <dgm:cxn modelId="{6822077A-3ECD-4AB8-9330-88C099FC1A7E}" type="presOf" srcId="{14241A7D-9121-4173-A720-C67D363DE9E5}" destId="{C2AA7D82-CCE6-4D7D-AC0C-EA8686A9C778}" srcOrd="0" destOrd="0" presId="urn:microsoft.com/office/officeart/2016/7/layout/RepeatingBendingProcessNew"/>
    <dgm:cxn modelId="{BEB9F88B-5A1A-4A19-B123-9F6AFA81C81D}" type="presOf" srcId="{117922CC-EA24-4ADE-BD90-7E20A002ACF9}" destId="{B03D1E6D-DC64-4AFA-BC91-E02FCC6EB5A3}" srcOrd="0" destOrd="0" presId="urn:microsoft.com/office/officeart/2016/7/layout/RepeatingBendingProcessNew"/>
    <dgm:cxn modelId="{E0C5669B-80CD-4DCE-9900-1C82966BC9F7}" type="presOf" srcId="{A79215B7-6CA0-4E2B-B835-6E5AC37569BA}" destId="{31335BD0-DBCD-4E71-820E-05A7D30A7FE2}" srcOrd="0" destOrd="0" presId="urn:microsoft.com/office/officeart/2016/7/layout/RepeatingBendingProcessNew"/>
    <dgm:cxn modelId="{3B16CE9D-8BC0-412D-B509-BE20B51BF539}" srcId="{CE49168E-235F-458E-83AD-F157B0D13946}" destId="{DDBBA0D5-3C50-42AD-BA25-D36BEF753A08}" srcOrd="0" destOrd="0" parTransId="{E0EFBAE7-A8A9-4767-B79A-62A2C54EB7A0}" sibTransId="{0E9C4520-0898-4991-A386-519FD3157FA3}"/>
    <dgm:cxn modelId="{3DF56FA3-B904-45A1-8E29-3FF84A015F13}" type="presOf" srcId="{82CE3DF4-F784-4110-884A-BB535A586912}" destId="{2515EE7D-C75A-47BA-8678-C5CF6E8DF76D}" srcOrd="0" destOrd="0" presId="urn:microsoft.com/office/officeart/2016/7/layout/RepeatingBendingProcessNew"/>
    <dgm:cxn modelId="{E45FB9A9-3261-4C8F-B2FD-9C660F050A95}" type="presOf" srcId="{82CE3DF4-F784-4110-884A-BB535A586912}" destId="{FD3BBE5F-82C3-45FC-B84D-5B91115A618C}" srcOrd="1" destOrd="0" presId="urn:microsoft.com/office/officeart/2016/7/layout/RepeatingBendingProcessNew"/>
    <dgm:cxn modelId="{32F5EBD2-15FB-4FB9-91B7-5C268BD070A8}" type="presOf" srcId="{C1759ED8-EB0D-446C-B956-B77F8D2AA613}" destId="{370E9808-19C7-4171-AE92-31E8D12E8895}" srcOrd="0" destOrd="0" presId="urn:microsoft.com/office/officeart/2016/7/layout/RepeatingBendingProcessNew"/>
    <dgm:cxn modelId="{CC5033DA-BE63-4B83-AC52-5E51309829CF}" type="presOf" srcId="{9B6AFFBB-103C-48A5-8DD4-C6AB83004340}" destId="{3FBD39A3-C6AB-4B56-AFEE-294B74FA38BF}" srcOrd="0" destOrd="0" presId="urn:microsoft.com/office/officeart/2016/7/layout/RepeatingBendingProcessNew"/>
    <dgm:cxn modelId="{48A885E9-A53D-4871-8EB2-1C56D9D62386}" type="presOf" srcId="{F7769845-97EF-4569-9F52-AF3545607D0B}" destId="{9D796C32-9A38-4DF9-AEF4-ABD084BAE70F}" srcOrd="0" destOrd="0" presId="urn:microsoft.com/office/officeart/2016/7/layout/RepeatingBendingProcessNew"/>
    <dgm:cxn modelId="{2A5C3AED-3BB8-4E80-83F0-6404A40FA7C2}" srcId="{CE49168E-235F-458E-83AD-F157B0D13946}" destId="{C1759ED8-EB0D-446C-B956-B77F8D2AA613}" srcOrd="5" destOrd="0" parTransId="{B44D8C80-103E-40F1-8DBC-7BACCBA1FB26}" sibTransId="{CA2304BF-7F0A-4CE1-8607-25D5141F8C92}"/>
    <dgm:cxn modelId="{E46E0FFD-D0FB-4447-8FFF-0C711B94A91D}" type="presOf" srcId="{4EF92CCA-2254-4E41-9960-823630B6AB0C}" destId="{152C761E-D146-4D11-8D51-33EFF3E32AB8}" srcOrd="0" destOrd="0" presId="urn:microsoft.com/office/officeart/2016/7/layout/RepeatingBendingProcessNew"/>
    <dgm:cxn modelId="{ED4802C2-5733-410A-A642-3C5DE364FE37}" type="presParOf" srcId="{84EC26E2-7C7E-441C-A9B5-5796CF883CCF}" destId="{6BEC8876-E505-4C0D-8095-159A57F6977A}" srcOrd="0" destOrd="0" presId="urn:microsoft.com/office/officeart/2016/7/layout/RepeatingBendingProcessNew"/>
    <dgm:cxn modelId="{773B7922-B9DE-49D3-9A05-A9E694137289}" type="presParOf" srcId="{84EC26E2-7C7E-441C-A9B5-5796CF883CCF}" destId="{8270F433-7D02-47F5-9B2E-8FEF355ACA59}" srcOrd="1" destOrd="0" presId="urn:microsoft.com/office/officeart/2016/7/layout/RepeatingBendingProcessNew"/>
    <dgm:cxn modelId="{7B375CC4-7782-42F6-97D7-00A4AC82C0B1}" type="presParOf" srcId="{8270F433-7D02-47F5-9B2E-8FEF355ACA59}" destId="{38584C24-8E28-4703-9BE9-313ED3F88098}" srcOrd="0" destOrd="0" presId="urn:microsoft.com/office/officeart/2016/7/layout/RepeatingBendingProcessNew"/>
    <dgm:cxn modelId="{B4496C46-0896-4B96-9894-71B74C1854B8}" type="presParOf" srcId="{84EC26E2-7C7E-441C-A9B5-5796CF883CCF}" destId="{C2AA7D82-CCE6-4D7D-AC0C-EA8686A9C778}" srcOrd="2" destOrd="0" presId="urn:microsoft.com/office/officeart/2016/7/layout/RepeatingBendingProcessNew"/>
    <dgm:cxn modelId="{7CA979AD-313B-4941-884C-363C77E94264}" type="presParOf" srcId="{84EC26E2-7C7E-441C-A9B5-5796CF883CCF}" destId="{3FBD39A3-C6AB-4B56-AFEE-294B74FA38BF}" srcOrd="3" destOrd="0" presId="urn:microsoft.com/office/officeart/2016/7/layout/RepeatingBendingProcessNew"/>
    <dgm:cxn modelId="{CC3B7485-1651-4277-983B-6EDBC5D4EACF}" type="presParOf" srcId="{3FBD39A3-C6AB-4B56-AFEE-294B74FA38BF}" destId="{4D23310B-298B-4709-A964-ED83C0E27A0E}" srcOrd="0" destOrd="0" presId="urn:microsoft.com/office/officeart/2016/7/layout/RepeatingBendingProcessNew"/>
    <dgm:cxn modelId="{EB841C8B-1F99-4830-9195-E75EE7287C1D}" type="presParOf" srcId="{84EC26E2-7C7E-441C-A9B5-5796CF883CCF}" destId="{9D796C32-9A38-4DF9-AEF4-ABD084BAE70F}" srcOrd="4" destOrd="0" presId="urn:microsoft.com/office/officeart/2016/7/layout/RepeatingBendingProcessNew"/>
    <dgm:cxn modelId="{540C0826-3C9D-4A74-B157-6830AD1C1ED5}" type="presParOf" srcId="{84EC26E2-7C7E-441C-A9B5-5796CF883CCF}" destId="{B03D1E6D-DC64-4AFA-BC91-E02FCC6EB5A3}" srcOrd="5" destOrd="0" presId="urn:microsoft.com/office/officeart/2016/7/layout/RepeatingBendingProcessNew"/>
    <dgm:cxn modelId="{86BEC9D8-E9B5-4171-9E36-E5AFED221614}" type="presParOf" srcId="{B03D1E6D-DC64-4AFA-BC91-E02FCC6EB5A3}" destId="{1C685A24-F127-40BD-BDDA-73F646A3AA4C}" srcOrd="0" destOrd="0" presId="urn:microsoft.com/office/officeart/2016/7/layout/RepeatingBendingProcessNew"/>
    <dgm:cxn modelId="{E0A10FAE-C654-470D-84C2-1D0831AA18E2}" type="presParOf" srcId="{84EC26E2-7C7E-441C-A9B5-5796CF883CCF}" destId="{152C761E-D146-4D11-8D51-33EFF3E32AB8}" srcOrd="6" destOrd="0" presId="urn:microsoft.com/office/officeart/2016/7/layout/RepeatingBendingProcessNew"/>
    <dgm:cxn modelId="{CA4E7FFE-49B0-4902-A826-9B9C73795598}" type="presParOf" srcId="{84EC26E2-7C7E-441C-A9B5-5796CF883CCF}" destId="{31335BD0-DBCD-4E71-820E-05A7D30A7FE2}" srcOrd="7" destOrd="0" presId="urn:microsoft.com/office/officeart/2016/7/layout/RepeatingBendingProcessNew"/>
    <dgm:cxn modelId="{06577709-0705-4778-A3A1-92EFDBD8B75E}" type="presParOf" srcId="{31335BD0-DBCD-4E71-820E-05A7D30A7FE2}" destId="{FB3F17CA-1960-495F-B8E7-95394FFDBBA1}" srcOrd="0" destOrd="0" presId="urn:microsoft.com/office/officeart/2016/7/layout/RepeatingBendingProcessNew"/>
    <dgm:cxn modelId="{B05C99CD-610D-4079-A487-F24C8AD56549}" type="presParOf" srcId="{84EC26E2-7C7E-441C-A9B5-5796CF883CCF}" destId="{008F65CB-B614-4811-BC06-D6B17059D71D}" srcOrd="8" destOrd="0" presId="urn:microsoft.com/office/officeart/2016/7/layout/RepeatingBendingProcessNew"/>
    <dgm:cxn modelId="{022FD9D3-FA82-4FD7-BA58-E54C59A927F1}" type="presParOf" srcId="{84EC26E2-7C7E-441C-A9B5-5796CF883CCF}" destId="{2515EE7D-C75A-47BA-8678-C5CF6E8DF76D}" srcOrd="9" destOrd="0" presId="urn:microsoft.com/office/officeart/2016/7/layout/RepeatingBendingProcessNew"/>
    <dgm:cxn modelId="{4DDB7101-6158-4F8E-BEDC-16BEED981A49}" type="presParOf" srcId="{2515EE7D-C75A-47BA-8678-C5CF6E8DF76D}" destId="{FD3BBE5F-82C3-45FC-B84D-5B91115A618C}" srcOrd="0" destOrd="0" presId="urn:microsoft.com/office/officeart/2016/7/layout/RepeatingBendingProcessNew"/>
    <dgm:cxn modelId="{BFFD940D-D59D-45AA-BD0E-3D590AB7E203}" type="presParOf" srcId="{84EC26E2-7C7E-441C-A9B5-5796CF883CCF}" destId="{370E9808-19C7-4171-AE92-31E8D12E8895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6DE245-354F-49A6-9FE0-128FCB32D71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D23F9C-777B-40AC-A26D-63E52E9C950D}">
      <dgm:prSet/>
      <dgm:spPr/>
      <dgm:t>
        <a:bodyPr/>
        <a:lstStyle/>
        <a:p>
          <a:pPr>
            <a:defRPr b="1"/>
          </a:pPr>
          <a:r>
            <a:rPr lang="en-US" b="1"/>
            <a:t>Python is pre-installed in most UNIX systems , including Linux and Mac OS X</a:t>
          </a:r>
          <a:endParaRPr lang="en-US"/>
        </a:p>
      </dgm:t>
    </dgm:pt>
    <dgm:pt modelId="{654A70ED-6D39-499B-BE05-45D1D2271AE4}" type="parTrans" cxnId="{4E141412-7913-4C0D-AEA7-DD6620FB238E}">
      <dgm:prSet/>
      <dgm:spPr/>
      <dgm:t>
        <a:bodyPr/>
        <a:lstStyle/>
        <a:p>
          <a:endParaRPr lang="en-US"/>
        </a:p>
      </dgm:t>
    </dgm:pt>
    <dgm:pt modelId="{44568938-EC25-44C7-8083-939696BB45E3}" type="sibTrans" cxnId="{4E141412-7913-4C0D-AEA7-DD6620FB238E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CE7120B5-EA06-4B10-8ACA-4643375ED4D1}">
      <dgm:prSet/>
      <dgm:spPr/>
      <dgm:t>
        <a:bodyPr/>
        <a:lstStyle/>
        <a:p>
          <a:pPr>
            <a:defRPr b="1"/>
          </a:pPr>
          <a:r>
            <a:rPr lang="en-US" b="1"/>
            <a:t>But for in Windows OS users can download python from the below link :          </a:t>
          </a:r>
          <a:endParaRPr lang="en-US"/>
        </a:p>
      </dgm:t>
    </dgm:pt>
    <dgm:pt modelId="{654D96D1-9CF3-4AB7-B57B-11FF93A95637}" type="parTrans" cxnId="{7EA6CD2C-0D5B-46B1-9624-BAA3BADFE2F3}">
      <dgm:prSet/>
      <dgm:spPr/>
      <dgm:t>
        <a:bodyPr/>
        <a:lstStyle/>
        <a:p>
          <a:endParaRPr lang="en-US"/>
        </a:p>
      </dgm:t>
    </dgm:pt>
    <dgm:pt modelId="{4AB33313-6E36-462B-A190-FFA720973EBB}" type="sibTrans" cxnId="{7EA6CD2C-0D5B-46B1-9624-BAA3BADFE2F3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87687067-8343-44A4-864A-C31D1274A7C7}">
      <dgm:prSet/>
      <dgm:spPr/>
      <dgm:t>
        <a:bodyPr/>
        <a:lstStyle/>
        <a:p>
          <a:pPr>
            <a:defRPr b="1"/>
          </a:pPr>
          <a:r>
            <a:rPr lang="en-US" b="1">
              <a:hlinkClick xmlns:r="http://schemas.openxmlformats.org/officeDocument/2006/relationships" r:id="rId1"/>
            </a:rPr>
            <a:t>https://www.python.org/downloads/</a:t>
          </a:r>
          <a:endParaRPr lang="en-US"/>
        </a:p>
      </dgm:t>
    </dgm:pt>
    <dgm:pt modelId="{CA6905DE-C48A-42AC-883F-11FB940AD379}" type="parTrans" cxnId="{12EF2FE4-C39C-43B1-B698-85AAC19FA146}">
      <dgm:prSet/>
      <dgm:spPr/>
      <dgm:t>
        <a:bodyPr/>
        <a:lstStyle/>
        <a:p>
          <a:endParaRPr lang="en-US"/>
        </a:p>
      </dgm:t>
    </dgm:pt>
    <dgm:pt modelId="{651F0D06-7129-4F3B-AC7E-CFDB02658781}" type="sibTrans" cxnId="{12EF2FE4-C39C-43B1-B698-85AAC19FA146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C76C9E6B-EBF1-4577-91A0-4E37BC92BCBC}">
      <dgm:prSet/>
      <dgm:spPr/>
      <dgm:t>
        <a:bodyPr/>
        <a:lstStyle/>
        <a:p>
          <a:r>
            <a:rPr lang="en-US" b="1"/>
            <a:t>From the above link download the latest version of python which is version 3.12.1</a:t>
          </a:r>
          <a:endParaRPr lang="en-US"/>
        </a:p>
      </dgm:t>
    </dgm:pt>
    <dgm:pt modelId="{948343C7-6B5A-4498-848A-1D98F3E30489}" type="parTrans" cxnId="{67292781-2934-4A91-97C1-3F6312929A54}">
      <dgm:prSet/>
      <dgm:spPr/>
      <dgm:t>
        <a:bodyPr/>
        <a:lstStyle/>
        <a:p>
          <a:endParaRPr lang="en-US"/>
        </a:p>
      </dgm:t>
    </dgm:pt>
    <dgm:pt modelId="{7F6B852C-F064-48C4-80BC-0B4121E4A04B}" type="sibTrans" cxnId="{67292781-2934-4A91-97C1-3F6312929A54}">
      <dgm:prSet/>
      <dgm:spPr/>
      <dgm:t>
        <a:bodyPr/>
        <a:lstStyle/>
        <a:p>
          <a:endParaRPr lang="en-US"/>
        </a:p>
      </dgm:t>
    </dgm:pt>
    <dgm:pt modelId="{E4DAA881-2E58-4636-9E80-D2E052C06996}">
      <dgm:prSet/>
      <dgm:spPr/>
      <dgm:t>
        <a:bodyPr/>
        <a:lstStyle/>
        <a:p>
          <a:pPr>
            <a:defRPr b="1"/>
          </a:pPr>
          <a:r>
            <a:rPr lang="en-US" b="1"/>
            <a:t>After installing python go to start menu and search for python 3.12 or python IDLE and open the application.</a:t>
          </a:r>
          <a:endParaRPr lang="en-US"/>
        </a:p>
      </dgm:t>
    </dgm:pt>
    <dgm:pt modelId="{57D70513-AB1B-4004-909F-4FB9C489F944}" type="parTrans" cxnId="{D90F9BAA-A4BE-4C46-99B6-D9602F89AE56}">
      <dgm:prSet/>
      <dgm:spPr/>
      <dgm:t>
        <a:bodyPr/>
        <a:lstStyle/>
        <a:p>
          <a:endParaRPr lang="en-US"/>
        </a:p>
      </dgm:t>
    </dgm:pt>
    <dgm:pt modelId="{AD2E6A4F-16AB-415B-B64F-BDEFAB97CE53}" type="sibTrans" cxnId="{D90F9BAA-A4BE-4C46-99B6-D9602F89AE56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C498EBAC-57E1-4930-8ABC-E559FE390B4B}" type="pres">
      <dgm:prSet presAssocID="{296DE245-354F-49A6-9FE0-128FCB32D712}" presName="Name0" presStyleCnt="0">
        <dgm:presLayoutVars>
          <dgm:animLvl val="lvl"/>
          <dgm:resizeHandles val="exact"/>
        </dgm:presLayoutVars>
      </dgm:prSet>
      <dgm:spPr/>
    </dgm:pt>
    <dgm:pt modelId="{4667DA77-E9CB-4B2E-803D-6926CA810F68}" type="pres">
      <dgm:prSet presAssocID="{76D23F9C-777B-40AC-A26D-63E52E9C950D}" presName="compositeNode" presStyleCnt="0">
        <dgm:presLayoutVars>
          <dgm:bulletEnabled val="1"/>
        </dgm:presLayoutVars>
      </dgm:prSet>
      <dgm:spPr/>
    </dgm:pt>
    <dgm:pt modelId="{8251CE8D-601B-459F-9501-F9D221D710FE}" type="pres">
      <dgm:prSet presAssocID="{76D23F9C-777B-40AC-A26D-63E52E9C950D}" presName="bgRect" presStyleLbl="bgAccFollowNode1" presStyleIdx="0" presStyleCnt="4"/>
      <dgm:spPr/>
    </dgm:pt>
    <dgm:pt modelId="{B88D1F59-3397-4F75-887C-383F035C28AC}" type="pres">
      <dgm:prSet presAssocID="{44568938-EC25-44C7-8083-939696BB45E3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1A1E530A-B704-40F7-A287-B5BF48D514FB}" type="pres">
      <dgm:prSet presAssocID="{76D23F9C-777B-40AC-A26D-63E52E9C950D}" presName="bottomLine" presStyleLbl="alignNode1" presStyleIdx="1" presStyleCnt="8">
        <dgm:presLayoutVars/>
      </dgm:prSet>
      <dgm:spPr/>
    </dgm:pt>
    <dgm:pt modelId="{94AC5B98-32AA-48A7-B788-3A4F77F1E07D}" type="pres">
      <dgm:prSet presAssocID="{76D23F9C-777B-40AC-A26D-63E52E9C950D}" presName="nodeText" presStyleLbl="bgAccFollowNode1" presStyleIdx="0" presStyleCnt="4">
        <dgm:presLayoutVars>
          <dgm:bulletEnabled val="1"/>
        </dgm:presLayoutVars>
      </dgm:prSet>
      <dgm:spPr/>
    </dgm:pt>
    <dgm:pt modelId="{401A3DFE-AE00-41C6-B4E0-5611FA186627}" type="pres">
      <dgm:prSet presAssocID="{44568938-EC25-44C7-8083-939696BB45E3}" presName="sibTrans" presStyleCnt="0"/>
      <dgm:spPr/>
    </dgm:pt>
    <dgm:pt modelId="{F3B65324-2BA1-4117-9D67-9BBE4319F32B}" type="pres">
      <dgm:prSet presAssocID="{CE7120B5-EA06-4B10-8ACA-4643375ED4D1}" presName="compositeNode" presStyleCnt="0">
        <dgm:presLayoutVars>
          <dgm:bulletEnabled val="1"/>
        </dgm:presLayoutVars>
      </dgm:prSet>
      <dgm:spPr/>
    </dgm:pt>
    <dgm:pt modelId="{35CCDE2B-1B50-4F9D-BA72-1246A87A8468}" type="pres">
      <dgm:prSet presAssocID="{CE7120B5-EA06-4B10-8ACA-4643375ED4D1}" presName="bgRect" presStyleLbl="bgAccFollowNode1" presStyleIdx="1" presStyleCnt="4"/>
      <dgm:spPr/>
    </dgm:pt>
    <dgm:pt modelId="{1A4751CF-13D5-4A94-BF5E-16168F430652}" type="pres">
      <dgm:prSet presAssocID="{4AB33313-6E36-462B-A190-FFA720973EB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AC9CBBFF-4B25-4A33-BC8C-C4B6ECFECB1E}" type="pres">
      <dgm:prSet presAssocID="{CE7120B5-EA06-4B10-8ACA-4643375ED4D1}" presName="bottomLine" presStyleLbl="alignNode1" presStyleIdx="3" presStyleCnt="8">
        <dgm:presLayoutVars/>
      </dgm:prSet>
      <dgm:spPr/>
    </dgm:pt>
    <dgm:pt modelId="{B04CDAC3-7840-4FF8-8649-9D4B0C622025}" type="pres">
      <dgm:prSet presAssocID="{CE7120B5-EA06-4B10-8ACA-4643375ED4D1}" presName="nodeText" presStyleLbl="bgAccFollowNode1" presStyleIdx="1" presStyleCnt="4">
        <dgm:presLayoutVars>
          <dgm:bulletEnabled val="1"/>
        </dgm:presLayoutVars>
      </dgm:prSet>
      <dgm:spPr/>
    </dgm:pt>
    <dgm:pt modelId="{0BF5C250-1619-4FAA-B0A9-F78434DAB43F}" type="pres">
      <dgm:prSet presAssocID="{4AB33313-6E36-462B-A190-FFA720973EBB}" presName="sibTrans" presStyleCnt="0"/>
      <dgm:spPr/>
    </dgm:pt>
    <dgm:pt modelId="{5965601A-8F5E-4F40-8BA2-D9A68DC1F5B0}" type="pres">
      <dgm:prSet presAssocID="{87687067-8343-44A4-864A-C31D1274A7C7}" presName="compositeNode" presStyleCnt="0">
        <dgm:presLayoutVars>
          <dgm:bulletEnabled val="1"/>
        </dgm:presLayoutVars>
      </dgm:prSet>
      <dgm:spPr/>
    </dgm:pt>
    <dgm:pt modelId="{D9B36C5B-E305-4CCF-8DEE-8182BC0B2FD4}" type="pres">
      <dgm:prSet presAssocID="{87687067-8343-44A4-864A-C31D1274A7C7}" presName="bgRect" presStyleLbl="bgAccFollowNode1" presStyleIdx="2" presStyleCnt="4"/>
      <dgm:spPr/>
    </dgm:pt>
    <dgm:pt modelId="{3CE297A2-478E-4BD2-A1F7-A1041EE0EA7D}" type="pres">
      <dgm:prSet presAssocID="{651F0D06-7129-4F3B-AC7E-CFDB02658781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355A1F12-7E44-4265-B082-F94E04054EDD}" type="pres">
      <dgm:prSet presAssocID="{87687067-8343-44A4-864A-C31D1274A7C7}" presName="bottomLine" presStyleLbl="alignNode1" presStyleIdx="5" presStyleCnt="8">
        <dgm:presLayoutVars/>
      </dgm:prSet>
      <dgm:spPr/>
    </dgm:pt>
    <dgm:pt modelId="{EC041C10-66F9-47C8-B520-3A4913494852}" type="pres">
      <dgm:prSet presAssocID="{87687067-8343-44A4-864A-C31D1274A7C7}" presName="nodeText" presStyleLbl="bgAccFollowNode1" presStyleIdx="2" presStyleCnt="4">
        <dgm:presLayoutVars>
          <dgm:bulletEnabled val="1"/>
        </dgm:presLayoutVars>
      </dgm:prSet>
      <dgm:spPr/>
    </dgm:pt>
    <dgm:pt modelId="{B45423E9-7DFD-4F9F-A488-1D7E71DDAF70}" type="pres">
      <dgm:prSet presAssocID="{651F0D06-7129-4F3B-AC7E-CFDB02658781}" presName="sibTrans" presStyleCnt="0"/>
      <dgm:spPr/>
    </dgm:pt>
    <dgm:pt modelId="{614AD509-2B3C-44D0-8EEC-277E6C028155}" type="pres">
      <dgm:prSet presAssocID="{E4DAA881-2E58-4636-9E80-D2E052C06996}" presName="compositeNode" presStyleCnt="0">
        <dgm:presLayoutVars>
          <dgm:bulletEnabled val="1"/>
        </dgm:presLayoutVars>
      </dgm:prSet>
      <dgm:spPr/>
    </dgm:pt>
    <dgm:pt modelId="{61FEC232-5F20-4DBB-837D-E05E901B6C66}" type="pres">
      <dgm:prSet presAssocID="{E4DAA881-2E58-4636-9E80-D2E052C06996}" presName="bgRect" presStyleLbl="bgAccFollowNode1" presStyleIdx="3" presStyleCnt="4"/>
      <dgm:spPr/>
    </dgm:pt>
    <dgm:pt modelId="{A1192901-52F4-4FDA-B563-8233A10A0344}" type="pres">
      <dgm:prSet presAssocID="{AD2E6A4F-16AB-415B-B64F-BDEFAB97CE53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C7B4E1A3-7484-4C64-B33C-C91B6D54DE86}" type="pres">
      <dgm:prSet presAssocID="{E4DAA881-2E58-4636-9E80-D2E052C06996}" presName="bottomLine" presStyleLbl="alignNode1" presStyleIdx="7" presStyleCnt="8">
        <dgm:presLayoutVars/>
      </dgm:prSet>
      <dgm:spPr/>
    </dgm:pt>
    <dgm:pt modelId="{845E7474-1BD6-4462-BE20-C03F39B4ED7C}" type="pres">
      <dgm:prSet presAssocID="{E4DAA881-2E58-4636-9E80-D2E052C06996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1347450D-9A77-4C0A-A6FA-43A6F6012371}" type="presOf" srcId="{76D23F9C-777B-40AC-A26D-63E52E9C950D}" destId="{8251CE8D-601B-459F-9501-F9D221D710FE}" srcOrd="0" destOrd="0" presId="urn:microsoft.com/office/officeart/2016/7/layout/BasicLinearProcessNumbered"/>
    <dgm:cxn modelId="{4DF5ED0E-B860-437A-86DB-2191173263AD}" type="presOf" srcId="{C76C9E6B-EBF1-4577-91A0-4E37BC92BCBC}" destId="{EC041C10-66F9-47C8-B520-3A4913494852}" srcOrd="0" destOrd="1" presId="urn:microsoft.com/office/officeart/2016/7/layout/BasicLinearProcessNumbered"/>
    <dgm:cxn modelId="{4E141412-7913-4C0D-AEA7-DD6620FB238E}" srcId="{296DE245-354F-49A6-9FE0-128FCB32D712}" destId="{76D23F9C-777B-40AC-A26D-63E52E9C950D}" srcOrd="0" destOrd="0" parTransId="{654A70ED-6D39-499B-BE05-45D1D2271AE4}" sibTransId="{44568938-EC25-44C7-8083-939696BB45E3}"/>
    <dgm:cxn modelId="{7EA6CD2C-0D5B-46B1-9624-BAA3BADFE2F3}" srcId="{296DE245-354F-49A6-9FE0-128FCB32D712}" destId="{CE7120B5-EA06-4B10-8ACA-4643375ED4D1}" srcOrd="1" destOrd="0" parTransId="{654D96D1-9CF3-4AB7-B57B-11FF93A95637}" sibTransId="{4AB33313-6E36-462B-A190-FFA720973EBB}"/>
    <dgm:cxn modelId="{6051733A-009C-4EFA-AA86-57586729E104}" type="presOf" srcId="{4AB33313-6E36-462B-A190-FFA720973EBB}" destId="{1A4751CF-13D5-4A94-BF5E-16168F430652}" srcOrd="0" destOrd="0" presId="urn:microsoft.com/office/officeart/2016/7/layout/BasicLinearProcessNumbered"/>
    <dgm:cxn modelId="{F8C22840-C56D-4818-ABBC-D8FD33C1B013}" type="presOf" srcId="{76D23F9C-777B-40AC-A26D-63E52E9C950D}" destId="{94AC5B98-32AA-48A7-B788-3A4F77F1E07D}" srcOrd="1" destOrd="0" presId="urn:microsoft.com/office/officeart/2016/7/layout/BasicLinearProcessNumbered"/>
    <dgm:cxn modelId="{C42DCF46-A086-43FC-A4D0-1FC6B9A1A15A}" type="presOf" srcId="{E4DAA881-2E58-4636-9E80-D2E052C06996}" destId="{845E7474-1BD6-4462-BE20-C03F39B4ED7C}" srcOrd="1" destOrd="0" presId="urn:microsoft.com/office/officeart/2016/7/layout/BasicLinearProcessNumbered"/>
    <dgm:cxn modelId="{D8E5BB51-E6EF-46B8-BC5A-E95F2E900DDB}" type="presOf" srcId="{CE7120B5-EA06-4B10-8ACA-4643375ED4D1}" destId="{35CCDE2B-1B50-4F9D-BA72-1246A87A8468}" srcOrd="0" destOrd="0" presId="urn:microsoft.com/office/officeart/2016/7/layout/BasicLinearProcessNumbered"/>
    <dgm:cxn modelId="{6397695A-3AA0-4282-B2E2-D4C85A2A3508}" type="presOf" srcId="{E4DAA881-2E58-4636-9E80-D2E052C06996}" destId="{61FEC232-5F20-4DBB-837D-E05E901B6C66}" srcOrd="0" destOrd="0" presId="urn:microsoft.com/office/officeart/2016/7/layout/BasicLinearProcessNumbered"/>
    <dgm:cxn modelId="{67292781-2934-4A91-97C1-3F6312929A54}" srcId="{87687067-8343-44A4-864A-C31D1274A7C7}" destId="{C76C9E6B-EBF1-4577-91A0-4E37BC92BCBC}" srcOrd="0" destOrd="0" parTransId="{948343C7-6B5A-4498-848A-1D98F3E30489}" sibTransId="{7F6B852C-F064-48C4-80BC-0B4121E4A04B}"/>
    <dgm:cxn modelId="{A20C5083-43F1-4F6E-BAB7-86D5BE1335EA}" type="presOf" srcId="{44568938-EC25-44C7-8083-939696BB45E3}" destId="{B88D1F59-3397-4F75-887C-383F035C28AC}" srcOrd="0" destOrd="0" presId="urn:microsoft.com/office/officeart/2016/7/layout/BasicLinearProcessNumbered"/>
    <dgm:cxn modelId="{13738891-387C-4157-B0F2-5EE313E70474}" type="presOf" srcId="{87687067-8343-44A4-864A-C31D1274A7C7}" destId="{D9B36C5B-E305-4CCF-8DEE-8182BC0B2FD4}" srcOrd="0" destOrd="0" presId="urn:microsoft.com/office/officeart/2016/7/layout/BasicLinearProcessNumbered"/>
    <dgm:cxn modelId="{70F704A3-5188-41D2-9A2E-8A11BE783E21}" type="presOf" srcId="{87687067-8343-44A4-864A-C31D1274A7C7}" destId="{EC041C10-66F9-47C8-B520-3A4913494852}" srcOrd="1" destOrd="0" presId="urn:microsoft.com/office/officeart/2016/7/layout/BasicLinearProcessNumbered"/>
    <dgm:cxn modelId="{D90F9BAA-A4BE-4C46-99B6-D9602F89AE56}" srcId="{296DE245-354F-49A6-9FE0-128FCB32D712}" destId="{E4DAA881-2E58-4636-9E80-D2E052C06996}" srcOrd="3" destOrd="0" parTransId="{57D70513-AB1B-4004-909F-4FB9C489F944}" sibTransId="{AD2E6A4F-16AB-415B-B64F-BDEFAB97CE53}"/>
    <dgm:cxn modelId="{863120AF-E134-4B11-A5A1-DA5B759047CA}" type="presOf" srcId="{296DE245-354F-49A6-9FE0-128FCB32D712}" destId="{C498EBAC-57E1-4930-8ABC-E559FE390B4B}" srcOrd="0" destOrd="0" presId="urn:microsoft.com/office/officeart/2016/7/layout/BasicLinearProcessNumbered"/>
    <dgm:cxn modelId="{F2F9FAB4-81D9-4C74-B28B-368B82F4872C}" type="presOf" srcId="{AD2E6A4F-16AB-415B-B64F-BDEFAB97CE53}" destId="{A1192901-52F4-4FDA-B563-8233A10A0344}" srcOrd="0" destOrd="0" presId="urn:microsoft.com/office/officeart/2016/7/layout/BasicLinearProcessNumbered"/>
    <dgm:cxn modelId="{657E0EB8-3946-427B-8881-D625E060916F}" type="presOf" srcId="{CE7120B5-EA06-4B10-8ACA-4643375ED4D1}" destId="{B04CDAC3-7840-4FF8-8649-9D4B0C622025}" srcOrd="1" destOrd="0" presId="urn:microsoft.com/office/officeart/2016/7/layout/BasicLinearProcessNumbered"/>
    <dgm:cxn modelId="{26D143DA-67E6-4B23-ACC5-175B63A40C0F}" type="presOf" srcId="{651F0D06-7129-4F3B-AC7E-CFDB02658781}" destId="{3CE297A2-478E-4BD2-A1F7-A1041EE0EA7D}" srcOrd="0" destOrd="0" presId="urn:microsoft.com/office/officeart/2016/7/layout/BasicLinearProcessNumbered"/>
    <dgm:cxn modelId="{12EF2FE4-C39C-43B1-B698-85AAC19FA146}" srcId="{296DE245-354F-49A6-9FE0-128FCB32D712}" destId="{87687067-8343-44A4-864A-C31D1274A7C7}" srcOrd="2" destOrd="0" parTransId="{CA6905DE-C48A-42AC-883F-11FB940AD379}" sibTransId="{651F0D06-7129-4F3B-AC7E-CFDB02658781}"/>
    <dgm:cxn modelId="{DD535FDB-1AF7-4AB2-A6C0-43B632E8B55C}" type="presParOf" srcId="{C498EBAC-57E1-4930-8ABC-E559FE390B4B}" destId="{4667DA77-E9CB-4B2E-803D-6926CA810F68}" srcOrd="0" destOrd="0" presId="urn:microsoft.com/office/officeart/2016/7/layout/BasicLinearProcessNumbered"/>
    <dgm:cxn modelId="{D1E99C29-487C-4245-85BE-36788E9E3F38}" type="presParOf" srcId="{4667DA77-E9CB-4B2E-803D-6926CA810F68}" destId="{8251CE8D-601B-459F-9501-F9D221D710FE}" srcOrd="0" destOrd="0" presId="urn:microsoft.com/office/officeart/2016/7/layout/BasicLinearProcessNumbered"/>
    <dgm:cxn modelId="{1E1043DD-2930-4907-B308-8B0A2D593F87}" type="presParOf" srcId="{4667DA77-E9CB-4B2E-803D-6926CA810F68}" destId="{B88D1F59-3397-4F75-887C-383F035C28AC}" srcOrd="1" destOrd="0" presId="urn:microsoft.com/office/officeart/2016/7/layout/BasicLinearProcessNumbered"/>
    <dgm:cxn modelId="{854AE75B-2290-4665-B700-6CE5768F3D70}" type="presParOf" srcId="{4667DA77-E9CB-4B2E-803D-6926CA810F68}" destId="{1A1E530A-B704-40F7-A287-B5BF48D514FB}" srcOrd="2" destOrd="0" presId="urn:microsoft.com/office/officeart/2016/7/layout/BasicLinearProcessNumbered"/>
    <dgm:cxn modelId="{D76DEBCE-9E45-4671-B025-B20FDFCCACEE}" type="presParOf" srcId="{4667DA77-E9CB-4B2E-803D-6926CA810F68}" destId="{94AC5B98-32AA-48A7-B788-3A4F77F1E07D}" srcOrd="3" destOrd="0" presId="urn:microsoft.com/office/officeart/2016/7/layout/BasicLinearProcessNumbered"/>
    <dgm:cxn modelId="{13E513D7-D60A-44A4-9E76-22389F27287D}" type="presParOf" srcId="{C498EBAC-57E1-4930-8ABC-E559FE390B4B}" destId="{401A3DFE-AE00-41C6-B4E0-5611FA186627}" srcOrd="1" destOrd="0" presId="urn:microsoft.com/office/officeart/2016/7/layout/BasicLinearProcessNumbered"/>
    <dgm:cxn modelId="{3F34A98D-6D26-4859-B79F-C1CD1DF5E98D}" type="presParOf" srcId="{C498EBAC-57E1-4930-8ABC-E559FE390B4B}" destId="{F3B65324-2BA1-4117-9D67-9BBE4319F32B}" srcOrd="2" destOrd="0" presId="urn:microsoft.com/office/officeart/2016/7/layout/BasicLinearProcessNumbered"/>
    <dgm:cxn modelId="{A72F914A-7806-48E4-9BCC-AD09498B543D}" type="presParOf" srcId="{F3B65324-2BA1-4117-9D67-9BBE4319F32B}" destId="{35CCDE2B-1B50-4F9D-BA72-1246A87A8468}" srcOrd="0" destOrd="0" presId="urn:microsoft.com/office/officeart/2016/7/layout/BasicLinearProcessNumbered"/>
    <dgm:cxn modelId="{90037189-6EB9-4727-8C32-E73A75B20109}" type="presParOf" srcId="{F3B65324-2BA1-4117-9D67-9BBE4319F32B}" destId="{1A4751CF-13D5-4A94-BF5E-16168F430652}" srcOrd="1" destOrd="0" presId="urn:microsoft.com/office/officeart/2016/7/layout/BasicLinearProcessNumbered"/>
    <dgm:cxn modelId="{423C4DD1-79AE-44F7-9A16-79023957B092}" type="presParOf" srcId="{F3B65324-2BA1-4117-9D67-9BBE4319F32B}" destId="{AC9CBBFF-4B25-4A33-BC8C-C4B6ECFECB1E}" srcOrd="2" destOrd="0" presId="urn:microsoft.com/office/officeart/2016/7/layout/BasicLinearProcessNumbered"/>
    <dgm:cxn modelId="{B1B8DFEC-D201-40B8-9C3E-6E8D9AC6AAEB}" type="presParOf" srcId="{F3B65324-2BA1-4117-9D67-9BBE4319F32B}" destId="{B04CDAC3-7840-4FF8-8649-9D4B0C622025}" srcOrd="3" destOrd="0" presId="urn:microsoft.com/office/officeart/2016/7/layout/BasicLinearProcessNumbered"/>
    <dgm:cxn modelId="{24C6D67F-892A-48F4-8672-DFB05E12F854}" type="presParOf" srcId="{C498EBAC-57E1-4930-8ABC-E559FE390B4B}" destId="{0BF5C250-1619-4FAA-B0A9-F78434DAB43F}" srcOrd="3" destOrd="0" presId="urn:microsoft.com/office/officeart/2016/7/layout/BasicLinearProcessNumbered"/>
    <dgm:cxn modelId="{F4F082FA-B502-48E2-8E69-FC56DED9A366}" type="presParOf" srcId="{C498EBAC-57E1-4930-8ABC-E559FE390B4B}" destId="{5965601A-8F5E-4F40-8BA2-D9A68DC1F5B0}" srcOrd="4" destOrd="0" presId="urn:microsoft.com/office/officeart/2016/7/layout/BasicLinearProcessNumbered"/>
    <dgm:cxn modelId="{5E15196D-AC4B-4574-AC0C-122593B689B3}" type="presParOf" srcId="{5965601A-8F5E-4F40-8BA2-D9A68DC1F5B0}" destId="{D9B36C5B-E305-4CCF-8DEE-8182BC0B2FD4}" srcOrd="0" destOrd="0" presId="urn:microsoft.com/office/officeart/2016/7/layout/BasicLinearProcessNumbered"/>
    <dgm:cxn modelId="{00817F87-1123-4C76-80F3-2278F0BF1E10}" type="presParOf" srcId="{5965601A-8F5E-4F40-8BA2-D9A68DC1F5B0}" destId="{3CE297A2-478E-4BD2-A1F7-A1041EE0EA7D}" srcOrd="1" destOrd="0" presId="urn:microsoft.com/office/officeart/2016/7/layout/BasicLinearProcessNumbered"/>
    <dgm:cxn modelId="{6A6149F7-8CA1-4B4D-A449-9C665430F2EB}" type="presParOf" srcId="{5965601A-8F5E-4F40-8BA2-D9A68DC1F5B0}" destId="{355A1F12-7E44-4265-B082-F94E04054EDD}" srcOrd="2" destOrd="0" presId="urn:microsoft.com/office/officeart/2016/7/layout/BasicLinearProcessNumbered"/>
    <dgm:cxn modelId="{B465F518-A6A9-42D9-9560-92C4E0724DFD}" type="presParOf" srcId="{5965601A-8F5E-4F40-8BA2-D9A68DC1F5B0}" destId="{EC041C10-66F9-47C8-B520-3A4913494852}" srcOrd="3" destOrd="0" presId="urn:microsoft.com/office/officeart/2016/7/layout/BasicLinearProcessNumbered"/>
    <dgm:cxn modelId="{DA57B30D-EABE-4267-81ED-E8D730326857}" type="presParOf" srcId="{C498EBAC-57E1-4930-8ABC-E559FE390B4B}" destId="{B45423E9-7DFD-4F9F-A488-1D7E71DDAF70}" srcOrd="5" destOrd="0" presId="urn:microsoft.com/office/officeart/2016/7/layout/BasicLinearProcessNumbered"/>
    <dgm:cxn modelId="{422E7E7F-8488-49CE-9EAC-70F482B20B23}" type="presParOf" srcId="{C498EBAC-57E1-4930-8ABC-E559FE390B4B}" destId="{614AD509-2B3C-44D0-8EEC-277E6C028155}" srcOrd="6" destOrd="0" presId="urn:microsoft.com/office/officeart/2016/7/layout/BasicLinearProcessNumbered"/>
    <dgm:cxn modelId="{6F4460B8-9659-4E9C-9F01-546740F37D25}" type="presParOf" srcId="{614AD509-2B3C-44D0-8EEC-277E6C028155}" destId="{61FEC232-5F20-4DBB-837D-E05E901B6C66}" srcOrd="0" destOrd="0" presId="urn:microsoft.com/office/officeart/2016/7/layout/BasicLinearProcessNumbered"/>
    <dgm:cxn modelId="{5992731A-AA57-4EBA-BD05-27B8CFE88240}" type="presParOf" srcId="{614AD509-2B3C-44D0-8EEC-277E6C028155}" destId="{A1192901-52F4-4FDA-B563-8233A10A0344}" srcOrd="1" destOrd="0" presId="urn:microsoft.com/office/officeart/2016/7/layout/BasicLinearProcessNumbered"/>
    <dgm:cxn modelId="{DBFD249D-7D49-40F8-9117-37D95AD8B220}" type="presParOf" srcId="{614AD509-2B3C-44D0-8EEC-277E6C028155}" destId="{C7B4E1A3-7484-4C64-B33C-C91B6D54DE86}" srcOrd="2" destOrd="0" presId="urn:microsoft.com/office/officeart/2016/7/layout/BasicLinearProcessNumbered"/>
    <dgm:cxn modelId="{655C0D2C-FB3E-424C-8FE5-2512C949F0A5}" type="presParOf" srcId="{614AD509-2B3C-44D0-8EEC-277E6C028155}" destId="{845E7474-1BD6-4462-BE20-C03F39B4ED7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B85A994-62F1-4E7E-B642-E1B54C656227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C1E6528-3CDC-45FA-AC71-605BB813BD8A}">
      <dgm:prSet phldr="0"/>
      <dgm:spPr/>
      <dgm:t>
        <a:bodyPr/>
        <a:lstStyle/>
        <a:p>
          <a:pPr rtl="0"/>
          <a:r>
            <a:rPr lang="en-US" b="1" dirty="0">
              <a:latin typeface="Century Gothic" panose="020B0502020202020204"/>
            </a:rPr>
            <a:t>What are comments</a:t>
          </a:r>
          <a:endParaRPr lang="en-US" dirty="0"/>
        </a:p>
      </dgm:t>
    </dgm:pt>
    <dgm:pt modelId="{57E580AE-AD99-42E9-B38E-BC224762345D}" type="parTrans" cxnId="{ADA04339-6BBF-4CE4-A577-0D6DF58161F4}">
      <dgm:prSet/>
      <dgm:spPr/>
      <dgm:t>
        <a:bodyPr/>
        <a:lstStyle/>
        <a:p>
          <a:endParaRPr lang="en-US"/>
        </a:p>
      </dgm:t>
    </dgm:pt>
    <dgm:pt modelId="{463C54B4-D27C-4C45-9D0C-CBDF95F9C69A}" type="sibTrans" cxnId="{ADA04339-6BBF-4CE4-A577-0D6DF58161F4}">
      <dgm:prSet/>
      <dgm:spPr/>
      <dgm:t>
        <a:bodyPr/>
        <a:lstStyle/>
        <a:p>
          <a:endParaRPr lang="en-US"/>
        </a:p>
      </dgm:t>
    </dgm:pt>
    <dgm:pt modelId="{F0941F39-1BBB-4AE4-A38A-0AFD27225421}">
      <dgm:prSet/>
      <dgm:spPr/>
      <dgm:t>
        <a:bodyPr/>
        <a:lstStyle/>
        <a:p>
          <a:r>
            <a:rPr lang="en-US" b="1" dirty="0"/>
            <a:t>Comments is python helps in :</a:t>
          </a:r>
          <a:endParaRPr lang="en-US" dirty="0"/>
        </a:p>
      </dgm:t>
    </dgm:pt>
    <dgm:pt modelId="{7774F7DD-18B3-4CBC-8EFD-7F94595CF96D}" type="parTrans" cxnId="{DCFB3010-5245-4207-9FB9-37B392228562}">
      <dgm:prSet/>
      <dgm:spPr/>
      <dgm:t>
        <a:bodyPr/>
        <a:lstStyle/>
        <a:p>
          <a:endParaRPr lang="en-US"/>
        </a:p>
      </dgm:t>
    </dgm:pt>
    <dgm:pt modelId="{AB61533E-9948-4062-9142-D1544F908105}" type="sibTrans" cxnId="{DCFB3010-5245-4207-9FB9-37B392228562}">
      <dgm:prSet/>
      <dgm:spPr/>
      <dgm:t>
        <a:bodyPr/>
        <a:lstStyle/>
        <a:p>
          <a:endParaRPr lang="en-US"/>
        </a:p>
      </dgm:t>
    </dgm:pt>
    <dgm:pt modelId="{2BAD2372-D4E1-440E-A081-F31DB6D88193}">
      <dgm:prSet/>
      <dgm:spPr/>
      <dgm:t>
        <a:bodyPr/>
        <a:lstStyle/>
        <a:p>
          <a:r>
            <a:rPr lang="en-US" b="1" dirty="0"/>
            <a:t>Enhance code readability</a:t>
          </a:r>
          <a:endParaRPr lang="en-US" dirty="0"/>
        </a:p>
      </dgm:t>
    </dgm:pt>
    <dgm:pt modelId="{E37B8DF4-A9D3-4F46-BFD4-BD757A1E3F01}" type="parTrans" cxnId="{9A971B38-0394-49D2-83C4-1CA247B79C95}">
      <dgm:prSet/>
      <dgm:spPr/>
      <dgm:t>
        <a:bodyPr/>
        <a:lstStyle/>
        <a:p>
          <a:endParaRPr lang="en-US"/>
        </a:p>
      </dgm:t>
    </dgm:pt>
    <dgm:pt modelId="{FCCF2C38-C072-4E5F-ACB0-2FF7EDFB32A9}" type="sibTrans" cxnId="{9A971B38-0394-49D2-83C4-1CA247B79C95}">
      <dgm:prSet/>
      <dgm:spPr/>
      <dgm:t>
        <a:bodyPr/>
        <a:lstStyle/>
        <a:p>
          <a:endParaRPr lang="en-US"/>
        </a:p>
      </dgm:t>
    </dgm:pt>
    <dgm:pt modelId="{56CE3FC7-B9E8-414D-8291-210BAC8E014F}">
      <dgm:prSet/>
      <dgm:spPr/>
      <dgm:t>
        <a:bodyPr/>
        <a:lstStyle/>
        <a:p>
          <a:r>
            <a:rPr lang="en-US" b="1" dirty="0"/>
            <a:t>Documenting the steps and need for a  function</a:t>
          </a:r>
          <a:endParaRPr lang="en-US" dirty="0"/>
        </a:p>
      </dgm:t>
    </dgm:pt>
    <dgm:pt modelId="{D7E03596-267F-49CE-BA9E-A8CB974515EE}" type="parTrans" cxnId="{12FEDE95-CCA6-4E3C-8442-0AB87F34C151}">
      <dgm:prSet/>
      <dgm:spPr/>
      <dgm:t>
        <a:bodyPr/>
        <a:lstStyle/>
        <a:p>
          <a:endParaRPr lang="en-US"/>
        </a:p>
      </dgm:t>
    </dgm:pt>
    <dgm:pt modelId="{67769D0E-0D56-4D34-B945-494EE740A590}" type="sibTrans" cxnId="{12FEDE95-CCA6-4E3C-8442-0AB87F34C151}">
      <dgm:prSet/>
      <dgm:spPr/>
      <dgm:t>
        <a:bodyPr/>
        <a:lstStyle/>
        <a:p>
          <a:endParaRPr lang="en-US"/>
        </a:p>
      </dgm:t>
    </dgm:pt>
    <dgm:pt modelId="{4F1550AD-B089-407C-9432-F5303D473DC5}">
      <dgm:prSet/>
      <dgm:spPr/>
      <dgm:t>
        <a:bodyPr/>
        <a:lstStyle/>
        <a:p>
          <a:r>
            <a:rPr lang="en-US" b="1" dirty="0"/>
            <a:t>Sharing code with fellow developers</a:t>
          </a:r>
          <a:endParaRPr lang="en-US" dirty="0"/>
        </a:p>
      </dgm:t>
    </dgm:pt>
    <dgm:pt modelId="{E3FDD3F1-3584-4DD3-97F7-6471F1288F9C}" type="parTrans" cxnId="{531E3D9F-E087-4FE0-8080-2352FA00F06D}">
      <dgm:prSet/>
      <dgm:spPr/>
      <dgm:t>
        <a:bodyPr/>
        <a:lstStyle/>
        <a:p>
          <a:endParaRPr lang="en-US"/>
        </a:p>
      </dgm:t>
    </dgm:pt>
    <dgm:pt modelId="{3D3C448D-C5E9-4894-9F8A-95062B34D3D3}" type="sibTrans" cxnId="{531E3D9F-E087-4FE0-8080-2352FA00F06D}">
      <dgm:prSet/>
      <dgm:spPr/>
      <dgm:t>
        <a:bodyPr/>
        <a:lstStyle/>
        <a:p>
          <a:endParaRPr lang="en-US"/>
        </a:p>
      </dgm:t>
    </dgm:pt>
    <dgm:pt modelId="{B426C111-FE35-4E72-8FD2-6D6381C46E47}">
      <dgm:prSet/>
      <dgm:spPr/>
      <dgm:t>
        <a:bodyPr/>
        <a:lstStyle/>
        <a:p>
          <a:r>
            <a:rPr lang="en-US" b="1" dirty="0"/>
            <a:t>There are two type of comments in Python</a:t>
          </a:r>
          <a:endParaRPr lang="en-US" dirty="0"/>
        </a:p>
      </dgm:t>
    </dgm:pt>
    <dgm:pt modelId="{103269AE-0D5A-4A89-9ADE-AA211C0987E5}" type="parTrans" cxnId="{D0D4256D-E9E9-4CC2-9E9C-A8352328A989}">
      <dgm:prSet/>
      <dgm:spPr/>
      <dgm:t>
        <a:bodyPr/>
        <a:lstStyle/>
        <a:p>
          <a:endParaRPr lang="en-US"/>
        </a:p>
      </dgm:t>
    </dgm:pt>
    <dgm:pt modelId="{2E550CEF-1613-4E1E-8585-F0DC6D6FE60B}" type="sibTrans" cxnId="{D0D4256D-E9E9-4CC2-9E9C-A8352328A989}">
      <dgm:prSet/>
      <dgm:spPr/>
      <dgm:t>
        <a:bodyPr/>
        <a:lstStyle/>
        <a:p>
          <a:endParaRPr lang="en-US"/>
        </a:p>
      </dgm:t>
    </dgm:pt>
    <dgm:pt modelId="{BEB52106-A2E9-43C9-863C-4F5B00802507}">
      <dgm:prSet/>
      <dgm:spPr/>
      <dgm:t>
        <a:bodyPr/>
        <a:lstStyle/>
        <a:p>
          <a:r>
            <a:rPr lang="en-US" b="1" dirty="0"/>
            <a:t>Single-Line Comments</a:t>
          </a:r>
          <a:endParaRPr lang="en-US" dirty="0"/>
        </a:p>
      </dgm:t>
    </dgm:pt>
    <dgm:pt modelId="{578EC1A2-B4AC-4392-BB78-68668F1888E3}" type="parTrans" cxnId="{F2711D96-B383-477F-90C1-AAE3063A88F8}">
      <dgm:prSet/>
      <dgm:spPr/>
      <dgm:t>
        <a:bodyPr/>
        <a:lstStyle/>
        <a:p>
          <a:endParaRPr lang="en-US"/>
        </a:p>
      </dgm:t>
    </dgm:pt>
    <dgm:pt modelId="{4D45D718-F760-434C-A96C-90EAAA7977A4}" type="sibTrans" cxnId="{F2711D96-B383-477F-90C1-AAE3063A88F8}">
      <dgm:prSet/>
      <dgm:spPr/>
      <dgm:t>
        <a:bodyPr/>
        <a:lstStyle/>
        <a:p>
          <a:endParaRPr lang="en-US"/>
        </a:p>
      </dgm:t>
    </dgm:pt>
    <dgm:pt modelId="{0109CB01-7C83-4BC2-A362-AC5F6CB44ACB}">
      <dgm:prSet/>
      <dgm:spPr/>
      <dgm:t>
        <a:bodyPr/>
        <a:lstStyle/>
        <a:p>
          <a:r>
            <a:rPr lang="en-US" b="1" dirty="0"/>
            <a:t>This comment starts with a # symbol with no whitespaces and lasts till the end of the line</a:t>
          </a:r>
          <a:endParaRPr lang="en-US" dirty="0"/>
        </a:p>
      </dgm:t>
    </dgm:pt>
    <dgm:pt modelId="{27DB1C8F-16D0-417E-98A1-AB9FBE875164}" type="parTrans" cxnId="{5B4DE0F0-78D0-4308-A85C-6611E3249CB5}">
      <dgm:prSet/>
      <dgm:spPr/>
      <dgm:t>
        <a:bodyPr/>
        <a:lstStyle/>
        <a:p>
          <a:endParaRPr lang="en-US"/>
        </a:p>
      </dgm:t>
    </dgm:pt>
    <dgm:pt modelId="{95EC006C-67C8-4E18-881E-BD4EBA13C634}" type="sibTrans" cxnId="{5B4DE0F0-78D0-4308-A85C-6611E3249CB5}">
      <dgm:prSet/>
      <dgm:spPr/>
      <dgm:t>
        <a:bodyPr/>
        <a:lstStyle/>
        <a:p>
          <a:endParaRPr lang="en-US"/>
        </a:p>
      </dgm:t>
    </dgm:pt>
    <dgm:pt modelId="{BA49D4D8-2AFA-4AAF-A842-2F8DB2CA6D57}">
      <dgm:prSet/>
      <dgm:spPr/>
      <dgm:t>
        <a:bodyPr/>
        <a:lstStyle/>
        <a:p>
          <a:r>
            <a:rPr lang="en-US" b="1" dirty="0"/>
            <a:t>Multi-Line Comments</a:t>
          </a:r>
          <a:endParaRPr lang="en-US" dirty="0"/>
        </a:p>
      </dgm:t>
    </dgm:pt>
    <dgm:pt modelId="{D306E943-2B49-4D3B-9034-4DDBADDEE135}" type="parTrans" cxnId="{D3BE5253-CBBF-40BD-ADE1-4C4F4E3D3B44}">
      <dgm:prSet/>
      <dgm:spPr/>
      <dgm:t>
        <a:bodyPr/>
        <a:lstStyle/>
        <a:p>
          <a:endParaRPr lang="en-US"/>
        </a:p>
      </dgm:t>
    </dgm:pt>
    <dgm:pt modelId="{C9C1A825-1AD8-4584-BEF0-642956424470}" type="sibTrans" cxnId="{D3BE5253-CBBF-40BD-ADE1-4C4F4E3D3B44}">
      <dgm:prSet/>
      <dgm:spPr/>
      <dgm:t>
        <a:bodyPr/>
        <a:lstStyle/>
        <a:p>
          <a:endParaRPr lang="en-US"/>
        </a:p>
      </dgm:t>
    </dgm:pt>
    <dgm:pt modelId="{D3EC18C0-0689-419D-97D9-C42BA9D086DD}">
      <dgm:prSet/>
      <dgm:spPr/>
      <dgm:t>
        <a:bodyPr/>
        <a:lstStyle/>
        <a:p>
          <a:r>
            <a:rPr lang="en-US" b="1" dirty="0"/>
            <a:t>These comments start with either 3 single quotes (''') or 3 double quotes (""") and ends with the same .</a:t>
          </a:r>
          <a:endParaRPr lang="en-US" dirty="0"/>
        </a:p>
      </dgm:t>
    </dgm:pt>
    <dgm:pt modelId="{14178D1F-D6C5-4FB3-AF5B-84C1E98DAE50}" type="parTrans" cxnId="{20B6B153-5D28-4F19-8927-DB564D6BA5E8}">
      <dgm:prSet/>
      <dgm:spPr/>
      <dgm:t>
        <a:bodyPr/>
        <a:lstStyle/>
        <a:p>
          <a:endParaRPr lang="en-US"/>
        </a:p>
      </dgm:t>
    </dgm:pt>
    <dgm:pt modelId="{CC6153D8-4A97-4759-9995-FEF590589154}" type="sibTrans" cxnId="{20B6B153-5D28-4F19-8927-DB564D6BA5E8}">
      <dgm:prSet/>
      <dgm:spPr/>
      <dgm:t>
        <a:bodyPr/>
        <a:lstStyle/>
        <a:p>
          <a:endParaRPr lang="en-US"/>
        </a:p>
      </dgm:t>
    </dgm:pt>
    <dgm:pt modelId="{9AF6F150-3E94-4B18-9AD3-93C6068B5A77}">
      <dgm:prSet phldr="0"/>
      <dgm:spPr/>
      <dgm:t>
        <a:bodyPr/>
        <a:lstStyle/>
        <a:p>
          <a:pPr rtl="0"/>
          <a:r>
            <a:rPr lang="en-US" b="1" dirty="0">
              <a:solidFill>
                <a:srgbClr val="000000"/>
              </a:solidFill>
              <a:latin typeface="Calibri"/>
              <a:cs typeface="Calibri"/>
            </a:rPr>
            <a:t>Comments in Python are the lines in the program which are ignored by the interpreter during the execution of the code .</a:t>
          </a:r>
          <a:endParaRPr lang="en-US" b="1" dirty="0">
            <a:latin typeface="Century Gothic" panose="020B0502020202020204"/>
          </a:endParaRPr>
        </a:p>
      </dgm:t>
    </dgm:pt>
    <dgm:pt modelId="{4EADAC6C-1E2F-4BC8-83C5-DC2130B8F7D5}" type="parTrans" cxnId="{D9ABC2C9-3311-41F5-A67F-3BC04A3BD501}">
      <dgm:prSet/>
      <dgm:spPr/>
    </dgm:pt>
    <dgm:pt modelId="{3E454E1C-6E0C-4F88-BC5B-FCE261F1B9B5}" type="sibTrans" cxnId="{D9ABC2C9-3311-41F5-A67F-3BC04A3BD501}">
      <dgm:prSet/>
      <dgm:spPr/>
    </dgm:pt>
    <dgm:pt modelId="{5606A235-E2A2-456C-93F9-AF7FB4B727F0}" type="pres">
      <dgm:prSet presAssocID="{7B85A994-62F1-4E7E-B642-E1B54C656227}" presName="Name0" presStyleCnt="0">
        <dgm:presLayoutVars>
          <dgm:dir/>
          <dgm:animLvl val="lvl"/>
          <dgm:resizeHandles val="exact"/>
        </dgm:presLayoutVars>
      </dgm:prSet>
      <dgm:spPr/>
    </dgm:pt>
    <dgm:pt modelId="{548F891B-537F-447E-B3A6-2C299B4E0853}" type="pres">
      <dgm:prSet presAssocID="{CC1E6528-3CDC-45FA-AC71-605BB813BD8A}" presName="composite" presStyleCnt="0"/>
      <dgm:spPr/>
    </dgm:pt>
    <dgm:pt modelId="{5789F0C4-DBA8-4272-AA6F-F43C186580DA}" type="pres">
      <dgm:prSet presAssocID="{CC1E6528-3CDC-45FA-AC71-605BB813BD8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CFCB504-A12E-4C57-8EF7-1F421456CBBA}" type="pres">
      <dgm:prSet presAssocID="{CC1E6528-3CDC-45FA-AC71-605BB813BD8A}" presName="desTx" presStyleLbl="alignAccFollowNode1" presStyleIdx="0" presStyleCnt="3">
        <dgm:presLayoutVars>
          <dgm:bulletEnabled val="1"/>
        </dgm:presLayoutVars>
      </dgm:prSet>
      <dgm:spPr/>
    </dgm:pt>
    <dgm:pt modelId="{C87DBAD1-EC85-4DBC-9A6A-91BF1DB5EFB6}" type="pres">
      <dgm:prSet presAssocID="{463C54B4-D27C-4C45-9D0C-CBDF95F9C69A}" presName="space" presStyleCnt="0"/>
      <dgm:spPr/>
    </dgm:pt>
    <dgm:pt modelId="{694977D1-71B8-4567-B6E1-2E22A42A5968}" type="pres">
      <dgm:prSet presAssocID="{F0941F39-1BBB-4AE4-A38A-0AFD27225421}" presName="composite" presStyleCnt="0"/>
      <dgm:spPr/>
    </dgm:pt>
    <dgm:pt modelId="{273261D5-2968-4B6A-BB38-A520C36D7269}" type="pres">
      <dgm:prSet presAssocID="{F0941F39-1BBB-4AE4-A38A-0AFD2722542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4EA5681-8A93-4C40-B34C-F9981CE15D7F}" type="pres">
      <dgm:prSet presAssocID="{F0941F39-1BBB-4AE4-A38A-0AFD27225421}" presName="desTx" presStyleLbl="alignAccFollowNode1" presStyleIdx="1" presStyleCnt="3">
        <dgm:presLayoutVars>
          <dgm:bulletEnabled val="1"/>
        </dgm:presLayoutVars>
      </dgm:prSet>
      <dgm:spPr/>
    </dgm:pt>
    <dgm:pt modelId="{1470530F-26B4-4FF2-99E3-6147F3A1AA1A}" type="pres">
      <dgm:prSet presAssocID="{AB61533E-9948-4062-9142-D1544F908105}" presName="space" presStyleCnt="0"/>
      <dgm:spPr/>
    </dgm:pt>
    <dgm:pt modelId="{C5DCAD32-40F4-4491-BE7D-05B046D7D643}" type="pres">
      <dgm:prSet presAssocID="{B426C111-FE35-4E72-8FD2-6D6381C46E47}" presName="composite" presStyleCnt="0"/>
      <dgm:spPr/>
    </dgm:pt>
    <dgm:pt modelId="{15902005-6712-4A92-BB26-300BED5C42AA}" type="pres">
      <dgm:prSet presAssocID="{B426C111-FE35-4E72-8FD2-6D6381C46E47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F3DE981-9AEC-4088-9520-D843623418F8}" type="pres">
      <dgm:prSet presAssocID="{B426C111-FE35-4E72-8FD2-6D6381C46E47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5C637A02-882A-4013-BB7D-515B554529E7}" type="presOf" srcId="{56CE3FC7-B9E8-414D-8291-210BAC8E014F}" destId="{84EA5681-8A93-4C40-B34C-F9981CE15D7F}" srcOrd="0" destOrd="1" presId="urn:microsoft.com/office/officeart/2005/8/layout/hList1"/>
    <dgm:cxn modelId="{DCFB3010-5245-4207-9FB9-37B392228562}" srcId="{7B85A994-62F1-4E7E-B642-E1B54C656227}" destId="{F0941F39-1BBB-4AE4-A38A-0AFD27225421}" srcOrd="1" destOrd="0" parTransId="{7774F7DD-18B3-4CBC-8EFD-7F94595CF96D}" sibTransId="{AB61533E-9948-4062-9142-D1544F908105}"/>
    <dgm:cxn modelId="{7628511E-AFC6-4505-A43F-CBC5435C3049}" type="presOf" srcId="{7B85A994-62F1-4E7E-B642-E1B54C656227}" destId="{5606A235-E2A2-456C-93F9-AF7FB4B727F0}" srcOrd="0" destOrd="0" presId="urn:microsoft.com/office/officeart/2005/8/layout/hList1"/>
    <dgm:cxn modelId="{9A971B38-0394-49D2-83C4-1CA247B79C95}" srcId="{F0941F39-1BBB-4AE4-A38A-0AFD27225421}" destId="{2BAD2372-D4E1-440E-A081-F31DB6D88193}" srcOrd="0" destOrd="0" parTransId="{E37B8DF4-A9D3-4F46-BFD4-BD757A1E3F01}" sibTransId="{FCCF2C38-C072-4E5F-ACB0-2FF7EDFB32A9}"/>
    <dgm:cxn modelId="{ADA04339-6BBF-4CE4-A577-0D6DF58161F4}" srcId="{7B85A994-62F1-4E7E-B642-E1B54C656227}" destId="{CC1E6528-3CDC-45FA-AC71-605BB813BD8A}" srcOrd="0" destOrd="0" parTransId="{57E580AE-AD99-42E9-B38E-BC224762345D}" sibTransId="{463C54B4-D27C-4C45-9D0C-CBDF95F9C69A}"/>
    <dgm:cxn modelId="{865DD05C-807C-4197-B77F-4DC935EB0132}" type="presOf" srcId="{B426C111-FE35-4E72-8FD2-6D6381C46E47}" destId="{15902005-6712-4A92-BB26-300BED5C42AA}" srcOrd="0" destOrd="0" presId="urn:microsoft.com/office/officeart/2005/8/layout/hList1"/>
    <dgm:cxn modelId="{2A5DEB60-07C7-4418-ABC0-D8268D54407F}" type="presOf" srcId="{4F1550AD-B089-407C-9432-F5303D473DC5}" destId="{84EA5681-8A93-4C40-B34C-F9981CE15D7F}" srcOrd="0" destOrd="2" presId="urn:microsoft.com/office/officeart/2005/8/layout/hList1"/>
    <dgm:cxn modelId="{080AEB69-78FC-48D2-BA5B-E9AA9C7D4BB1}" type="presOf" srcId="{D3EC18C0-0689-419D-97D9-C42BA9D086DD}" destId="{2F3DE981-9AEC-4088-9520-D843623418F8}" srcOrd="0" destOrd="3" presId="urn:microsoft.com/office/officeart/2005/8/layout/hList1"/>
    <dgm:cxn modelId="{D0D4256D-E9E9-4CC2-9E9C-A8352328A989}" srcId="{7B85A994-62F1-4E7E-B642-E1B54C656227}" destId="{B426C111-FE35-4E72-8FD2-6D6381C46E47}" srcOrd="2" destOrd="0" parTransId="{103269AE-0D5A-4A89-9ADE-AA211C0987E5}" sibTransId="{2E550CEF-1613-4E1E-8585-F0DC6D6FE60B}"/>
    <dgm:cxn modelId="{D3BE5253-CBBF-40BD-ADE1-4C4F4E3D3B44}" srcId="{B426C111-FE35-4E72-8FD2-6D6381C46E47}" destId="{BA49D4D8-2AFA-4AAF-A842-2F8DB2CA6D57}" srcOrd="1" destOrd="0" parTransId="{D306E943-2B49-4D3B-9034-4DDBADDEE135}" sibTransId="{C9C1A825-1AD8-4584-BEF0-642956424470}"/>
    <dgm:cxn modelId="{20B6B153-5D28-4F19-8927-DB564D6BA5E8}" srcId="{BA49D4D8-2AFA-4AAF-A842-2F8DB2CA6D57}" destId="{D3EC18C0-0689-419D-97D9-C42BA9D086DD}" srcOrd="0" destOrd="0" parTransId="{14178D1F-D6C5-4FB3-AF5B-84C1E98DAE50}" sibTransId="{CC6153D8-4A97-4759-9995-FEF590589154}"/>
    <dgm:cxn modelId="{12FEDE95-CCA6-4E3C-8442-0AB87F34C151}" srcId="{F0941F39-1BBB-4AE4-A38A-0AFD27225421}" destId="{56CE3FC7-B9E8-414D-8291-210BAC8E014F}" srcOrd="1" destOrd="0" parTransId="{D7E03596-267F-49CE-BA9E-A8CB974515EE}" sibTransId="{67769D0E-0D56-4D34-B945-494EE740A590}"/>
    <dgm:cxn modelId="{F2711D96-B383-477F-90C1-AAE3063A88F8}" srcId="{B426C111-FE35-4E72-8FD2-6D6381C46E47}" destId="{BEB52106-A2E9-43C9-863C-4F5B00802507}" srcOrd="0" destOrd="0" parTransId="{578EC1A2-B4AC-4392-BB78-68668F1888E3}" sibTransId="{4D45D718-F760-434C-A96C-90EAAA7977A4}"/>
    <dgm:cxn modelId="{531E3D9F-E087-4FE0-8080-2352FA00F06D}" srcId="{F0941F39-1BBB-4AE4-A38A-0AFD27225421}" destId="{4F1550AD-B089-407C-9432-F5303D473DC5}" srcOrd="2" destOrd="0" parTransId="{E3FDD3F1-3584-4DD3-97F7-6471F1288F9C}" sibTransId="{3D3C448D-C5E9-4894-9F8A-95062B34D3D3}"/>
    <dgm:cxn modelId="{432D60A4-24E7-4CB4-9AC5-A1EBA27D973E}" type="presOf" srcId="{BA49D4D8-2AFA-4AAF-A842-2F8DB2CA6D57}" destId="{2F3DE981-9AEC-4088-9520-D843623418F8}" srcOrd="0" destOrd="2" presId="urn:microsoft.com/office/officeart/2005/8/layout/hList1"/>
    <dgm:cxn modelId="{A9B140A5-3777-4503-987B-5554470350DE}" type="presOf" srcId="{0109CB01-7C83-4BC2-A362-AC5F6CB44ACB}" destId="{2F3DE981-9AEC-4088-9520-D843623418F8}" srcOrd="0" destOrd="1" presId="urn:microsoft.com/office/officeart/2005/8/layout/hList1"/>
    <dgm:cxn modelId="{D57DD0C6-0DA4-4C98-8169-1971FCDE6621}" type="presOf" srcId="{CC1E6528-3CDC-45FA-AC71-605BB813BD8A}" destId="{5789F0C4-DBA8-4272-AA6F-F43C186580DA}" srcOrd="0" destOrd="0" presId="urn:microsoft.com/office/officeart/2005/8/layout/hList1"/>
    <dgm:cxn modelId="{D9ABC2C9-3311-41F5-A67F-3BC04A3BD501}" srcId="{CC1E6528-3CDC-45FA-AC71-605BB813BD8A}" destId="{9AF6F150-3E94-4B18-9AD3-93C6068B5A77}" srcOrd="0" destOrd="0" parTransId="{4EADAC6C-1E2F-4BC8-83C5-DC2130B8F7D5}" sibTransId="{3E454E1C-6E0C-4F88-BC5B-FCE261F1B9B5}"/>
    <dgm:cxn modelId="{8EB39FD7-1E9E-4CA2-8A02-82C4235B579D}" type="presOf" srcId="{BEB52106-A2E9-43C9-863C-4F5B00802507}" destId="{2F3DE981-9AEC-4088-9520-D843623418F8}" srcOrd="0" destOrd="0" presId="urn:microsoft.com/office/officeart/2005/8/layout/hList1"/>
    <dgm:cxn modelId="{8A56D0D8-6996-4698-87CA-E08A93C59726}" type="presOf" srcId="{F0941F39-1BBB-4AE4-A38A-0AFD27225421}" destId="{273261D5-2968-4B6A-BB38-A520C36D7269}" srcOrd="0" destOrd="0" presId="urn:microsoft.com/office/officeart/2005/8/layout/hList1"/>
    <dgm:cxn modelId="{C31BA2E1-DEDA-4989-B5D7-83BBE426A6EC}" type="presOf" srcId="{9AF6F150-3E94-4B18-9AD3-93C6068B5A77}" destId="{9CFCB504-A12E-4C57-8EF7-1F421456CBBA}" srcOrd="0" destOrd="0" presId="urn:microsoft.com/office/officeart/2005/8/layout/hList1"/>
    <dgm:cxn modelId="{BA7B4EEB-5CD6-49CB-A0F5-B7D9B87FB2CE}" type="presOf" srcId="{2BAD2372-D4E1-440E-A081-F31DB6D88193}" destId="{84EA5681-8A93-4C40-B34C-F9981CE15D7F}" srcOrd="0" destOrd="0" presId="urn:microsoft.com/office/officeart/2005/8/layout/hList1"/>
    <dgm:cxn modelId="{5B4DE0F0-78D0-4308-A85C-6611E3249CB5}" srcId="{BEB52106-A2E9-43C9-863C-4F5B00802507}" destId="{0109CB01-7C83-4BC2-A362-AC5F6CB44ACB}" srcOrd="0" destOrd="0" parTransId="{27DB1C8F-16D0-417E-98A1-AB9FBE875164}" sibTransId="{95EC006C-67C8-4E18-881E-BD4EBA13C634}"/>
    <dgm:cxn modelId="{68E7FCF0-8B56-43FC-9591-67BC945E63F6}" type="presParOf" srcId="{5606A235-E2A2-456C-93F9-AF7FB4B727F0}" destId="{548F891B-537F-447E-B3A6-2C299B4E0853}" srcOrd="0" destOrd="0" presId="urn:microsoft.com/office/officeart/2005/8/layout/hList1"/>
    <dgm:cxn modelId="{31ECFD86-BF22-4833-BA7B-1EF08CCDE268}" type="presParOf" srcId="{548F891B-537F-447E-B3A6-2C299B4E0853}" destId="{5789F0C4-DBA8-4272-AA6F-F43C186580DA}" srcOrd="0" destOrd="0" presId="urn:microsoft.com/office/officeart/2005/8/layout/hList1"/>
    <dgm:cxn modelId="{CD0CF71A-D136-43E6-BA2B-42658CB7AA42}" type="presParOf" srcId="{548F891B-537F-447E-B3A6-2C299B4E0853}" destId="{9CFCB504-A12E-4C57-8EF7-1F421456CBBA}" srcOrd="1" destOrd="0" presId="urn:microsoft.com/office/officeart/2005/8/layout/hList1"/>
    <dgm:cxn modelId="{24DB9882-A373-4F4E-B6E1-D398B4F5C411}" type="presParOf" srcId="{5606A235-E2A2-456C-93F9-AF7FB4B727F0}" destId="{C87DBAD1-EC85-4DBC-9A6A-91BF1DB5EFB6}" srcOrd="1" destOrd="0" presId="urn:microsoft.com/office/officeart/2005/8/layout/hList1"/>
    <dgm:cxn modelId="{8F2F9A08-EE36-4746-93C3-4DA2CA7CBEE2}" type="presParOf" srcId="{5606A235-E2A2-456C-93F9-AF7FB4B727F0}" destId="{694977D1-71B8-4567-B6E1-2E22A42A5968}" srcOrd="2" destOrd="0" presId="urn:microsoft.com/office/officeart/2005/8/layout/hList1"/>
    <dgm:cxn modelId="{46D01987-599A-4EE0-A2CE-B7A7594167A7}" type="presParOf" srcId="{694977D1-71B8-4567-B6E1-2E22A42A5968}" destId="{273261D5-2968-4B6A-BB38-A520C36D7269}" srcOrd="0" destOrd="0" presId="urn:microsoft.com/office/officeart/2005/8/layout/hList1"/>
    <dgm:cxn modelId="{9A44C2C5-B440-444C-B0F2-2DB92D1A7903}" type="presParOf" srcId="{694977D1-71B8-4567-B6E1-2E22A42A5968}" destId="{84EA5681-8A93-4C40-B34C-F9981CE15D7F}" srcOrd="1" destOrd="0" presId="urn:microsoft.com/office/officeart/2005/8/layout/hList1"/>
    <dgm:cxn modelId="{326363AF-122B-48C3-A7DD-5C5FF6F12CFD}" type="presParOf" srcId="{5606A235-E2A2-456C-93F9-AF7FB4B727F0}" destId="{1470530F-26B4-4FF2-99E3-6147F3A1AA1A}" srcOrd="3" destOrd="0" presId="urn:microsoft.com/office/officeart/2005/8/layout/hList1"/>
    <dgm:cxn modelId="{F5DEB456-E2A8-44D2-9E5D-7D823B1ECB7F}" type="presParOf" srcId="{5606A235-E2A2-456C-93F9-AF7FB4B727F0}" destId="{C5DCAD32-40F4-4491-BE7D-05B046D7D643}" srcOrd="4" destOrd="0" presId="urn:microsoft.com/office/officeart/2005/8/layout/hList1"/>
    <dgm:cxn modelId="{A92EFCDF-5257-4542-9E60-691FBA593785}" type="presParOf" srcId="{C5DCAD32-40F4-4491-BE7D-05B046D7D643}" destId="{15902005-6712-4A92-BB26-300BED5C42AA}" srcOrd="0" destOrd="0" presId="urn:microsoft.com/office/officeart/2005/8/layout/hList1"/>
    <dgm:cxn modelId="{978860B7-88B0-4386-ADA1-83FF628B580C}" type="presParOf" srcId="{C5DCAD32-40F4-4491-BE7D-05B046D7D643}" destId="{2F3DE981-9AEC-4088-9520-D843623418F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524ABB-CF62-4876-A82C-665258D3AF45}">
      <dsp:nvSpPr>
        <dsp:cNvPr id="0" name=""/>
        <dsp:cNvSpPr/>
      </dsp:nvSpPr>
      <dsp:spPr>
        <a:xfrm>
          <a:off x="810867" y="732542"/>
          <a:ext cx="922026" cy="9220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1A6AF-7A8F-408F-8447-A94C45658A5D}">
      <dsp:nvSpPr>
        <dsp:cNvPr id="0" name=""/>
        <dsp:cNvSpPr/>
      </dsp:nvSpPr>
      <dsp:spPr>
        <a:xfrm>
          <a:off x="247407" y="1944368"/>
          <a:ext cx="20489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General Purpose Programming Language</a:t>
          </a:r>
          <a:endParaRPr lang="en-US" sz="1400" kern="1200"/>
        </a:p>
      </dsp:txBody>
      <dsp:txXfrm>
        <a:off x="247407" y="1944368"/>
        <a:ext cx="2048946" cy="720000"/>
      </dsp:txXfrm>
    </dsp:sp>
    <dsp:sp modelId="{740E8ADD-FB9E-455E-9C69-14DF769A2A47}">
      <dsp:nvSpPr>
        <dsp:cNvPr id="0" name=""/>
        <dsp:cNvSpPr/>
      </dsp:nvSpPr>
      <dsp:spPr>
        <a:xfrm>
          <a:off x="3218380" y="732542"/>
          <a:ext cx="922026" cy="9220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3E311-CDD9-472D-87CB-61AC22C08274}">
      <dsp:nvSpPr>
        <dsp:cNvPr id="0" name=""/>
        <dsp:cNvSpPr/>
      </dsp:nvSpPr>
      <dsp:spPr>
        <a:xfrm>
          <a:off x="2654919" y="1944368"/>
          <a:ext cx="20489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High-Level Interpreted Programming Language</a:t>
          </a:r>
          <a:endParaRPr lang="en-US" sz="1400" kern="1200"/>
        </a:p>
      </dsp:txBody>
      <dsp:txXfrm>
        <a:off x="2654919" y="1944368"/>
        <a:ext cx="2048946" cy="720000"/>
      </dsp:txXfrm>
    </dsp:sp>
    <dsp:sp modelId="{D63848D2-50A6-4F45-8224-7C1D2747202D}">
      <dsp:nvSpPr>
        <dsp:cNvPr id="0" name=""/>
        <dsp:cNvSpPr/>
      </dsp:nvSpPr>
      <dsp:spPr>
        <a:xfrm>
          <a:off x="5625892" y="732542"/>
          <a:ext cx="922026" cy="9220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25B34-9454-43AF-957B-1D8D384683C1}">
      <dsp:nvSpPr>
        <dsp:cNvPr id="0" name=""/>
        <dsp:cNvSpPr/>
      </dsp:nvSpPr>
      <dsp:spPr>
        <a:xfrm>
          <a:off x="5062432" y="1944368"/>
          <a:ext cx="20489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Created by Guido Van Rossum in 1991 in Netherlands</a:t>
          </a:r>
          <a:endParaRPr lang="en-US" sz="1400" kern="1200"/>
        </a:p>
      </dsp:txBody>
      <dsp:txXfrm>
        <a:off x="5062432" y="1944368"/>
        <a:ext cx="2048946" cy="720000"/>
      </dsp:txXfrm>
    </dsp:sp>
    <dsp:sp modelId="{176B3B06-FEF9-4C86-9A40-65A10695DA7D}">
      <dsp:nvSpPr>
        <dsp:cNvPr id="0" name=""/>
        <dsp:cNvSpPr/>
      </dsp:nvSpPr>
      <dsp:spPr>
        <a:xfrm>
          <a:off x="8033405" y="732542"/>
          <a:ext cx="922026" cy="9220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22401A-2B33-4910-82DF-0A2C2ED79A1C}">
      <dsp:nvSpPr>
        <dsp:cNvPr id="0" name=""/>
        <dsp:cNvSpPr/>
      </dsp:nvSpPr>
      <dsp:spPr>
        <a:xfrm>
          <a:off x="7469944" y="1944368"/>
          <a:ext cx="204894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Object-Oriented Language</a:t>
          </a:r>
          <a:endParaRPr lang="en-US" sz="1400" kern="1200"/>
        </a:p>
      </dsp:txBody>
      <dsp:txXfrm>
        <a:off x="7469944" y="1944368"/>
        <a:ext cx="2048946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8C93A3-5813-4F66-9CC4-2650753E8DD1}">
      <dsp:nvSpPr>
        <dsp:cNvPr id="0" name=""/>
        <dsp:cNvSpPr/>
      </dsp:nvSpPr>
      <dsp:spPr>
        <a:xfrm>
          <a:off x="0" y="3829562"/>
          <a:ext cx="6403994" cy="125694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It's Portable</a:t>
          </a:r>
          <a:endParaRPr lang="en-US" sz="2400" kern="1200"/>
        </a:p>
      </dsp:txBody>
      <dsp:txXfrm>
        <a:off x="0" y="3829562"/>
        <a:ext cx="6403994" cy="678751"/>
      </dsp:txXfrm>
    </dsp:sp>
    <dsp:sp modelId="{7E308ACF-A1A1-4757-A0AB-E749B01E6CC4}">
      <dsp:nvSpPr>
        <dsp:cNvPr id="0" name=""/>
        <dsp:cNvSpPr/>
      </dsp:nvSpPr>
      <dsp:spPr>
        <a:xfrm>
          <a:off x="0" y="4483174"/>
          <a:ext cx="3201997" cy="57819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Python runs virtually in every major used today.</a:t>
          </a:r>
          <a:endParaRPr lang="en-US" sz="1300" kern="1200"/>
        </a:p>
      </dsp:txBody>
      <dsp:txXfrm>
        <a:off x="0" y="4483174"/>
        <a:ext cx="3201997" cy="578195"/>
      </dsp:txXfrm>
    </dsp:sp>
    <dsp:sp modelId="{5A3BDE7D-E5EB-4E19-BACB-550F72BC2603}">
      <dsp:nvSpPr>
        <dsp:cNvPr id="0" name=""/>
        <dsp:cNvSpPr/>
      </dsp:nvSpPr>
      <dsp:spPr>
        <a:xfrm>
          <a:off x="3201997" y="4483174"/>
          <a:ext cx="3201997" cy="57819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Python programs will run in exactly the same manner irrespective of the platform</a:t>
          </a:r>
          <a:r>
            <a:rPr lang="en-US" sz="1300" kern="1200"/>
            <a:t>.</a:t>
          </a:r>
        </a:p>
      </dsp:txBody>
      <dsp:txXfrm>
        <a:off x="3201997" y="4483174"/>
        <a:ext cx="3201997" cy="578195"/>
      </dsp:txXfrm>
    </dsp:sp>
    <dsp:sp modelId="{369786C2-29CA-45BF-8C97-B578ED610F45}">
      <dsp:nvSpPr>
        <dsp:cNvPr id="0" name=""/>
        <dsp:cNvSpPr/>
      </dsp:nvSpPr>
      <dsp:spPr>
        <a:xfrm rot="10800000">
          <a:off x="0" y="1915230"/>
          <a:ext cx="6403994" cy="1933185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It's Easy to Use and Learn</a:t>
          </a:r>
          <a:endParaRPr lang="en-US" sz="2400" kern="1200"/>
        </a:p>
      </dsp:txBody>
      <dsp:txXfrm rot="-10800000">
        <a:off x="0" y="1915230"/>
        <a:ext cx="6403994" cy="678548"/>
      </dsp:txXfrm>
    </dsp:sp>
    <dsp:sp modelId="{D2355009-08BA-4F67-9FD3-F16B1D039145}">
      <dsp:nvSpPr>
        <dsp:cNvPr id="0" name=""/>
        <dsp:cNvSpPr/>
      </dsp:nvSpPr>
      <dsp:spPr>
        <a:xfrm>
          <a:off x="0" y="2593778"/>
          <a:ext cx="3201997" cy="57802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Structure and Syntax of Python Is pretty easy to grasp.</a:t>
          </a:r>
          <a:endParaRPr lang="en-US" sz="1300" kern="1200"/>
        </a:p>
      </dsp:txBody>
      <dsp:txXfrm>
        <a:off x="0" y="2593778"/>
        <a:ext cx="3201997" cy="578022"/>
      </dsp:txXfrm>
    </dsp:sp>
    <dsp:sp modelId="{F02E1FED-42E4-4E20-A486-A38336A13621}">
      <dsp:nvSpPr>
        <dsp:cNvPr id="0" name=""/>
        <dsp:cNvSpPr/>
      </dsp:nvSpPr>
      <dsp:spPr>
        <a:xfrm>
          <a:off x="3201997" y="2593778"/>
          <a:ext cx="3201997" cy="57802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It is simple , readable and adaptable which allows programmers to create code quickly and effectively.</a:t>
          </a:r>
          <a:endParaRPr lang="en-US" sz="1300" kern="1200"/>
        </a:p>
      </dsp:txBody>
      <dsp:txXfrm>
        <a:off x="3201997" y="2593778"/>
        <a:ext cx="3201997" cy="578022"/>
      </dsp:txXfrm>
    </dsp:sp>
    <dsp:sp modelId="{85C50110-EE32-4271-9561-073B749F5DA9}">
      <dsp:nvSpPr>
        <dsp:cNvPr id="0" name=""/>
        <dsp:cNvSpPr/>
      </dsp:nvSpPr>
      <dsp:spPr>
        <a:xfrm rot="10800000">
          <a:off x="0" y="899"/>
          <a:ext cx="6403994" cy="1933185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It's Free(open-source)</a:t>
          </a:r>
          <a:endParaRPr lang="en-US" sz="2400" kern="1200"/>
        </a:p>
      </dsp:txBody>
      <dsp:txXfrm rot="-10800000">
        <a:off x="0" y="899"/>
        <a:ext cx="6403994" cy="678548"/>
      </dsp:txXfrm>
    </dsp:sp>
    <dsp:sp modelId="{25628070-8349-4B36-9DAE-82751A514FAD}">
      <dsp:nvSpPr>
        <dsp:cNvPr id="0" name=""/>
        <dsp:cNvSpPr/>
      </dsp:nvSpPr>
      <dsp:spPr>
        <a:xfrm>
          <a:off x="0" y="679447"/>
          <a:ext cx="3201997" cy="578022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/>
            <a:t>Downloading and installing Python is free and easy.</a:t>
          </a:r>
          <a:endParaRPr lang="en-US" sz="1300" kern="1200"/>
        </a:p>
      </dsp:txBody>
      <dsp:txXfrm>
        <a:off x="0" y="679447"/>
        <a:ext cx="3201997" cy="578022"/>
      </dsp:txXfrm>
    </dsp:sp>
    <dsp:sp modelId="{E2A5A716-5B37-48BE-A493-5EF3453A8D01}">
      <dsp:nvSpPr>
        <dsp:cNvPr id="0" name=""/>
        <dsp:cNvSpPr/>
      </dsp:nvSpPr>
      <dsp:spPr>
        <a:xfrm>
          <a:off x="3201997" y="679447"/>
          <a:ext cx="3201997" cy="57802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16510" rIns="92456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i="1" kern="1200"/>
            <a:t>Source code is easily accessible.</a:t>
          </a:r>
          <a:endParaRPr lang="en-US" sz="1300" kern="1200"/>
        </a:p>
      </dsp:txBody>
      <dsp:txXfrm>
        <a:off x="3201997" y="679447"/>
        <a:ext cx="3201997" cy="5780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70F433-7D02-47F5-9B2E-8FEF355ACA59}">
      <dsp:nvSpPr>
        <dsp:cNvPr id="0" name=""/>
        <dsp:cNvSpPr/>
      </dsp:nvSpPr>
      <dsp:spPr>
        <a:xfrm>
          <a:off x="2866395" y="679531"/>
          <a:ext cx="523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3234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14167" y="722482"/>
        <a:ext cx="27691" cy="5538"/>
      </dsp:txXfrm>
    </dsp:sp>
    <dsp:sp modelId="{6BEC8876-E505-4C0D-8095-159A57F6977A}">
      <dsp:nvSpPr>
        <dsp:cNvPr id="0" name=""/>
        <dsp:cNvSpPr/>
      </dsp:nvSpPr>
      <dsp:spPr>
        <a:xfrm>
          <a:off x="460218" y="2858"/>
          <a:ext cx="2407977" cy="14447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993" tIns="123854" rIns="117993" bIns="12385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System Programming</a:t>
          </a:r>
          <a:endParaRPr lang="en-US" sz="2100" kern="1200"/>
        </a:p>
      </dsp:txBody>
      <dsp:txXfrm>
        <a:off x="460218" y="2858"/>
        <a:ext cx="2407977" cy="1444786"/>
      </dsp:txXfrm>
    </dsp:sp>
    <dsp:sp modelId="{3FBD39A3-C6AB-4B56-AFEE-294B74FA38BF}">
      <dsp:nvSpPr>
        <dsp:cNvPr id="0" name=""/>
        <dsp:cNvSpPr/>
      </dsp:nvSpPr>
      <dsp:spPr>
        <a:xfrm>
          <a:off x="1664207" y="1445844"/>
          <a:ext cx="2961811" cy="523234"/>
        </a:xfrm>
        <a:custGeom>
          <a:avLst/>
          <a:gdLst/>
          <a:ahLst/>
          <a:cxnLst/>
          <a:rect l="0" t="0" r="0" b="0"/>
          <a:pathLst>
            <a:path>
              <a:moveTo>
                <a:pt x="2961811" y="0"/>
              </a:moveTo>
              <a:lnTo>
                <a:pt x="2961811" y="278717"/>
              </a:lnTo>
              <a:lnTo>
                <a:pt x="0" y="278717"/>
              </a:lnTo>
              <a:lnTo>
                <a:pt x="0" y="523234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9784" y="1704692"/>
        <a:ext cx="150657" cy="5538"/>
      </dsp:txXfrm>
    </dsp:sp>
    <dsp:sp modelId="{C2AA7D82-CCE6-4D7D-AC0C-EA8686A9C778}">
      <dsp:nvSpPr>
        <dsp:cNvPr id="0" name=""/>
        <dsp:cNvSpPr/>
      </dsp:nvSpPr>
      <dsp:spPr>
        <a:xfrm>
          <a:off x="3422030" y="2858"/>
          <a:ext cx="2407977" cy="144478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993" tIns="123854" rIns="117993" bIns="12385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GUI Programming</a:t>
          </a:r>
          <a:endParaRPr lang="en-US" sz="2100" kern="1200"/>
        </a:p>
      </dsp:txBody>
      <dsp:txXfrm>
        <a:off x="3422030" y="2858"/>
        <a:ext cx="2407977" cy="1444786"/>
      </dsp:txXfrm>
    </dsp:sp>
    <dsp:sp modelId="{B03D1E6D-DC64-4AFA-BC91-E02FCC6EB5A3}">
      <dsp:nvSpPr>
        <dsp:cNvPr id="0" name=""/>
        <dsp:cNvSpPr/>
      </dsp:nvSpPr>
      <dsp:spPr>
        <a:xfrm>
          <a:off x="2866395" y="2678152"/>
          <a:ext cx="523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3234" y="45720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14167" y="2721103"/>
        <a:ext cx="27691" cy="5538"/>
      </dsp:txXfrm>
    </dsp:sp>
    <dsp:sp modelId="{9D796C32-9A38-4DF9-AEF4-ABD084BAE70F}">
      <dsp:nvSpPr>
        <dsp:cNvPr id="0" name=""/>
        <dsp:cNvSpPr/>
      </dsp:nvSpPr>
      <dsp:spPr>
        <a:xfrm>
          <a:off x="460218" y="2001479"/>
          <a:ext cx="2407977" cy="14447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993" tIns="123854" rIns="117993" bIns="12385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Internet Scripting</a:t>
          </a:r>
          <a:endParaRPr lang="en-US" sz="2100" kern="1200"/>
        </a:p>
      </dsp:txBody>
      <dsp:txXfrm>
        <a:off x="460218" y="2001479"/>
        <a:ext cx="2407977" cy="1444786"/>
      </dsp:txXfrm>
    </dsp:sp>
    <dsp:sp modelId="{31335BD0-DBCD-4E71-820E-05A7D30A7FE2}">
      <dsp:nvSpPr>
        <dsp:cNvPr id="0" name=""/>
        <dsp:cNvSpPr/>
      </dsp:nvSpPr>
      <dsp:spPr>
        <a:xfrm>
          <a:off x="1664207" y="3444465"/>
          <a:ext cx="2961811" cy="523234"/>
        </a:xfrm>
        <a:custGeom>
          <a:avLst/>
          <a:gdLst/>
          <a:ahLst/>
          <a:cxnLst/>
          <a:rect l="0" t="0" r="0" b="0"/>
          <a:pathLst>
            <a:path>
              <a:moveTo>
                <a:pt x="2961811" y="0"/>
              </a:moveTo>
              <a:lnTo>
                <a:pt x="2961811" y="278717"/>
              </a:lnTo>
              <a:lnTo>
                <a:pt x="0" y="278717"/>
              </a:lnTo>
              <a:lnTo>
                <a:pt x="0" y="523234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069784" y="3703313"/>
        <a:ext cx="150657" cy="5538"/>
      </dsp:txXfrm>
    </dsp:sp>
    <dsp:sp modelId="{152C761E-D146-4D11-8D51-33EFF3E32AB8}">
      <dsp:nvSpPr>
        <dsp:cNvPr id="0" name=""/>
        <dsp:cNvSpPr/>
      </dsp:nvSpPr>
      <dsp:spPr>
        <a:xfrm>
          <a:off x="3422030" y="2001479"/>
          <a:ext cx="2407977" cy="144478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993" tIns="123854" rIns="117993" bIns="12385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Component Integration</a:t>
          </a:r>
          <a:endParaRPr lang="en-US" sz="2100" kern="1200"/>
        </a:p>
      </dsp:txBody>
      <dsp:txXfrm>
        <a:off x="3422030" y="2001479"/>
        <a:ext cx="2407977" cy="1444786"/>
      </dsp:txXfrm>
    </dsp:sp>
    <dsp:sp modelId="{2515EE7D-C75A-47BA-8678-C5CF6E8DF76D}">
      <dsp:nvSpPr>
        <dsp:cNvPr id="0" name=""/>
        <dsp:cNvSpPr/>
      </dsp:nvSpPr>
      <dsp:spPr>
        <a:xfrm>
          <a:off x="2866395" y="4676773"/>
          <a:ext cx="5232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3234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14167" y="4719724"/>
        <a:ext cx="27691" cy="5538"/>
      </dsp:txXfrm>
    </dsp:sp>
    <dsp:sp modelId="{008F65CB-B614-4811-BC06-D6B17059D71D}">
      <dsp:nvSpPr>
        <dsp:cNvPr id="0" name=""/>
        <dsp:cNvSpPr/>
      </dsp:nvSpPr>
      <dsp:spPr>
        <a:xfrm>
          <a:off x="460218" y="4000100"/>
          <a:ext cx="2407977" cy="1444786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993" tIns="123854" rIns="117993" bIns="12385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Database Programming</a:t>
          </a:r>
          <a:endParaRPr lang="en-US" sz="2100" kern="1200"/>
        </a:p>
      </dsp:txBody>
      <dsp:txXfrm>
        <a:off x="460218" y="4000100"/>
        <a:ext cx="2407977" cy="1444786"/>
      </dsp:txXfrm>
    </dsp:sp>
    <dsp:sp modelId="{370E9808-19C7-4171-AE92-31E8D12E8895}">
      <dsp:nvSpPr>
        <dsp:cNvPr id="0" name=""/>
        <dsp:cNvSpPr/>
      </dsp:nvSpPr>
      <dsp:spPr>
        <a:xfrm>
          <a:off x="3422030" y="4000100"/>
          <a:ext cx="2407977" cy="14447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993" tIns="123854" rIns="117993" bIns="12385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Gaming , Images , Robotics and more...</a:t>
          </a:r>
          <a:endParaRPr lang="en-US" sz="2100" kern="1200"/>
        </a:p>
      </dsp:txBody>
      <dsp:txXfrm>
        <a:off x="3422030" y="4000100"/>
        <a:ext cx="2407977" cy="14447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1CE8D-601B-459F-9501-F9D221D710FE}">
      <dsp:nvSpPr>
        <dsp:cNvPr id="0" name=""/>
        <dsp:cNvSpPr/>
      </dsp:nvSpPr>
      <dsp:spPr>
        <a:xfrm>
          <a:off x="3170" y="0"/>
          <a:ext cx="2514897" cy="3340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071" tIns="330200" rIns="19607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b="1" kern="1200"/>
            <a:t>Python is pre-installed in most UNIX systems , including Linux and Mac OS X</a:t>
          </a:r>
          <a:endParaRPr lang="en-US" sz="1100" kern="1200"/>
        </a:p>
      </dsp:txBody>
      <dsp:txXfrm>
        <a:off x="3170" y="1269238"/>
        <a:ext cx="2514897" cy="2004060"/>
      </dsp:txXfrm>
    </dsp:sp>
    <dsp:sp modelId="{B88D1F59-3397-4F75-887C-383F035C28AC}">
      <dsp:nvSpPr>
        <dsp:cNvPr id="0" name=""/>
        <dsp:cNvSpPr/>
      </dsp:nvSpPr>
      <dsp:spPr>
        <a:xfrm>
          <a:off x="759603" y="334009"/>
          <a:ext cx="1002030" cy="10020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22" tIns="12700" rIns="7812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6347" y="480753"/>
        <a:ext cx="708542" cy="708542"/>
      </dsp:txXfrm>
    </dsp:sp>
    <dsp:sp modelId="{1A1E530A-B704-40F7-A287-B5BF48D514FB}">
      <dsp:nvSpPr>
        <dsp:cNvPr id="0" name=""/>
        <dsp:cNvSpPr/>
      </dsp:nvSpPr>
      <dsp:spPr>
        <a:xfrm>
          <a:off x="3170" y="3340028"/>
          <a:ext cx="251489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CCDE2B-1B50-4F9D-BA72-1246A87A8468}">
      <dsp:nvSpPr>
        <dsp:cNvPr id="0" name=""/>
        <dsp:cNvSpPr/>
      </dsp:nvSpPr>
      <dsp:spPr>
        <a:xfrm>
          <a:off x="2769557" y="0"/>
          <a:ext cx="2514897" cy="3340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071" tIns="330200" rIns="19607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b="1" kern="1200"/>
            <a:t>But for in Windows OS users can download python from the below link :          </a:t>
          </a:r>
          <a:endParaRPr lang="en-US" sz="1100" kern="1200"/>
        </a:p>
      </dsp:txBody>
      <dsp:txXfrm>
        <a:off x="2769557" y="1269238"/>
        <a:ext cx="2514897" cy="2004060"/>
      </dsp:txXfrm>
    </dsp:sp>
    <dsp:sp modelId="{1A4751CF-13D5-4A94-BF5E-16168F430652}">
      <dsp:nvSpPr>
        <dsp:cNvPr id="0" name=""/>
        <dsp:cNvSpPr/>
      </dsp:nvSpPr>
      <dsp:spPr>
        <a:xfrm>
          <a:off x="3525991" y="334009"/>
          <a:ext cx="1002030" cy="10020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22" tIns="12700" rIns="7812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72735" y="480753"/>
        <a:ext cx="708542" cy="708542"/>
      </dsp:txXfrm>
    </dsp:sp>
    <dsp:sp modelId="{AC9CBBFF-4B25-4A33-BC8C-C4B6ECFECB1E}">
      <dsp:nvSpPr>
        <dsp:cNvPr id="0" name=""/>
        <dsp:cNvSpPr/>
      </dsp:nvSpPr>
      <dsp:spPr>
        <a:xfrm>
          <a:off x="2769557" y="3340028"/>
          <a:ext cx="251489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36C5B-E305-4CCF-8DEE-8182BC0B2FD4}">
      <dsp:nvSpPr>
        <dsp:cNvPr id="0" name=""/>
        <dsp:cNvSpPr/>
      </dsp:nvSpPr>
      <dsp:spPr>
        <a:xfrm>
          <a:off x="5535944" y="0"/>
          <a:ext cx="2514897" cy="3340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071" tIns="330200" rIns="19607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b="1" kern="1200">
              <a:hlinkClick xmlns:r="http://schemas.openxmlformats.org/officeDocument/2006/relationships" r:id="rId1"/>
            </a:rPr>
            <a:t>https://www.python.org/downloads/</a:t>
          </a:r>
          <a:endParaRPr lang="en-US" sz="11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/>
            <a:t>From the above link download the latest version of python which is version 3.12.1</a:t>
          </a:r>
          <a:endParaRPr lang="en-US" sz="900" kern="1200"/>
        </a:p>
      </dsp:txBody>
      <dsp:txXfrm>
        <a:off x="5535944" y="1269238"/>
        <a:ext cx="2514897" cy="2004060"/>
      </dsp:txXfrm>
    </dsp:sp>
    <dsp:sp modelId="{3CE297A2-478E-4BD2-A1F7-A1041EE0EA7D}">
      <dsp:nvSpPr>
        <dsp:cNvPr id="0" name=""/>
        <dsp:cNvSpPr/>
      </dsp:nvSpPr>
      <dsp:spPr>
        <a:xfrm>
          <a:off x="6292378" y="334009"/>
          <a:ext cx="1002030" cy="10020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22" tIns="12700" rIns="7812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39122" y="480753"/>
        <a:ext cx="708542" cy="708542"/>
      </dsp:txXfrm>
    </dsp:sp>
    <dsp:sp modelId="{355A1F12-7E44-4265-B082-F94E04054EDD}">
      <dsp:nvSpPr>
        <dsp:cNvPr id="0" name=""/>
        <dsp:cNvSpPr/>
      </dsp:nvSpPr>
      <dsp:spPr>
        <a:xfrm>
          <a:off x="5535944" y="3340028"/>
          <a:ext cx="251489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FEC232-5F20-4DBB-837D-E05E901B6C66}">
      <dsp:nvSpPr>
        <dsp:cNvPr id="0" name=""/>
        <dsp:cNvSpPr/>
      </dsp:nvSpPr>
      <dsp:spPr>
        <a:xfrm>
          <a:off x="8302332" y="0"/>
          <a:ext cx="2514897" cy="33401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6071" tIns="330200" rIns="19607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100" b="1" kern="1200"/>
            <a:t>After installing python go to start menu and search for python 3.12 or python IDLE and open the application.</a:t>
          </a:r>
          <a:endParaRPr lang="en-US" sz="1100" kern="1200"/>
        </a:p>
      </dsp:txBody>
      <dsp:txXfrm>
        <a:off x="8302332" y="1269238"/>
        <a:ext cx="2514897" cy="2004060"/>
      </dsp:txXfrm>
    </dsp:sp>
    <dsp:sp modelId="{A1192901-52F4-4FDA-B563-8233A10A0344}">
      <dsp:nvSpPr>
        <dsp:cNvPr id="0" name=""/>
        <dsp:cNvSpPr/>
      </dsp:nvSpPr>
      <dsp:spPr>
        <a:xfrm>
          <a:off x="9058766" y="334009"/>
          <a:ext cx="1002030" cy="10020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22" tIns="12700" rIns="7812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205510" y="480753"/>
        <a:ext cx="708542" cy="708542"/>
      </dsp:txXfrm>
    </dsp:sp>
    <dsp:sp modelId="{C7B4E1A3-7484-4C64-B33C-C91B6D54DE86}">
      <dsp:nvSpPr>
        <dsp:cNvPr id="0" name=""/>
        <dsp:cNvSpPr/>
      </dsp:nvSpPr>
      <dsp:spPr>
        <a:xfrm>
          <a:off x="8302332" y="3340028"/>
          <a:ext cx="2514897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9F0C4-DBA8-4272-AA6F-F43C186580DA}">
      <dsp:nvSpPr>
        <dsp:cNvPr id="0" name=""/>
        <dsp:cNvSpPr/>
      </dsp:nvSpPr>
      <dsp:spPr>
        <a:xfrm>
          <a:off x="3381" y="111231"/>
          <a:ext cx="3296840" cy="738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latin typeface="Century Gothic" panose="020B0502020202020204"/>
            </a:rPr>
            <a:t>What are comments</a:t>
          </a:r>
          <a:endParaRPr lang="en-US" sz="2000" kern="1200" dirty="0"/>
        </a:p>
      </dsp:txBody>
      <dsp:txXfrm>
        <a:off x="3381" y="111231"/>
        <a:ext cx="3296840" cy="738473"/>
      </dsp:txXfrm>
    </dsp:sp>
    <dsp:sp modelId="{9CFCB504-A12E-4C57-8EF7-1F421456CBBA}">
      <dsp:nvSpPr>
        <dsp:cNvPr id="0" name=""/>
        <dsp:cNvSpPr/>
      </dsp:nvSpPr>
      <dsp:spPr>
        <a:xfrm>
          <a:off x="3381" y="849705"/>
          <a:ext cx="3296840" cy="4029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>
              <a:solidFill>
                <a:srgbClr val="000000"/>
              </a:solidFill>
              <a:latin typeface="Calibri"/>
              <a:cs typeface="Calibri"/>
            </a:rPr>
            <a:t>Comments in Python are the lines in the program which are ignored by the interpreter during the execution of the code .</a:t>
          </a:r>
          <a:endParaRPr lang="en-US" sz="2000" b="1" kern="1200" dirty="0">
            <a:latin typeface="Century Gothic" panose="020B0502020202020204"/>
          </a:endParaRPr>
        </a:p>
      </dsp:txBody>
      <dsp:txXfrm>
        <a:off x="3381" y="849705"/>
        <a:ext cx="3296840" cy="4029145"/>
      </dsp:txXfrm>
    </dsp:sp>
    <dsp:sp modelId="{273261D5-2968-4B6A-BB38-A520C36D7269}">
      <dsp:nvSpPr>
        <dsp:cNvPr id="0" name=""/>
        <dsp:cNvSpPr/>
      </dsp:nvSpPr>
      <dsp:spPr>
        <a:xfrm>
          <a:off x="3761779" y="111231"/>
          <a:ext cx="3296840" cy="738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Comments is python helps in :</a:t>
          </a:r>
          <a:endParaRPr lang="en-US" sz="2000" kern="1200" dirty="0"/>
        </a:p>
      </dsp:txBody>
      <dsp:txXfrm>
        <a:off x="3761779" y="111231"/>
        <a:ext cx="3296840" cy="738473"/>
      </dsp:txXfrm>
    </dsp:sp>
    <dsp:sp modelId="{84EA5681-8A93-4C40-B34C-F9981CE15D7F}">
      <dsp:nvSpPr>
        <dsp:cNvPr id="0" name=""/>
        <dsp:cNvSpPr/>
      </dsp:nvSpPr>
      <dsp:spPr>
        <a:xfrm>
          <a:off x="3761779" y="849705"/>
          <a:ext cx="3296840" cy="4029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Enhance code readability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Documenting the steps and need for a  function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Sharing code with fellow developers</a:t>
          </a:r>
          <a:endParaRPr lang="en-US" sz="2000" kern="1200" dirty="0"/>
        </a:p>
      </dsp:txBody>
      <dsp:txXfrm>
        <a:off x="3761779" y="849705"/>
        <a:ext cx="3296840" cy="4029145"/>
      </dsp:txXfrm>
    </dsp:sp>
    <dsp:sp modelId="{15902005-6712-4A92-BB26-300BED5C42AA}">
      <dsp:nvSpPr>
        <dsp:cNvPr id="0" name=""/>
        <dsp:cNvSpPr/>
      </dsp:nvSpPr>
      <dsp:spPr>
        <a:xfrm>
          <a:off x="7520178" y="111231"/>
          <a:ext cx="3296840" cy="7384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There are two type of comments in Python</a:t>
          </a:r>
          <a:endParaRPr lang="en-US" sz="2000" kern="1200" dirty="0"/>
        </a:p>
      </dsp:txBody>
      <dsp:txXfrm>
        <a:off x="7520178" y="111231"/>
        <a:ext cx="3296840" cy="738473"/>
      </dsp:txXfrm>
    </dsp:sp>
    <dsp:sp modelId="{2F3DE981-9AEC-4088-9520-D843623418F8}">
      <dsp:nvSpPr>
        <dsp:cNvPr id="0" name=""/>
        <dsp:cNvSpPr/>
      </dsp:nvSpPr>
      <dsp:spPr>
        <a:xfrm>
          <a:off x="7520178" y="849705"/>
          <a:ext cx="3296840" cy="402914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Single-Line Comments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This comment starts with a # symbol with no whitespaces and lasts till the end of the line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Multi-Line Comments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 dirty="0"/>
            <a:t>These comments start with either 3 single quotes (''') or 3 double quotes (""") and ends with the same .</a:t>
          </a:r>
          <a:endParaRPr lang="en-US" sz="2000" kern="1200" dirty="0"/>
        </a:p>
      </dsp:txBody>
      <dsp:txXfrm>
        <a:off x="7520178" y="849705"/>
        <a:ext cx="3296840" cy="4029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367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80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057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1609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5675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042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5387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532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3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28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745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277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352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3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0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838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015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0BD7D-6AA8-4429-8B1A-05667682FBC0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0AFB8-BF65-4A7B-A281-671E7E30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917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054AA-E7DD-25D8-871E-5847FB522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>
            <a:noFill/>
          </a:ln>
        </p:spPr>
        <p:txBody>
          <a:bodyPr/>
          <a:lstStyle/>
          <a:p>
            <a:r>
              <a:rPr lang="en-US" b="1" i="1" dirty="0">
                <a:solidFill>
                  <a:srgbClr val="00B0F0"/>
                </a:solidFill>
              </a:rPr>
              <a:t>Python fundamentals</a:t>
            </a:r>
            <a:endParaRPr lang="en-IN" b="1" i="1">
              <a:solidFill>
                <a:srgbClr val="00B0F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6EEAD-25E9-8A90-D75C-6EC5187F23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dirty="0">
                <a:solidFill>
                  <a:srgbClr val="00B050"/>
                </a:solidFill>
              </a:rPr>
              <a:t>- Project by Nouman and Krishiv</a:t>
            </a:r>
            <a:endParaRPr lang="en-IN" b="1" i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681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5D7F-FB44-512B-D8ED-B2BA8081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6901" y="498559"/>
            <a:ext cx="6448647" cy="1293028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Python comments</a:t>
            </a:r>
            <a:endParaRPr lang="en-US">
              <a:solidFill>
                <a:srgbClr val="00B0F0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2C1AFBE-39E0-3875-4C29-68710573A28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6056" y="1476863"/>
          <a:ext cx="10820400" cy="4990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256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3CA6B0-2FC7-B754-D2D2-CDBEA9CCC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681142"/>
            <a:ext cx="9766300" cy="1293028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TOKENS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E4A6C-D75F-4067-7EEB-841C4310D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900" y="2821774"/>
            <a:ext cx="9766299" cy="33969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A token is the smallest individual unit in a python program. All statements and instructions in a program are built with tokens. The various tokens in python are :</a:t>
            </a:r>
          </a:p>
          <a:p>
            <a:pPr marL="914400" lvl="1" indent="-457200">
              <a:buAutoNum type="arabicParenR"/>
            </a:pPr>
            <a:r>
              <a:rPr lang="en-US" b="1"/>
              <a:t>Keywords</a:t>
            </a:r>
          </a:p>
          <a:p>
            <a:pPr marL="914400" lvl="1" indent="-457200">
              <a:buAutoNum type="arabicParenR"/>
            </a:pPr>
            <a:r>
              <a:rPr lang="en-US" b="1"/>
              <a:t>Identifiers</a:t>
            </a:r>
          </a:p>
          <a:p>
            <a:pPr marL="914400" lvl="1" indent="-457200">
              <a:buAutoNum type="arabicParenR"/>
            </a:pPr>
            <a:r>
              <a:rPr lang="en-US" b="1"/>
              <a:t>Literals</a:t>
            </a:r>
          </a:p>
          <a:p>
            <a:pPr marL="914400" lvl="1" indent="-457200">
              <a:buAutoNum type="arabicParenR"/>
            </a:pPr>
            <a:r>
              <a:rPr lang="en-US" b="1"/>
              <a:t>Operators</a:t>
            </a:r>
          </a:p>
          <a:p>
            <a:pPr marL="914400" lvl="1" indent="-457200">
              <a:buAutoNum type="arabicParenR"/>
            </a:pPr>
            <a:r>
              <a:rPr lang="en-US" b="1"/>
              <a:t>Punctuators</a:t>
            </a:r>
          </a:p>
        </p:txBody>
      </p:sp>
    </p:spTree>
    <p:extLst>
      <p:ext uri="{BB962C8B-B14F-4D97-AF65-F5344CB8AC3E}">
        <p14:creationId xmlns:p14="http://schemas.microsoft.com/office/powerpoint/2010/main" val="3221722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ounded Rectangle 14">
            <a:extLst>
              <a:ext uri="{FF2B5EF4-FFF2-40B4-BE49-F238E27FC236}">
                <a16:creationId xmlns:a16="http://schemas.microsoft.com/office/drawing/2014/main" id="{1FDFF85F-F105-40D5-9793-90419158C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AB47A4-BA8C-4250-88BD-D49C68C5F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6C8958D-EB99-414F-B735-863B67BB1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462F12-D175-8F2B-4AE5-966068434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3687417" cy="1920372"/>
          </a:xfrm>
        </p:spPr>
        <p:txBody>
          <a:bodyPr>
            <a:normAutofit/>
          </a:bodyPr>
          <a:lstStyle/>
          <a:p>
            <a:pPr algn="l"/>
            <a:r>
              <a:rPr lang="en-US" sz="3600" b="1" u="sng" dirty="0">
                <a:solidFill>
                  <a:srgbClr val="00B0F0"/>
                </a:solidFill>
              </a:rPr>
              <a:t>KEYWORDS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9E5F3CB-7BDD-4E64-B274-CD900F08C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B27C-215C-F97D-5F20-5CF2C8684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821774"/>
            <a:ext cx="3687417" cy="3148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Keywords are the reserved words that cannot be used as a identifier in python.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Keywords are case – sensitive</a:t>
            </a:r>
          </a:p>
          <a:p>
            <a:endParaRPr lang="en-US" sz="1600" dirty="0">
              <a:solidFill>
                <a:srgbClr val="00B050"/>
              </a:solidFill>
            </a:endParaRPr>
          </a:p>
          <a:p>
            <a:endParaRPr lang="en-US" sz="1600" dirty="0">
              <a:solidFill>
                <a:srgbClr val="00B05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DE7EFB-15F6-4CFD-A39D-057939E31A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008945"/>
              </p:ext>
            </p:extLst>
          </p:nvPr>
        </p:nvGraphicFramePr>
        <p:xfrm>
          <a:off x="5279475" y="2579685"/>
          <a:ext cx="6269061" cy="169863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59236">
                  <a:extLst>
                    <a:ext uri="{9D8B030D-6E8A-4147-A177-3AD203B41FA5}">
                      <a16:colId xmlns:a16="http://schemas.microsoft.com/office/drawing/2014/main" val="529873"/>
                    </a:ext>
                  </a:extLst>
                </a:gridCol>
                <a:gridCol w="1070223">
                  <a:extLst>
                    <a:ext uri="{9D8B030D-6E8A-4147-A177-3AD203B41FA5}">
                      <a16:colId xmlns:a16="http://schemas.microsoft.com/office/drawing/2014/main" val="3028383871"/>
                    </a:ext>
                  </a:extLst>
                </a:gridCol>
                <a:gridCol w="877197">
                  <a:extLst>
                    <a:ext uri="{9D8B030D-6E8A-4147-A177-3AD203B41FA5}">
                      <a16:colId xmlns:a16="http://schemas.microsoft.com/office/drawing/2014/main" val="231234029"/>
                    </a:ext>
                  </a:extLst>
                </a:gridCol>
                <a:gridCol w="866473">
                  <a:extLst>
                    <a:ext uri="{9D8B030D-6E8A-4147-A177-3AD203B41FA5}">
                      <a16:colId xmlns:a16="http://schemas.microsoft.com/office/drawing/2014/main" val="2016027264"/>
                    </a:ext>
                  </a:extLst>
                </a:gridCol>
                <a:gridCol w="1059499">
                  <a:extLst>
                    <a:ext uri="{9D8B030D-6E8A-4147-A177-3AD203B41FA5}">
                      <a16:colId xmlns:a16="http://schemas.microsoft.com/office/drawing/2014/main" val="4039914643"/>
                    </a:ext>
                  </a:extLst>
                </a:gridCol>
                <a:gridCol w="823578">
                  <a:extLst>
                    <a:ext uri="{9D8B030D-6E8A-4147-A177-3AD203B41FA5}">
                      <a16:colId xmlns:a16="http://schemas.microsoft.com/office/drawing/2014/main" val="3820024551"/>
                    </a:ext>
                  </a:extLst>
                </a:gridCol>
                <a:gridCol w="812855">
                  <a:extLst>
                    <a:ext uri="{9D8B030D-6E8A-4147-A177-3AD203B41FA5}">
                      <a16:colId xmlns:a16="http://schemas.microsoft.com/office/drawing/2014/main" val="638512167"/>
                    </a:ext>
                  </a:extLst>
                </a:gridCol>
              </a:tblGrid>
              <a:tr h="339726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False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Assert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del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for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in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or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while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947616"/>
                  </a:ext>
                </a:extLst>
              </a:tr>
              <a:tr h="339726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None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Break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elif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from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pass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with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86700"/>
                  </a:ext>
                </a:extLst>
              </a:tr>
              <a:tr h="339726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True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class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else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global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lambda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raise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yield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365002"/>
                  </a:ext>
                </a:extLst>
              </a:tr>
              <a:tr h="339726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and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continue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except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if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nonlocal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return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dirty="0">
                          <a:solidFill>
                            <a:schemeClr val="bg1"/>
                          </a:solidFill>
                        </a:rPr>
                        <a:t>async</a:t>
                      </a: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4825288"/>
                  </a:ext>
                </a:extLst>
              </a:tr>
              <a:tr h="339726"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as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def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finally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import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Not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try</a:t>
                      </a:r>
                      <a:endParaRPr lang="en-IN"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dirty="0">
                          <a:solidFill>
                            <a:schemeClr val="bg1"/>
                          </a:solidFill>
                        </a:rPr>
                        <a:t>await</a:t>
                      </a:r>
                    </a:p>
                  </a:txBody>
                  <a:tcPr marL="77210" marR="77210" marT="38605" marB="38605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835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026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9C2AE-CCE8-FEB0-B312-FCDB1A4C4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681142"/>
            <a:ext cx="9766300" cy="1293028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IDENTIFIERS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91F2-74E2-F295-5264-1683BEA5E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900" y="2821774"/>
            <a:ext cx="9766299" cy="33969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/>
              <a:t>Identifiers are names given to class , functions , variables etc. in python</a:t>
            </a:r>
          </a:p>
          <a:p>
            <a:r>
              <a:rPr lang="en-US" sz="2000" b="1"/>
              <a:t>The following are the rules for writing identifiers :</a:t>
            </a:r>
          </a:p>
          <a:p>
            <a:pPr lvl="1"/>
            <a:r>
              <a:rPr lang="en-US" b="1"/>
              <a:t>Can be a combination of letters of lowercase (a to z) to upper (A to  Z)</a:t>
            </a:r>
          </a:p>
          <a:p>
            <a:pPr marL="457200" lvl="1" indent="0">
              <a:buNone/>
            </a:pPr>
            <a:r>
              <a:rPr lang="en-US" b="1"/>
              <a:t>    or digits (0 to 9) or an underscore(_) . </a:t>
            </a:r>
          </a:p>
          <a:p>
            <a:pPr lvl="1"/>
            <a:r>
              <a:rPr lang="en-US" b="1"/>
              <a:t>An Identifier cannot start with a digit . </a:t>
            </a:r>
          </a:p>
          <a:p>
            <a:pPr lvl="1"/>
            <a:r>
              <a:rPr lang="en-US" b="1"/>
              <a:t>Keywords cannot be used as Identifiers .</a:t>
            </a:r>
          </a:p>
          <a:p>
            <a:pPr lvl="1"/>
            <a:r>
              <a:rPr lang="en-US" b="1"/>
              <a:t>Cannot use special symbols like ! , @ , # , $ , % etc. In our Identifier</a:t>
            </a:r>
          </a:p>
          <a:p>
            <a:pPr lvl="1"/>
            <a:r>
              <a:rPr lang="en-US" b="1"/>
              <a:t>Can be of any length</a:t>
            </a:r>
          </a:p>
        </p:txBody>
      </p:sp>
    </p:spTree>
    <p:extLst>
      <p:ext uri="{BB962C8B-B14F-4D97-AF65-F5344CB8AC3E}">
        <p14:creationId xmlns:p14="http://schemas.microsoft.com/office/powerpoint/2010/main" val="110653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2A05AE-E6EB-857B-45F4-C6A84B6BA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681142"/>
            <a:ext cx="9766300" cy="1293028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97C95-97F9-6862-F414-4CA340DB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900" y="2821774"/>
            <a:ext cx="9766299" cy="33969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/>
              <a:t>Literals or constant values are the raw data given to a variable or constant which has a fixed value</a:t>
            </a:r>
          </a:p>
          <a:p>
            <a:r>
              <a:rPr lang="en-US" sz="2000" b="1"/>
              <a:t>In Python there are various types of Literals :</a:t>
            </a:r>
          </a:p>
          <a:p>
            <a:pPr marL="914400" lvl="1" indent="-457200">
              <a:buAutoNum type="romanLcPeriod"/>
            </a:pPr>
            <a:r>
              <a:rPr lang="en-US" b="1"/>
              <a:t>Numeric Literals</a:t>
            </a:r>
          </a:p>
          <a:p>
            <a:pPr marL="914400" lvl="1" indent="-457200">
              <a:buAutoNum type="romanLcPeriod"/>
            </a:pPr>
            <a:r>
              <a:rPr lang="en-US" b="1"/>
              <a:t>String Literals</a:t>
            </a:r>
          </a:p>
          <a:p>
            <a:pPr marL="914400" lvl="1" indent="-457200">
              <a:buAutoNum type="romanLcPeriod"/>
            </a:pPr>
            <a:r>
              <a:rPr lang="en-US" b="1"/>
              <a:t>Boolean Literals</a:t>
            </a:r>
          </a:p>
          <a:p>
            <a:pPr marL="914400" lvl="1" indent="-457200">
              <a:buAutoNum type="romanLcPeriod"/>
            </a:pPr>
            <a:r>
              <a:rPr lang="en-US" b="1"/>
              <a:t>Special Literals (None)</a:t>
            </a:r>
          </a:p>
          <a:p>
            <a:pPr marL="914400" lvl="1" indent="-457200">
              <a:buAutoNum type="romanLcPeriod"/>
            </a:pPr>
            <a:r>
              <a:rPr lang="en-US" b="1"/>
              <a:t>Literal Collections</a:t>
            </a:r>
          </a:p>
          <a:p>
            <a:pPr marL="914400" lvl="1" indent="-457200">
              <a:buAutoNum type="romanLcPeriod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641677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094827-B036-5A56-60FD-9DE44208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b="1" u="sng"/>
              <a:t>Numeric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AEF5A-0EC7-73C5-7A70-FFDCB9DBB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AutoNum type="arabicPeriod"/>
            </a:pPr>
            <a:r>
              <a:rPr lang="en-US" sz="1800" b="1"/>
              <a:t>There are 3 types of Numeric Literals in Python :</a:t>
            </a:r>
          </a:p>
          <a:p>
            <a:pPr marL="914400" lvl="1" indent="-457200">
              <a:buAutoNum type="alphaLcPeriod"/>
            </a:pPr>
            <a:r>
              <a:rPr lang="en-US" sz="1800" b="1"/>
              <a:t>Integer Literals</a:t>
            </a:r>
          </a:p>
          <a:p>
            <a:pPr marL="1371600" lvl="2" indent="-457200">
              <a:buAutoNum type="romanLcPeriod"/>
            </a:pPr>
            <a:r>
              <a:rPr lang="en-US" b="1">
                <a:latin typeface="Arial"/>
                <a:cs typeface="Arial"/>
              </a:rPr>
              <a:t>Binary Literals</a:t>
            </a:r>
          </a:p>
          <a:p>
            <a:pPr marL="1828800" lvl="3" indent="-457200">
              <a:buAutoNum type="arabicPeriod"/>
            </a:pPr>
            <a:r>
              <a:rPr lang="en-US" sz="1800" b="1">
                <a:latin typeface="Arial"/>
                <a:cs typeface="Arial"/>
              </a:rPr>
              <a:t>  (Ex: a = 01010)</a:t>
            </a:r>
          </a:p>
          <a:p>
            <a:pPr marL="1371600" lvl="2" indent="-457200">
              <a:buAutoNum type="romanLcPeriod"/>
            </a:pPr>
            <a:r>
              <a:rPr lang="en-US" b="1">
                <a:latin typeface="Arial"/>
                <a:cs typeface="Arial"/>
              </a:rPr>
              <a:t>Decimal literals </a:t>
            </a:r>
            <a:endParaRPr lang="en-US" b="1"/>
          </a:p>
          <a:p>
            <a:pPr marL="1828800" lvl="3" indent="-457200">
              <a:buAutoNum type="arabicPeriod"/>
            </a:pPr>
            <a:r>
              <a:rPr lang="en-US" sz="1800" b="1">
                <a:latin typeface="Arial"/>
                <a:cs typeface="Arial"/>
              </a:rPr>
              <a:t>(Ex: b = 102)</a:t>
            </a:r>
          </a:p>
          <a:p>
            <a:pPr marL="1371600" lvl="2" indent="-457200">
              <a:buAutoNum type="romanLcPeriod"/>
            </a:pPr>
            <a:r>
              <a:rPr lang="en-US" b="1">
                <a:latin typeface="Arial"/>
                <a:cs typeface="Arial"/>
              </a:rPr>
              <a:t>Octal literals</a:t>
            </a:r>
          </a:p>
          <a:p>
            <a:pPr marL="1828800" lvl="3" indent="-457200">
              <a:buAutoNum type="arabicPeriod"/>
            </a:pPr>
            <a:r>
              <a:rPr lang="en-US" sz="1800" b="1">
                <a:latin typeface="Arial"/>
                <a:cs typeface="Arial"/>
              </a:rPr>
              <a:t>(Ex: c = 0o310)</a:t>
            </a:r>
          </a:p>
          <a:p>
            <a:pPr marL="1371600" lvl="2" indent="-457200">
              <a:buAutoNum type="romanLcPeriod"/>
            </a:pPr>
            <a:r>
              <a:rPr lang="en-US" b="1">
                <a:latin typeface="Arial"/>
                <a:cs typeface="Arial"/>
              </a:rPr>
              <a:t>Hexadecimal literals </a:t>
            </a:r>
          </a:p>
          <a:p>
            <a:pPr marL="1828800" lvl="3" indent="-457200">
              <a:buAutoNum type="arabicPeriod"/>
            </a:pPr>
            <a:r>
              <a:rPr lang="en-US" sz="1800" b="1">
                <a:latin typeface="Arial"/>
                <a:cs typeface="Arial"/>
              </a:rPr>
              <a:t>(Ex: d = 0e12c)</a:t>
            </a:r>
          </a:p>
          <a:p>
            <a:pPr marL="914400" lvl="1" indent="-457200">
              <a:buAutoNum type="alphaLcPeriod"/>
            </a:pPr>
            <a:r>
              <a:rPr lang="en-US" sz="1800" b="1"/>
              <a:t>Float Literals</a:t>
            </a:r>
          </a:p>
          <a:p>
            <a:pPr marL="1371600" lvl="2" indent="-457200">
              <a:buAutoNum type="romanLcPeriod"/>
            </a:pPr>
            <a:r>
              <a:rPr lang="en-US" b="1"/>
              <a:t>(Ex: Float1=1.5)</a:t>
            </a:r>
          </a:p>
          <a:p>
            <a:pPr marL="914400" lvl="1" indent="-457200">
              <a:buAutoNum type="alphaLcPeriod"/>
            </a:pPr>
            <a:r>
              <a:rPr lang="en-US" sz="1800" b="1"/>
              <a:t>Complex Literals</a:t>
            </a:r>
          </a:p>
          <a:p>
            <a:pPr marL="1371600" lvl="2" indent="-457200">
              <a:buAutoNum type="romanLcPeriod"/>
            </a:pPr>
            <a:r>
              <a:rPr lang="en-US" b="1"/>
              <a:t>(Ex: C=3.14j)</a:t>
            </a:r>
          </a:p>
          <a:p>
            <a:pPr marL="1371600" lvl="2" indent="-457200">
              <a:buAutoNum type="romanLcPeriod"/>
            </a:pPr>
            <a:endParaRPr lang="en-US" b="1"/>
          </a:p>
          <a:p>
            <a:pPr marL="1371600" lvl="2" indent="-457200">
              <a:buAutoNum type="romanLcPeriod"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61968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9BD5D2-B18B-61A9-460E-7855641B7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b="1" u="sng"/>
              <a:t>String literals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5CF1F-DE18-82EA-373A-195D1D35F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/>
              <a:t>The text enclosed in single/double quotes forms a string literal in Python . </a:t>
            </a:r>
          </a:p>
          <a:p>
            <a:r>
              <a:rPr lang="en-US" sz="1800" b="1"/>
              <a:t>There are two string types in python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/>
              <a:t>Single-line Strings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b="1"/>
              <a:t>Text which is enclosed in single/double quotes and terminates in one line</a:t>
            </a:r>
          </a:p>
          <a:p>
            <a:pPr lvl="3"/>
            <a:r>
              <a:rPr lang="en-US" sz="1800" b="1"/>
              <a:t>Ex :  Text1 = 'hello'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/>
              <a:t>Multi-line Strings</a:t>
            </a:r>
          </a:p>
          <a:p>
            <a:r>
              <a:rPr lang="en-US" sz="1800" b="1"/>
              <a:t>Size of Strings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/>
              <a:t>Python determines the size of a string as count of the characters in it 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b="1"/>
              <a:t>But if your string literal has escape sequence count it as one character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800" b="1"/>
          </a:p>
        </p:txBody>
      </p:sp>
    </p:spTree>
    <p:extLst>
      <p:ext uri="{BB962C8B-B14F-4D97-AF65-F5344CB8AC3E}">
        <p14:creationId xmlns:p14="http://schemas.microsoft.com/office/powerpoint/2010/main" val="3548242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95B595-9D61-A883-2989-E10ECE4CE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b="1" u="sng"/>
              <a:t>BOOLEAN LITERALS</a:t>
            </a:r>
            <a:endParaRPr lang="en-US" sz="3600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3FC7-7CC3-1D30-B88D-BC28B1EFB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/>
              <a:t>A Boolean literal is used to represent one of the two Boolean values which</a:t>
            </a:r>
          </a:p>
          <a:p>
            <a:pPr marL="0" indent="0">
              <a:buNone/>
            </a:pPr>
            <a:r>
              <a:rPr lang="en-US" sz="1800" b="1"/>
              <a:t>   Is True or False .</a:t>
            </a:r>
          </a:p>
          <a:p>
            <a:r>
              <a:rPr lang="en-US" sz="1800" b="1"/>
              <a:t>A Boolean literal can be either True or False </a:t>
            </a:r>
          </a:p>
          <a:p>
            <a:r>
              <a:rPr lang="en-US" sz="1800" b="1"/>
              <a:t>The following is an example of using Boolean literal : </a:t>
            </a:r>
          </a:p>
          <a:p>
            <a:r>
              <a:rPr lang="en-US" sz="1800" b="1"/>
              <a:t>X=(1==True)                                            </a:t>
            </a:r>
            <a:r>
              <a:rPr lang="en-US" sz="1800" b="1" u="sng"/>
              <a:t>SAMPLE OUTPUT</a:t>
            </a:r>
          </a:p>
          <a:p>
            <a:r>
              <a:rPr lang="en-US" sz="1800" b="1"/>
              <a:t>Y=(1==False)                                           X is : True   </a:t>
            </a:r>
          </a:p>
          <a:p>
            <a:r>
              <a:rPr lang="en-US" sz="1800" b="1"/>
              <a:t>A=True + 4                                               Y is : False</a:t>
            </a:r>
          </a:p>
          <a:p>
            <a:r>
              <a:rPr lang="en-US" sz="1800" b="1"/>
              <a:t>B=False+10                                              5</a:t>
            </a:r>
          </a:p>
          <a:p>
            <a:r>
              <a:rPr lang="en-US" sz="1800" b="1"/>
              <a:t>Print(a , b)                                               10</a:t>
            </a:r>
          </a:p>
        </p:txBody>
      </p:sp>
    </p:spTree>
    <p:extLst>
      <p:ext uri="{BB962C8B-B14F-4D97-AF65-F5344CB8AC3E}">
        <p14:creationId xmlns:p14="http://schemas.microsoft.com/office/powerpoint/2010/main" val="1913684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2FCF52-79D4-9D54-3D50-09125241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b="1" u="sng"/>
              <a:t>Special literal (NONE)</a:t>
            </a:r>
            <a:endParaRPr lang="en-US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B7E27-65B2-6902-05EE-3ABB3D74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/>
              <a:t>The None literal is used to indicate the absence of value .</a:t>
            </a:r>
          </a:p>
          <a:p>
            <a:r>
              <a:rPr lang="en-US" sz="1800" b="1"/>
              <a:t>It is also used to indicate the end of lists in Python.</a:t>
            </a:r>
          </a:p>
          <a:p>
            <a:r>
              <a:rPr lang="en-US" sz="1800" b="1"/>
              <a:t>It will always return False </a:t>
            </a:r>
          </a:p>
        </p:txBody>
      </p:sp>
    </p:spTree>
    <p:extLst>
      <p:ext uri="{BB962C8B-B14F-4D97-AF65-F5344CB8AC3E}">
        <p14:creationId xmlns:p14="http://schemas.microsoft.com/office/powerpoint/2010/main" val="30458808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4">
            <a:extLst>
              <a:ext uri="{FF2B5EF4-FFF2-40B4-BE49-F238E27FC236}">
                <a16:creationId xmlns:a16="http://schemas.microsoft.com/office/drawing/2014/main" id="{637BD688-14A6-4B96-B8A2-3CD81C054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7B2544F-CA5E-40F6-9525-716A90C8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2B93162-635C-46F5-97EC-E98C1659F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3E199F-BB21-FF47-C270-5424AD323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922" y="987287"/>
            <a:ext cx="3548269" cy="4697896"/>
          </a:xfrm>
        </p:spPr>
        <p:txBody>
          <a:bodyPr>
            <a:normAutofit/>
          </a:bodyPr>
          <a:lstStyle/>
          <a:p>
            <a:r>
              <a:rPr lang="en-US" sz="3600" b="1" u="sng"/>
              <a:t>LITERAL COLLECTIONS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E61D3-EE19-4202-6475-7CA024960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825" y="987287"/>
            <a:ext cx="5755949" cy="469789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300" b="1"/>
              <a:t>There are 4 types of Literal Collections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300" b="1"/>
              <a:t>Lists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300" b="1"/>
              <a:t>It is represented by two closed brackets []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300" b="1"/>
              <a:t>Ex:[1,2,3]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300" b="1"/>
              <a:t>Sets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300" b="1"/>
              <a:t>Sets are a collection of unique elements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300" b="1"/>
              <a:t>Sets are represented in two curly brackets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300" b="1"/>
              <a:t>It has three different operations - (I) Union , (II) Intersection , (III) Difference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300" b="1"/>
              <a:t>Ex:{1,2,3}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300" b="1"/>
              <a:t>Tuples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300" b="1"/>
              <a:t>Tuples are immutable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300" b="1"/>
              <a:t>It is represented by two open brackets ()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300" b="1"/>
              <a:t>Ex: (1,2,3)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300" b="1"/>
              <a:t>Dictionaries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300" b="1"/>
              <a:t>Dictionaries are mutable datatype which has a key-value pairing .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300" b="1"/>
              <a:t>It is represented by two curly brackets { } in which the elements for example placed like {A:1,B:2} where A and B are keys and 1 and 2 their respective values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300" b="1"/>
          </a:p>
        </p:txBody>
      </p:sp>
    </p:spTree>
    <p:extLst>
      <p:ext uri="{BB962C8B-B14F-4D97-AF65-F5344CB8AC3E}">
        <p14:creationId xmlns:p14="http://schemas.microsoft.com/office/powerpoint/2010/main" val="372972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38A195E-584A-485A-BECD-66468900B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78778-9BD8-04D0-D618-CEB0C6F38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5039" y="1208175"/>
            <a:ext cx="2534329" cy="1474330"/>
          </a:xfrm>
        </p:spPr>
        <p:txBody>
          <a:bodyPr>
            <a:normAutofit/>
          </a:bodyPr>
          <a:lstStyle/>
          <a:p>
            <a:r>
              <a:rPr lang="en-US" u="sng" dirty="0"/>
              <a:t>INDEX</a:t>
            </a:r>
            <a:endParaRPr lang="en-IN" u="sn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177A7-740C-43C7-8F2D-BD7067F12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525AAA-82CE-4027-A26C-B0EFFD856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31" r="43746" b="531"/>
          <a:stretch/>
        </p:blipFill>
        <p:spPr>
          <a:xfrm rot="5400000" flipH="1" flipV="1">
            <a:off x="-1265719" y="2187575"/>
            <a:ext cx="6857999" cy="24828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24BC2-D527-2AEC-731B-2C4BD3F17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0507" y="2628900"/>
            <a:ext cx="7454077" cy="415919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500" b="1" i="1" dirty="0">
                <a:solidFill>
                  <a:srgbClr val="00B050"/>
                </a:solidFill>
              </a:rPr>
              <a:t>INTRODUCTION TO PYTHON</a:t>
            </a:r>
          </a:p>
          <a:p>
            <a:pPr lvl="1"/>
            <a:r>
              <a:rPr lang="en-US" sz="1500" b="1" i="1" dirty="0">
                <a:solidFill>
                  <a:srgbClr val="00B050"/>
                </a:solidFill>
              </a:rPr>
              <a:t>What is Python ?</a:t>
            </a:r>
          </a:p>
          <a:p>
            <a:pPr lvl="1"/>
            <a:r>
              <a:rPr lang="en-US" sz="1500" b="1" i="1" dirty="0">
                <a:solidFill>
                  <a:srgbClr val="00B050"/>
                </a:solidFill>
              </a:rPr>
              <a:t>Why Python?</a:t>
            </a:r>
          </a:p>
          <a:p>
            <a:pPr lvl="1"/>
            <a:r>
              <a:rPr lang="en-US" sz="1500" b="1" i="1" dirty="0">
                <a:solidFill>
                  <a:srgbClr val="00B050"/>
                </a:solidFill>
              </a:rPr>
              <a:t>Uses of python</a:t>
            </a:r>
          </a:p>
          <a:p>
            <a:pPr lvl="1"/>
            <a:r>
              <a:rPr lang="en-US" sz="1500" b="1" i="1" dirty="0">
                <a:solidFill>
                  <a:srgbClr val="00B050"/>
                </a:solidFill>
              </a:rPr>
              <a:t>Scope of Python</a:t>
            </a:r>
          </a:p>
          <a:p>
            <a:r>
              <a:rPr lang="en-US" sz="1500" b="1" i="1" dirty="0">
                <a:solidFill>
                  <a:srgbClr val="00B050"/>
                </a:solidFill>
              </a:rPr>
              <a:t>Installing Python IDE</a:t>
            </a:r>
          </a:p>
          <a:p>
            <a:r>
              <a:rPr lang="en-US" sz="1500" b="1" i="1" dirty="0">
                <a:solidFill>
                  <a:srgbClr val="00B050"/>
                </a:solidFill>
              </a:rPr>
              <a:t>Character Set</a:t>
            </a:r>
          </a:p>
          <a:p>
            <a:r>
              <a:rPr lang="en-US" sz="1500" b="1" i="1" dirty="0">
                <a:solidFill>
                  <a:srgbClr val="00B050"/>
                </a:solidFill>
              </a:rPr>
              <a:t>Tokens</a:t>
            </a:r>
          </a:p>
          <a:p>
            <a:r>
              <a:rPr lang="en-US" sz="1500" b="1" i="1" dirty="0">
                <a:solidFill>
                  <a:srgbClr val="00B050"/>
                </a:solidFill>
              </a:rPr>
              <a:t>Functions</a:t>
            </a:r>
          </a:p>
          <a:p>
            <a:r>
              <a:rPr lang="en-US" sz="1500" b="1" i="1" dirty="0">
                <a:solidFill>
                  <a:srgbClr val="00B050"/>
                </a:solidFill>
              </a:rPr>
              <a:t>Recursions</a:t>
            </a:r>
          </a:p>
          <a:p>
            <a:r>
              <a:rPr lang="en-US" sz="1500" b="1" i="1" dirty="0">
                <a:solidFill>
                  <a:srgbClr val="00B050"/>
                </a:solidFill>
              </a:rPr>
              <a:t>Rules of Python</a:t>
            </a:r>
          </a:p>
          <a:p>
            <a:r>
              <a:rPr lang="en-US" sz="1500" b="1" i="1" dirty="0">
                <a:solidFill>
                  <a:srgbClr val="00B050"/>
                </a:solidFill>
              </a:rPr>
              <a:t>Errors in Python</a:t>
            </a:r>
          </a:p>
          <a:p>
            <a:r>
              <a:rPr lang="en-US" sz="1500" b="1" i="1" dirty="0">
                <a:solidFill>
                  <a:srgbClr val="00B050"/>
                </a:solidFill>
              </a:rPr>
              <a:t>Exceptions in Python</a:t>
            </a:r>
          </a:p>
          <a:p>
            <a:endParaRPr lang="en-IN" sz="1500" b="1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70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06E5F4-80A2-A3DF-CAF4-FAEAEBE6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681142"/>
            <a:ext cx="9766300" cy="1293028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6795E-BF95-02E8-CB22-EA2B344A8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900" y="2821774"/>
            <a:ext cx="9766299" cy="33969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b="1"/>
              <a:t>Operators are special symbols in Python that carry out arithmetic or logical computation .</a:t>
            </a:r>
          </a:p>
          <a:p>
            <a:r>
              <a:rPr lang="en-US" sz="1600" b="1"/>
              <a:t>The value that operator operates on is called "Operand" .</a:t>
            </a:r>
          </a:p>
          <a:p>
            <a:r>
              <a:rPr lang="en-US" sz="1600" b="1"/>
              <a:t>There are 8 types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b="1"/>
              <a:t>Arithmetic Operators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b="1"/>
              <a:t>Comparision Operators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b="1"/>
              <a:t>Logical Operators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b="1"/>
              <a:t>Bitwise Operators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b="1"/>
              <a:t>Assignment Operators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b="1"/>
              <a:t>Special Operators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 b="1"/>
              <a:t>Identity Operators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600" b="1"/>
              <a:t>Membership Operators</a:t>
            </a:r>
          </a:p>
        </p:txBody>
      </p:sp>
    </p:spTree>
    <p:extLst>
      <p:ext uri="{BB962C8B-B14F-4D97-AF65-F5344CB8AC3E}">
        <p14:creationId xmlns:p14="http://schemas.microsoft.com/office/powerpoint/2010/main" val="1018983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67777-B093-84E1-26AB-0901FF7A3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181" y="808675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rgbClr val="00B0F0"/>
                </a:solidFill>
              </a:rPr>
              <a:t>Arithmetic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4EF4904-E92A-C2B3-00DF-54B71F6B88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816893"/>
              </p:ext>
            </p:extLst>
          </p:nvPr>
        </p:nvGraphicFramePr>
        <p:xfrm>
          <a:off x="685800" y="2193925"/>
          <a:ext cx="10820394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6651">
                  <a:extLst>
                    <a:ext uri="{9D8B030D-6E8A-4147-A177-3AD203B41FA5}">
                      <a16:colId xmlns:a16="http://schemas.microsoft.com/office/drawing/2014/main" val="3604617802"/>
                    </a:ext>
                  </a:extLst>
                </a:gridCol>
                <a:gridCol w="6849139">
                  <a:extLst>
                    <a:ext uri="{9D8B030D-6E8A-4147-A177-3AD203B41FA5}">
                      <a16:colId xmlns:a16="http://schemas.microsoft.com/office/drawing/2014/main" val="573975132"/>
                    </a:ext>
                  </a:extLst>
                </a:gridCol>
                <a:gridCol w="2234604">
                  <a:extLst>
                    <a:ext uri="{9D8B030D-6E8A-4147-A177-3AD203B41FA5}">
                      <a16:colId xmlns:a16="http://schemas.microsoft.com/office/drawing/2014/main" val="112381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6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two operands or unary plus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X+Y+2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613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Subtract right operand from the left or unary minus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X-Y-2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75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Multiply two operands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40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 left operand by the right one (results in float)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83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Modulus – Remainder of the division from left operand by right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X%Y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247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Floor division – Results in whole no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X//Y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44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Exponent – left operant raised to power right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X**Y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376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2115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487AD-95FF-F8FF-3964-FD35743A8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34656" y="861838"/>
            <a:ext cx="8610600" cy="1293028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Comparision operators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8DF4853-5840-25E3-DDFC-90646C6A25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155881"/>
              </p:ext>
            </p:extLst>
          </p:nvPr>
        </p:nvGraphicFramePr>
        <p:xfrm>
          <a:off x="685800" y="2193925"/>
          <a:ext cx="10820395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0697">
                  <a:extLst>
                    <a:ext uri="{9D8B030D-6E8A-4147-A177-3AD203B41FA5}">
                      <a16:colId xmlns:a16="http://schemas.microsoft.com/office/drawing/2014/main" val="2093821882"/>
                    </a:ext>
                  </a:extLst>
                </a:gridCol>
                <a:gridCol w="6689650">
                  <a:extLst>
                    <a:ext uri="{9D8B030D-6E8A-4147-A177-3AD203B41FA5}">
                      <a16:colId xmlns:a16="http://schemas.microsoft.com/office/drawing/2014/main" val="3813404"/>
                    </a:ext>
                  </a:extLst>
                </a:gridCol>
                <a:gridCol w="2270048">
                  <a:extLst>
                    <a:ext uri="{9D8B030D-6E8A-4147-A177-3AD203B41FA5}">
                      <a16:colId xmlns:a16="http://schemas.microsoft.com/office/drawing/2014/main" val="3030547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01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– True if left operand greater than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X&gt;Y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132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– True if left operand less than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X&lt;Y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357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– True if both operands are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==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562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 – True if operands are not equal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!=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28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equal to – True if left operand is greater than equal to right 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X&gt;=Y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498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equal to – True if left operand is less than equal to right operand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X&lt;=y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24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763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0555E-95D1-AB16-A92D-DE181DF5F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01702" y="897280"/>
            <a:ext cx="8610600" cy="1293028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LOGICAL OPERATORS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468250-A7BA-226E-F8C9-EC0D2A427B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090150"/>
              </p:ext>
            </p:extLst>
          </p:nvPr>
        </p:nvGraphicFramePr>
        <p:xfrm>
          <a:off x="685800" y="2193925"/>
          <a:ext cx="1082039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046">
                  <a:extLst>
                    <a:ext uri="{9D8B030D-6E8A-4147-A177-3AD203B41FA5}">
                      <a16:colId xmlns:a16="http://schemas.microsoft.com/office/drawing/2014/main" val="1960985851"/>
                    </a:ext>
                  </a:extLst>
                </a:gridCol>
                <a:gridCol w="5565553">
                  <a:extLst>
                    <a:ext uri="{9D8B030D-6E8A-4147-A177-3AD203B41FA5}">
                      <a16:colId xmlns:a16="http://schemas.microsoft.com/office/drawing/2014/main" val="1747455667"/>
                    </a:ext>
                  </a:extLst>
                </a:gridCol>
                <a:gridCol w="3606799">
                  <a:extLst>
                    <a:ext uri="{9D8B030D-6E8A-4147-A177-3AD203B41FA5}">
                      <a16:colId xmlns:a16="http://schemas.microsoft.com/office/drawing/2014/main" val="4243010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78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both the operands are 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865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either of the operands is 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212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operand is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691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643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A54B-9169-D956-47DE-3FF4932D0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73" y="897280"/>
            <a:ext cx="6005624" cy="1293028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53A17-1A06-FEBA-268D-07AED6044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Bitwise operators act on operands as if they were string of binary digits </a:t>
            </a:r>
          </a:p>
          <a:p>
            <a:r>
              <a:rPr lang="en-US" b="1" dirty="0">
                <a:solidFill>
                  <a:srgbClr val="00B050"/>
                </a:solidFill>
              </a:rPr>
              <a:t>It operates bit by bit</a:t>
            </a:r>
          </a:p>
          <a:p>
            <a:r>
              <a:rPr lang="en-US" b="1" dirty="0">
                <a:solidFill>
                  <a:srgbClr val="00B050"/>
                </a:solidFill>
              </a:rPr>
              <a:t>Following are the bitwise operators :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FF9D07-17AC-9DA4-C385-E0FB44E1C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227623"/>
              </p:ext>
            </p:extLst>
          </p:nvPr>
        </p:nvGraphicFramePr>
        <p:xfrm>
          <a:off x="770860" y="3544186"/>
          <a:ext cx="8476036" cy="2694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79">
                  <a:extLst>
                    <a:ext uri="{9D8B030D-6E8A-4147-A177-3AD203B41FA5}">
                      <a16:colId xmlns:a16="http://schemas.microsoft.com/office/drawing/2014/main" val="574567296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2492828019"/>
                    </a:ext>
                  </a:extLst>
                </a:gridCol>
                <a:gridCol w="3030278">
                  <a:extLst>
                    <a:ext uri="{9D8B030D-6E8A-4147-A177-3AD203B41FA5}">
                      <a16:colId xmlns:a16="http://schemas.microsoft.com/office/drawing/2014/main" val="1683817193"/>
                    </a:ext>
                  </a:extLst>
                </a:gridCol>
              </a:tblGrid>
              <a:tr h="469604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552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/>
                        <a:t>Bitwise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&amp; Y = 0 (0000 0000)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85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| Y = 14 (0000 1110)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35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~X = -11 (1111 0101)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7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X^Y = 14 (0000 1110)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47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right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X&gt;&gt;2 = 2 (0000 0010)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460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Bitwise left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X&lt;&lt;2 = 40 (0010 1000)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9772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849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5D02-3B7B-E81F-FE32-43C6A254F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4260" y="861838"/>
            <a:ext cx="8610600" cy="1293028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7C9D2-16CC-EA33-92FA-409E01648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Assignment operators are used in python to assign values to variables.</a:t>
            </a:r>
          </a:p>
          <a:p>
            <a:r>
              <a:rPr lang="en-US" b="1" dirty="0">
                <a:solidFill>
                  <a:srgbClr val="00B050"/>
                </a:solidFill>
              </a:rPr>
              <a:t>The following are the types of Assignment Operators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9CC9A0-D03A-0647-B6B9-11F8A5A9A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737280"/>
              </p:ext>
            </p:extLst>
          </p:nvPr>
        </p:nvGraphicFramePr>
        <p:xfrm>
          <a:off x="416796" y="3026097"/>
          <a:ext cx="8168637" cy="25958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879">
                  <a:extLst>
                    <a:ext uri="{9D8B030D-6E8A-4147-A177-3AD203B41FA5}">
                      <a16:colId xmlns:a16="http://schemas.microsoft.com/office/drawing/2014/main" val="1000071085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3202531795"/>
                    </a:ext>
                  </a:extLst>
                </a:gridCol>
                <a:gridCol w="2722879">
                  <a:extLst>
                    <a:ext uri="{9D8B030D-6E8A-4147-A177-3AD203B41FA5}">
                      <a16:colId xmlns:a16="http://schemas.microsoft.com/office/drawing/2014/main" val="3612579999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OPERATORS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54144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//=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389703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&amp;=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4766494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|=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103149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193817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58834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r>
                        <a:rPr lang="en-US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352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8107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9E41-80EC-80BE-98F1-F0A551FB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61191" y="852978"/>
            <a:ext cx="8610600" cy="1293028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SPECIAL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2C0CD-3A86-34EC-5C86-514F57792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Identity Operators</a:t>
            </a:r>
          </a:p>
          <a:p>
            <a:endParaRPr lang="en-US" b="1" u="sng" dirty="0">
              <a:solidFill>
                <a:srgbClr val="00B050"/>
              </a:solidFill>
            </a:endParaRPr>
          </a:p>
          <a:p>
            <a:endParaRPr lang="en-US" b="1" u="sng" dirty="0">
              <a:solidFill>
                <a:srgbClr val="00B050"/>
              </a:solidFill>
            </a:endParaRPr>
          </a:p>
          <a:p>
            <a:endParaRPr lang="en-US" b="1" u="sng" dirty="0">
              <a:solidFill>
                <a:srgbClr val="00B050"/>
              </a:solidFill>
            </a:endParaRPr>
          </a:p>
          <a:p>
            <a:endParaRPr lang="en-US" b="1" u="sng" dirty="0">
              <a:solidFill>
                <a:srgbClr val="00B050"/>
              </a:solidFill>
            </a:endParaRPr>
          </a:p>
          <a:p>
            <a:r>
              <a:rPr lang="en-US" b="1" u="sng" dirty="0">
                <a:solidFill>
                  <a:srgbClr val="00B050"/>
                </a:solidFill>
              </a:rPr>
              <a:t>Membership Operators</a:t>
            </a:r>
          </a:p>
          <a:p>
            <a:endParaRPr lang="en-US" b="1" u="sng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A1947C4-807E-6BF7-5CD3-36A4B88ED2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728520"/>
              </p:ext>
            </p:extLst>
          </p:nvPr>
        </p:nvGraphicFramePr>
        <p:xfrm>
          <a:off x="744633" y="2742562"/>
          <a:ext cx="955157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31">
                  <a:extLst>
                    <a:ext uri="{9D8B030D-6E8A-4147-A177-3AD203B41FA5}">
                      <a16:colId xmlns:a16="http://schemas.microsoft.com/office/drawing/2014/main" val="2185279397"/>
                    </a:ext>
                  </a:extLst>
                </a:gridCol>
                <a:gridCol w="4970721">
                  <a:extLst>
                    <a:ext uri="{9D8B030D-6E8A-4147-A177-3AD203B41FA5}">
                      <a16:colId xmlns:a16="http://schemas.microsoft.com/office/drawing/2014/main" val="3226205651"/>
                    </a:ext>
                  </a:extLst>
                </a:gridCol>
                <a:gridCol w="2817627">
                  <a:extLst>
                    <a:ext uri="{9D8B030D-6E8A-4147-A177-3AD203B41FA5}">
                      <a16:colId xmlns:a16="http://schemas.microsoft.com/office/drawing/2014/main" val="149558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14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operands are identical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02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the operands are not identical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is not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656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BA3655C-C40A-D531-F51E-BA0071EE6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520284"/>
              </p:ext>
            </p:extLst>
          </p:nvPr>
        </p:nvGraphicFramePr>
        <p:xfrm>
          <a:off x="744633" y="5001980"/>
          <a:ext cx="1024269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31">
                  <a:extLst>
                    <a:ext uri="{9D8B030D-6E8A-4147-A177-3AD203B41FA5}">
                      <a16:colId xmlns:a16="http://schemas.microsoft.com/office/drawing/2014/main" val="2185279397"/>
                    </a:ext>
                  </a:extLst>
                </a:gridCol>
                <a:gridCol w="6033976">
                  <a:extLst>
                    <a:ext uri="{9D8B030D-6E8A-4147-A177-3AD203B41FA5}">
                      <a16:colId xmlns:a16="http://schemas.microsoft.com/office/drawing/2014/main" val="3226205651"/>
                    </a:ext>
                  </a:extLst>
                </a:gridCol>
                <a:gridCol w="2445486">
                  <a:extLst>
                    <a:ext uri="{9D8B030D-6E8A-4147-A177-3AD203B41FA5}">
                      <a16:colId xmlns:a16="http://schemas.microsoft.com/office/drawing/2014/main" val="1495587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144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value/variable found in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is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027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 if value/variable not found in sequence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is not 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965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774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7CE53-E906-4FAC-1B0C-C1CD5C091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42" y="580153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rgbClr val="00B0F0"/>
                </a:solidFill>
              </a:rPr>
              <a:t>Punctuators</a:t>
            </a:r>
            <a:endParaRPr lang="en-IN" b="1" u="sng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FE53F-FAF1-3099-BF57-6EFCE5BC9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8035"/>
            <a:ext cx="10820400" cy="402412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Punctuators are the symbols used in python to organize the structures  , statements and expressions</a:t>
            </a:r>
          </a:p>
          <a:p>
            <a:r>
              <a:rPr lang="en-US" b="1" dirty="0">
                <a:solidFill>
                  <a:srgbClr val="00B050"/>
                </a:solidFill>
              </a:rPr>
              <a:t>The following are the punctuators used in python </a:t>
            </a:r>
          </a:p>
          <a:p>
            <a:endParaRPr lang="en-IN" b="1" dirty="0">
              <a:solidFill>
                <a:srgbClr val="00B050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48B15CE-6916-FA38-BB6C-0547611E57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207240"/>
              </p:ext>
            </p:extLst>
          </p:nvPr>
        </p:nvGraphicFramePr>
        <p:xfrm>
          <a:off x="807049" y="2971800"/>
          <a:ext cx="8127999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1586084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74478587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49389910"/>
                    </a:ext>
                  </a:extLst>
                </a:gridCol>
              </a:tblGrid>
              <a:tr h="329369">
                <a:tc>
                  <a:txBody>
                    <a:bodyPr/>
                    <a:lstStyle/>
                    <a:p>
                      <a:r>
                        <a:rPr lang="en-US" dirty="0"/>
                        <a:t>PUNCTUATOR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DEFINITION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830807"/>
                  </a:ext>
                </a:extLst>
              </a:tr>
              <a:tr h="329369">
                <a:tc>
                  <a:txBody>
                    <a:bodyPr/>
                    <a:lstStyle/>
                    <a:p>
                      <a:r>
                        <a:rPr lang="en-US" dirty="0"/>
                        <a:t>[]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473195"/>
                  </a:ext>
                </a:extLst>
              </a:tr>
              <a:tr h="329369">
                <a:tc>
                  <a:txBody>
                    <a:bodyPr/>
                    <a:lstStyle/>
                    <a:p>
                      <a:r>
                        <a:rPr lang="en-US" dirty="0"/>
                        <a:t>{}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373837"/>
                  </a:ext>
                </a:extLst>
              </a:tr>
              <a:tr h="329369">
                <a:tc>
                  <a:txBody>
                    <a:bodyPr/>
                    <a:lstStyle/>
                    <a:p>
                      <a:r>
                        <a:rPr lang="en-US" dirty="0"/>
                        <a:t>()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821614"/>
                  </a:ext>
                </a:extLst>
              </a:tr>
              <a:tr h="329369"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547005"/>
                  </a:ext>
                </a:extLst>
              </a:tr>
              <a:tr h="329369">
                <a:tc>
                  <a:txBody>
                    <a:bodyPr/>
                    <a:lstStyle/>
                    <a:p>
                      <a:r>
                        <a:rPr lang="en-US" dirty="0"/>
                        <a:t>-=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7800532"/>
                  </a:ext>
                </a:extLst>
              </a:tr>
              <a:tr h="329369">
                <a:tc>
                  <a:txBody>
                    <a:bodyPr/>
                    <a:lstStyle/>
                    <a:p>
                      <a:r>
                        <a:rPr lang="en-US" dirty="0"/>
                        <a:t>+=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190181"/>
                  </a:ext>
                </a:extLst>
              </a:tr>
              <a:tr h="329369">
                <a:tc>
                  <a:txBody>
                    <a:bodyPr/>
                    <a:lstStyle/>
                    <a:p>
                      <a:r>
                        <a:rPr lang="en-US" dirty="0"/>
                        <a:t>*=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4577800"/>
                  </a:ext>
                </a:extLst>
              </a:tr>
              <a:tr h="329369">
                <a:tc>
                  <a:txBody>
                    <a:bodyPr/>
                    <a:lstStyle/>
                    <a:p>
                      <a:r>
                        <a:rPr lang="en-US" dirty="0"/>
                        <a:t>//=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13255"/>
                  </a:ext>
                </a:extLst>
              </a:tr>
              <a:tr h="329369">
                <a:tc>
                  <a:txBody>
                    <a:bodyPr/>
                    <a:lstStyle/>
                    <a:p>
                      <a:r>
                        <a:rPr lang="en-US" dirty="0"/>
                        <a:t>**==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0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343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879F-FA4E-8FCE-72E8-D1AE1C24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b="1" u="sng"/>
              <a:t>Functions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AADE9-358A-C337-9DBC-3B46E77DA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Python functions are a block of statements that return a specific task .</a:t>
            </a:r>
          </a:p>
          <a:p>
            <a:r>
              <a:rPr lang="en-US" b="1"/>
              <a:t>Benefits of using functions in python are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/>
              <a:t>Increase code readability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/>
              <a:t>Increase code reusability</a:t>
            </a:r>
          </a:p>
          <a:p>
            <a:r>
              <a:rPr lang="en-US" b="1"/>
              <a:t>The common syntax to declare a function is as follows :</a:t>
            </a:r>
          </a:p>
          <a:p>
            <a:pPr marL="457200" lvl="1" indent="0">
              <a:buNone/>
            </a:pPr>
            <a:r>
              <a:rPr lang="en-US" b="1"/>
              <a:t>  </a:t>
            </a:r>
          </a:p>
        </p:txBody>
      </p:sp>
      <p:pic>
        <p:nvPicPr>
          <p:cNvPr id="4" name="Picture 3" descr="A diagram of a function&#10;&#10;Description automatically generated">
            <a:extLst>
              <a:ext uri="{FF2B5EF4-FFF2-40B4-BE49-F238E27FC236}">
                <a16:creationId xmlns:a16="http://schemas.microsoft.com/office/drawing/2014/main" id="{55298EBC-C55B-2351-7BDD-6C262079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6851" y="2526635"/>
            <a:ext cx="3644962" cy="164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387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6178-4FB4-8AD7-56E0-B297C05C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4993" y="990461"/>
            <a:ext cx="8610600" cy="1293028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Using a function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4F6C7-E952-655F-2F55-0A3F68E6C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To create a function we use the def keyword --&gt;</a:t>
            </a:r>
          </a:p>
          <a:p>
            <a:r>
              <a:rPr lang="en-US" b="1" dirty="0">
                <a:solidFill>
                  <a:srgbClr val="00B050"/>
                </a:solidFill>
              </a:rPr>
              <a:t>After creating a function we can call it at the end  by using the name of the function followed by parentheses containing parameters of the function .</a:t>
            </a:r>
          </a:p>
          <a:p>
            <a:r>
              <a:rPr lang="en-US" b="1" dirty="0">
                <a:solidFill>
                  <a:srgbClr val="00B050"/>
                </a:solidFill>
              </a:rPr>
              <a:t>Arguments are the values passed inside the parentheses of the function . A function can have any number of arguments separated by a comma .</a:t>
            </a:r>
          </a:p>
          <a:p>
            <a:r>
              <a:rPr lang="en-US" b="1" dirty="0">
                <a:solidFill>
                  <a:srgbClr val="00B050"/>
                </a:solidFill>
              </a:rPr>
              <a:t>A function can also be inside of another function these are known as nested functions .</a:t>
            </a:r>
          </a:p>
          <a:p>
            <a:r>
              <a:rPr lang="en-US" b="1" dirty="0">
                <a:solidFill>
                  <a:srgbClr val="00B050"/>
                </a:solidFill>
              </a:rPr>
              <a:t>Return statement is used in a function to exit from a function and  return the desired value or data item to the caller .</a:t>
            </a:r>
          </a:p>
        </p:txBody>
      </p:sp>
      <p:pic>
        <p:nvPicPr>
          <p:cNvPr id="4" name="Picture 3" descr="A black background with yellow and white text&#10;&#10;Description automatically generated">
            <a:extLst>
              <a:ext uri="{FF2B5EF4-FFF2-40B4-BE49-F238E27FC236}">
                <a16:creationId xmlns:a16="http://schemas.microsoft.com/office/drawing/2014/main" id="{192E6E76-314E-C128-FFD5-36E776BCC1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94" t="1587" r="1992" b="53968"/>
          <a:stretch/>
        </p:blipFill>
        <p:spPr>
          <a:xfrm>
            <a:off x="7543591" y="2284220"/>
            <a:ext cx="2087154" cy="23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18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58B98F-1B12-031B-0E41-9C07E8F2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46" y="1418560"/>
            <a:ext cx="9037074" cy="457287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                   </a:t>
            </a:r>
            <a:r>
              <a:rPr lang="en-US" sz="3200" b="1" u="sng" dirty="0">
                <a:solidFill>
                  <a:schemeClr val="bg1"/>
                </a:solidFill>
              </a:rPr>
              <a:t>Introduction to python</a:t>
            </a:r>
            <a:br>
              <a:rPr lang="en-US" sz="3200" b="1" u="sng" dirty="0"/>
            </a:br>
            <a:br>
              <a:rPr lang="en-US" sz="3200" b="1" u="sng" dirty="0"/>
            </a:br>
            <a:r>
              <a:rPr lang="en-US" sz="3200" b="1" dirty="0">
                <a:solidFill>
                  <a:schemeClr val="bg1"/>
                </a:solidFill>
              </a:rPr>
              <a:t>             </a:t>
            </a:r>
            <a:r>
              <a:rPr lang="en-US" sz="3200" b="1" u="sng" dirty="0">
                <a:solidFill>
                  <a:schemeClr val="bg1"/>
                </a:solidFill>
              </a:rPr>
              <a:t>What is python</a:t>
            </a:r>
            <a:r>
              <a:rPr lang="en-US" sz="3200" b="1" dirty="0">
                <a:solidFill>
                  <a:schemeClr val="bg1"/>
                </a:solidFill>
              </a:rPr>
              <a:t> ?</a:t>
            </a:r>
            <a:br>
              <a:rPr lang="en-US" sz="3200" b="1" u="sng" dirty="0"/>
            </a:br>
            <a:br>
              <a:rPr lang="en-US" sz="3200" dirty="0"/>
            </a:br>
            <a:r>
              <a:rPr lang="en-US" sz="3200" b="1" dirty="0">
                <a:solidFill>
                  <a:schemeClr val="bg1"/>
                </a:solidFill>
              </a:rPr>
              <a:t> </a:t>
            </a:r>
            <a:endParaRPr lang="en-US" sz="3200" b="1" u="sng" dirty="0">
              <a:solidFill>
                <a:schemeClr val="bg1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4405500-5DE2-8D95-7193-63BF04AA8C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174851"/>
              </p:ext>
            </p:extLst>
          </p:nvPr>
        </p:nvGraphicFramePr>
        <p:xfrm>
          <a:off x="1330222" y="2870935"/>
          <a:ext cx="9766299" cy="33969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0070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62096-FA02-803E-154B-3C2314EB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63037" y="965340"/>
            <a:ext cx="8610600" cy="1293028"/>
          </a:xfrm>
        </p:spPr>
        <p:txBody>
          <a:bodyPr/>
          <a:lstStyle/>
          <a:p>
            <a:r>
              <a:rPr lang="en-US" b="1" u="sng" dirty="0">
                <a:solidFill>
                  <a:srgbClr val="00B0F0"/>
                </a:solidFill>
              </a:rPr>
              <a:t>Recursive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EB415-F985-49CC-D756-8533037E9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Recursion in python occurs when a function calls itself .</a:t>
            </a:r>
          </a:p>
          <a:p>
            <a:r>
              <a:rPr lang="en-US" b="1" dirty="0">
                <a:solidFill>
                  <a:srgbClr val="00B050"/>
                </a:solidFill>
              </a:rPr>
              <a:t>A Recursive function can become a non-terminating loop so it is better to check the exit statement while creating it .</a:t>
            </a:r>
          </a:p>
          <a:p>
            <a:r>
              <a:rPr lang="en-US" b="1" dirty="0">
                <a:solidFill>
                  <a:srgbClr val="00B050"/>
                </a:solidFill>
              </a:rPr>
              <a:t>The below given program is a simple recursive function to calculate the factorial of a number .</a:t>
            </a:r>
          </a:p>
          <a:p>
            <a:endParaRPr lang="en-US" b="1" dirty="0">
              <a:solidFill>
                <a:srgbClr val="00B050"/>
              </a:solidFill>
            </a:endParaRPr>
          </a:p>
        </p:txBody>
      </p:sp>
      <p:pic>
        <p:nvPicPr>
          <p:cNvPr id="4" name="Picture 3" descr="A screen shot of a computer program">
            <a:extLst>
              <a:ext uri="{FF2B5EF4-FFF2-40B4-BE49-F238E27FC236}">
                <a16:creationId xmlns:a16="http://schemas.microsoft.com/office/drawing/2014/main" id="{2AFE1D2D-F2A2-8DBA-F493-404835462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117" y="4066390"/>
            <a:ext cx="29337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3926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6A4DD-6B6A-820B-4A29-20B8BFB8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b="1" u="sng"/>
              <a:t>RULES OF PYTHON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4C76C-20E7-6EFE-2B01-8D90E06AC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/>
              <a:t>To represent a statement in python , newline(statement) is used.</a:t>
            </a:r>
          </a:p>
          <a:p>
            <a:r>
              <a:rPr lang="en-US" sz="2000" b="1"/>
              <a:t>Use of semicolon at the end of statement is optional.</a:t>
            </a:r>
          </a:p>
          <a:p>
            <a:r>
              <a:rPr lang="en-US" sz="2000" b="1"/>
              <a:t>Indentations (four spaces) are used to represent block of codes.</a:t>
            </a:r>
          </a:p>
          <a:p>
            <a:r>
              <a:rPr lang="en-US" sz="2000" b="1"/>
              <a:t>To run a program in python the shortcut F5 key is used .</a:t>
            </a:r>
          </a:p>
          <a:p>
            <a:r>
              <a:rPr lang="en-US" sz="2000" b="1"/>
              <a:t>Python is a case - sensitive language .</a:t>
            </a:r>
          </a:p>
          <a:p>
            <a:r>
              <a:rPr lang="en-US" sz="2000" b="1"/>
              <a:t>Keywords cannot be used as identifiers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742319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7D99C-305A-CA18-4D7D-6A1ECFD03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b="1" u="sng"/>
              <a:t>ERRORS IN PYTHON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52BCB-D5D2-20C7-62D7-470AB9645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/>
              <a:t>Errors are the problems in a program due to which the program will stop the execution . On the other hand , exceptions are raised when some internal events occur which changes the normal flow of the program .</a:t>
            </a:r>
          </a:p>
          <a:p>
            <a:r>
              <a:rPr lang="en-US" sz="2000" b="1"/>
              <a:t>There are two major types of error which occurs in Python 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/>
              <a:t>Syntax errors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b="1"/>
              <a:t>This occurs when the proper syntax of the language is not followed which therefore leads to a syntax error 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/>
              <a:t>Logical errors 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000" b="1"/>
              <a:t>These errors are not encountered during a  compile – time or run – time but it does not give the proper output because of the mistake in logic of he/she program</a:t>
            </a:r>
          </a:p>
          <a:p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534977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D94F7C0-1344-4B3C-AFCB-E7F006BB53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EC584A2-4215-4DB8-AE1F-E3768D77E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E5D767-39B2-EA83-4A10-34FA4F7D3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764373"/>
            <a:ext cx="397763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b="1" u="sng"/>
              <a:t>Exceptions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6C5C0-77A4-D354-C712-1A13CE04F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600" b="1"/>
              <a:t>Exception refers to any irregular situation occurring during execution runtime which you have no control on .</a:t>
            </a:r>
          </a:p>
          <a:p>
            <a:r>
              <a:rPr lang="en-US" sz="1600" b="1"/>
              <a:t>There are 10 built-in exceptions in python :</a:t>
            </a:r>
          </a:p>
          <a:p>
            <a:endParaRPr lang="en-US" sz="1600" b="1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62DE7E2-DC0B-0157-614B-7FAC3E809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489106"/>
              </p:ext>
            </p:extLst>
          </p:nvPr>
        </p:nvGraphicFramePr>
        <p:xfrm>
          <a:off x="4972699" y="994128"/>
          <a:ext cx="6533502" cy="5166991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21554">
                  <a:extLst>
                    <a:ext uri="{9D8B030D-6E8A-4147-A177-3AD203B41FA5}">
                      <a16:colId xmlns:a16="http://schemas.microsoft.com/office/drawing/2014/main" val="2607345404"/>
                    </a:ext>
                  </a:extLst>
                </a:gridCol>
                <a:gridCol w="5211948">
                  <a:extLst>
                    <a:ext uri="{9D8B030D-6E8A-4147-A177-3AD203B41FA5}">
                      <a16:colId xmlns:a16="http://schemas.microsoft.com/office/drawing/2014/main" val="1305324596"/>
                    </a:ext>
                  </a:extLst>
                </a:gridCol>
              </a:tblGrid>
              <a:tr h="34001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Exceptions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73248" marR="73248" marT="36624" marB="36624"/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1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  <a:endParaRPr lang="en-US" sz="1500" b="1" i="0">
                        <a:solidFill>
                          <a:srgbClr val="FFFFFF"/>
                        </a:solidFill>
                        <a:effectLst/>
                        <a:latin typeface="Century Gothic"/>
                      </a:endParaRPr>
                    </a:p>
                  </a:txBody>
                  <a:tcPr marL="73248" marR="73248" marT="36624" marB="36624"/>
                </a:tc>
                <a:extLst>
                  <a:ext uri="{0D108BD9-81ED-4DB2-BD59-A6C34878D82A}">
                    <a16:rowId xmlns:a16="http://schemas.microsoft.com/office/drawing/2014/main" val="1252411175"/>
                  </a:ext>
                </a:extLst>
              </a:tr>
              <a:tr h="56521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</a:rPr>
                        <a:t>EOFError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73248" marR="73248" marT="36624" marB="36624"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IN" sz="1500" b="0">
                          <a:solidFill>
                            <a:srgbClr val="000000"/>
                          </a:solidFill>
                          <a:effectLst/>
                        </a:rPr>
                        <a:t>Raised when one of the built-in functions hits and EOF(end-of-file) condition</a:t>
                      </a:r>
                      <a:endParaRPr lang="en-IN" sz="15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3248" marR="73248" marT="36624" marB="36624"/>
                </a:tc>
                <a:extLst>
                  <a:ext uri="{0D108BD9-81ED-4DB2-BD59-A6C34878D82A}">
                    <a16:rowId xmlns:a16="http://schemas.microsoft.com/office/drawing/2014/main" val="420615466"/>
                  </a:ext>
                </a:extLst>
              </a:tr>
              <a:tr h="56521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</a:rPr>
                        <a:t>IOError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73248" marR="73248" marT="36624" marB="36624"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IN" sz="1500" b="0">
                          <a:solidFill>
                            <a:srgbClr val="000000"/>
                          </a:solidFill>
                          <a:effectLst/>
                        </a:rPr>
                        <a:t>Raised when an I/O operation(print) fails for an I/O related reason (file not found)</a:t>
                      </a:r>
                      <a:endParaRPr lang="en-IN" sz="15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3248" marR="73248" marT="36624" marB="36624"/>
                </a:tc>
                <a:extLst>
                  <a:ext uri="{0D108BD9-81ED-4DB2-BD59-A6C34878D82A}">
                    <a16:rowId xmlns:a16="http://schemas.microsoft.com/office/drawing/2014/main" val="624310968"/>
                  </a:ext>
                </a:extLst>
              </a:tr>
              <a:tr h="34001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</a:rPr>
                        <a:t>Name Error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73248" marR="73248" marT="36624" marB="36624"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IN" sz="1500" b="0">
                          <a:solidFill>
                            <a:srgbClr val="000000"/>
                          </a:solidFill>
                          <a:effectLst/>
                        </a:rPr>
                        <a:t>Raised when an identifier name is not found</a:t>
                      </a:r>
                      <a:endParaRPr lang="en-IN" sz="15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3248" marR="73248" marT="36624" marB="36624"/>
                </a:tc>
                <a:extLst>
                  <a:ext uri="{0D108BD9-81ED-4DB2-BD59-A6C34878D82A}">
                    <a16:rowId xmlns:a16="http://schemas.microsoft.com/office/drawing/2014/main" val="723873814"/>
                  </a:ext>
                </a:extLst>
              </a:tr>
              <a:tr h="34001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</a:rPr>
                        <a:t>Index Error</a:t>
                      </a:r>
                      <a:endParaRPr lang="en-US" sz="1500" b="0" i="0" err="1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73248" marR="73248" marT="36624" marB="36624"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IN" sz="1500" b="0">
                          <a:solidFill>
                            <a:srgbClr val="000000"/>
                          </a:solidFill>
                          <a:effectLst/>
                        </a:rPr>
                        <a:t>Raised when a sequence subscript or index is out of range </a:t>
                      </a:r>
                      <a:endParaRPr lang="en-IN" sz="15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3248" marR="73248" marT="36624" marB="36624"/>
                </a:tc>
                <a:extLst>
                  <a:ext uri="{0D108BD9-81ED-4DB2-BD59-A6C34878D82A}">
                    <a16:rowId xmlns:a16="http://schemas.microsoft.com/office/drawing/2014/main" val="2316081489"/>
                  </a:ext>
                </a:extLst>
              </a:tr>
              <a:tr h="56521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</a:rPr>
                        <a:t>Import Error</a:t>
                      </a:r>
                      <a:endParaRPr lang="en-US" sz="1500" b="0" i="0" err="1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73248" marR="73248" marT="36624" marB="36624"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IN" sz="1500" b="0">
                          <a:solidFill>
                            <a:srgbClr val="000000"/>
                          </a:solidFill>
                          <a:effectLst/>
                        </a:rPr>
                        <a:t>Raised when an import statement fails to find the module definition </a:t>
                      </a:r>
                      <a:endParaRPr lang="en-IN" sz="15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3248" marR="73248" marT="36624" marB="36624"/>
                </a:tc>
                <a:extLst>
                  <a:ext uri="{0D108BD9-81ED-4DB2-BD59-A6C34878D82A}">
                    <a16:rowId xmlns:a16="http://schemas.microsoft.com/office/drawing/2014/main" val="2546106810"/>
                  </a:ext>
                </a:extLst>
              </a:tr>
              <a:tr h="56521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</a:rPr>
                        <a:t>Type Error</a:t>
                      </a:r>
                      <a:endParaRPr lang="en-US" sz="1500" b="0" i="0" err="1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73248" marR="73248" marT="36624" marB="36624"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IN" sz="1500" b="0">
                          <a:solidFill>
                            <a:srgbClr val="000000"/>
                          </a:solidFill>
                          <a:effectLst/>
                        </a:rPr>
                        <a:t>Raised when an operation or function is applied to an object of inappropriate type</a:t>
                      </a:r>
                      <a:endParaRPr lang="en-IN" sz="15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3248" marR="73248" marT="36624" marB="36624"/>
                </a:tc>
                <a:extLst>
                  <a:ext uri="{0D108BD9-81ED-4DB2-BD59-A6C34878D82A}">
                    <a16:rowId xmlns:a16="http://schemas.microsoft.com/office/drawing/2014/main" val="3646798195"/>
                  </a:ext>
                </a:extLst>
              </a:tr>
              <a:tr h="56521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 err="1">
                          <a:solidFill>
                            <a:srgbClr val="000000"/>
                          </a:solidFill>
                          <a:effectLst/>
                        </a:rPr>
                        <a:t>ZeroDivision</a:t>
                      </a:r>
                      <a:endParaRPr lang="en-US" sz="1500" err="1"/>
                    </a:p>
                  </a:txBody>
                  <a:tcPr marL="73248" marR="73248" marT="36624" marB="36624"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IN" sz="1500" b="0">
                          <a:solidFill>
                            <a:srgbClr val="000000"/>
                          </a:solidFill>
                          <a:effectLst/>
                        </a:rPr>
                        <a:t>Raised when a built-in operation or function receives an argument with an inappropriate value</a:t>
                      </a:r>
                      <a:endParaRPr lang="en-IN" sz="15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3248" marR="73248" marT="36624" marB="36624"/>
                </a:tc>
                <a:extLst>
                  <a:ext uri="{0D108BD9-81ED-4DB2-BD59-A6C34878D82A}">
                    <a16:rowId xmlns:a16="http://schemas.microsoft.com/office/drawing/2014/main" val="1172960254"/>
                  </a:ext>
                </a:extLst>
              </a:tr>
              <a:tr h="56521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</a:rPr>
                        <a:t>Overflow</a:t>
                      </a:r>
                      <a:endParaRPr lang="en-US" sz="1500" b="0" i="0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73248" marR="73248" marT="36624" marB="36624"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IN" sz="1500" b="0">
                          <a:solidFill>
                            <a:srgbClr val="000000"/>
                          </a:solidFill>
                          <a:effectLst/>
                        </a:rPr>
                        <a:t>Raised when the result of an arithmetic operation is too large to be represented</a:t>
                      </a:r>
                      <a:endParaRPr lang="en-IN" sz="15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3248" marR="73248" marT="36624" marB="36624"/>
                </a:tc>
                <a:extLst>
                  <a:ext uri="{0D108BD9-81ED-4DB2-BD59-A6C34878D82A}">
                    <a16:rowId xmlns:a16="http://schemas.microsoft.com/office/drawing/2014/main" val="2838793840"/>
                  </a:ext>
                </a:extLst>
              </a:tr>
              <a:tr h="56521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500" b="0">
                          <a:solidFill>
                            <a:srgbClr val="000000"/>
                          </a:solidFill>
                          <a:effectLst/>
                        </a:rPr>
                        <a:t>Key Error</a:t>
                      </a:r>
                      <a:endParaRPr lang="en-US" sz="1500" b="0" i="0" err="1">
                        <a:solidFill>
                          <a:srgbClr val="000000"/>
                        </a:solidFill>
                        <a:effectLst/>
                        <a:latin typeface="Century Gothic"/>
                      </a:endParaRPr>
                    </a:p>
                  </a:txBody>
                  <a:tcPr marL="73248" marR="73248" marT="36624" marB="36624"/>
                </a:tc>
                <a:tc>
                  <a:txBody>
                    <a:bodyPr/>
                    <a:lstStyle/>
                    <a:p>
                      <a:pPr algn="l" rtl="0" fontAlgn="auto"/>
                      <a:r>
                        <a:rPr lang="en-IN" sz="1500" b="0">
                          <a:solidFill>
                            <a:srgbClr val="000000"/>
                          </a:solidFill>
                          <a:effectLst/>
                        </a:rPr>
                        <a:t>Raised when a mapping (dictionary) key is not found in set of existing keys</a:t>
                      </a:r>
                      <a:endParaRPr lang="en-IN" sz="1500" b="0" i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73248" marR="73248" marT="36624" marB="36624"/>
                </a:tc>
                <a:extLst>
                  <a:ext uri="{0D108BD9-81ED-4DB2-BD59-A6C34878D82A}">
                    <a16:rowId xmlns:a16="http://schemas.microsoft.com/office/drawing/2014/main" val="1321315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9244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087E-83F2-EE58-FF5D-D928D24A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0EC0-6017-A765-02BB-8676E5B44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 YOU !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54325-778E-CE01-3E55-3445A039C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665F387-0961-4F5B-AA83-965DF3B38D0C}"/>
              </a:ext>
            </a:extLst>
          </p:cNvPr>
          <p:cNvSpPr txBox="1"/>
          <p:nvPr/>
        </p:nvSpPr>
        <p:spPr>
          <a:xfrm>
            <a:off x="6952891" y="5167223"/>
            <a:ext cx="3562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rgbClr val="00B050"/>
                </a:solidFill>
                <a:latin typeface="Bahnschrift SemiBold" panose="020B0502040204020203" pitchFamily="34" charset="0"/>
              </a:rPr>
              <a:t>- From Krishiv and Nouman</a:t>
            </a:r>
            <a:endParaRPr lang="en-IN" u="sng" dirty="0">
              <a:solidFill>
                <a:srgbClr val="00B05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24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0BD2399-7475-404C-BAC9-E55E16769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D748104-6E76-4AD9-9940-82154F97E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D16B1D-7897-22D1-4892-CF86283C4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sz="3200" b="1" u="sng"/>
              <a:t>WHY DO PEOPLE USE PYTHON</a:t>
            </a:r>
            <a:endParaRPr lang="en-US" sz="3200" u="sng"/>
          </a:p>
        </p:txBody>
      </p:sp>
      <p:graphicFrame>
        <p:nvGraphicFramePr>
          <p:cNvPr id="40" name="Content Placeholder 2">
            <a:extLst>
              <a:ext uri="{FF2B5EF4-FFF2-40B4-BE49-F238E27FC236}">
                <a16:creationId xmlns:a16="http://schemas.microsoft.com/office/drawing/2014/main" id="{FCADAA1E-B171-2A74-D06E-647ECB30D9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5879145"/>
              </p:ext>
            </p:extLst>
          </p:nvPr>
        </p:nvGraphicFramePr>
        <p:xfrm>
          <a:off x="4678344" y="1127125"/>
          <a:ext cx="6403994" cy="5087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4128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ounded Rectangle 14">
            <a:extLst>
              <a:ext uri="{FF2B5EF4-FFF2-40B4-BE49-F238E27FC236}">
                <a16:creationId xmlns:a16="http://schemas.microsoft.com/office/drawing/2014/main" id="{843DD86A-8FAA-443F-9211-42A2AE8A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0"/>
            <a:ext cx="7555992" cy="6858000"/>
          </a:xfrm>
          <a:prstGeom prst="roundRect">
            <a:avLst>
              <a:gd name="adj" fmla="val 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13AAE-18EB-4BDF-BAF7-F2F97B8D0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F5C1B21-B0DB-4206-99EE-C13D67038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0"/>
            <a:ext cx="4636008" cy="14414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9261589-06E9-4B7C-A8F1-26648507B7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975"/>
          <a:stretch/>
        </p:blipFill>
        <p:spPr>
          <a:xfrm>
            <a:off x="0" y="4375150"/>
            <a:ext cx="4636008" cy="24828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3D43E6-E3BB-5243-5746-B8419B413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066163"/>
            <a:ext cx="3306744" cy="5148371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chemeClr val="bg1"/>
                </a:solidFill>
              </a:rPr>
              <a:t>USES OF PYTHON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141CC4A-D5BF-5A52-35B1-19955E62C7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366772"/>
              </p:ext>
            </p:extLst>
          </p:nvPr>
        </p:nvGraphicFramePr>
        <p:xfrm>
          <a:off x="5279472" y="746125"/>
          <a:ext cx="6290226" cy="544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488256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7EAA-D84D-DB67-62A7-2F9CFA20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345" y="845437"/>
            <a:ext cx="8610600" cy="1293028"/>
          </a:xfrm>
        </p:spPr>
        <p:txBody>
          <a:bodyPr/>
          <a:lstStyle/>
          <a:p>
            <a:pPr algn="l"/>
            <a:r>
              <a:rPr lang="en-US" b="1" u="sng" dirty="0">
                <a:solidFill>
                  <a:srgbClr val="00B0F0"/>
                </a:solidFill>
              </a:rPr>
              <a:t>SCOPE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E5EEE-2B2A-D3B3-5A1F-F4B01DFEE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Science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rgbClr val="00B050"/>
                </a:solidFill>
              </a:rPr>
              <a:t>Bioinformatics</a:t>
            </a:r>
          </a:p>
          <a:p>
            <a:r>
              <a:rPr lang="en-US" b="1" dirty="0">
                <a:solidFill>
                  <a:srgbClr val="00B050"/>
                </a:solidFill>
              </a:rPr>
              <a:t>System Administration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rgbClr val="00B050"/>
                </a:solidFill>
              </a:rPr>
              <a:t>Unix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rgbClr val="00B050"/>
                </a:solidFill>
              </a:rPr>
              <a:t>Web logic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rgbClr val="00B050"/>
                </a:solidFill>
              </a:rPr>
              <a:t>Web Sphere</a:t>
            </a:r>
          </a:p>
          <a:p>
            <a:r>
              <a:rPr lang="en-US" b="1" dirty="0">
                <a:solidFill>
                  <a:srgbClr val="00B050"/>
                </a:solidFill>
              </a:rPr>
              <a:t>Web Application development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>
                <a:solidFill>
                  <a:srgbClr val="00B050"/>
                </a:solidFill>
              </a:rPr>
              <a:t>CGI</a:t>
            </a:r>
          </a:p>
          <a:p>
            <a:r>
              <a:rPr lang="en-US" b="1" dirty="0">
                <a:solidFill>
                  <a:srgbClr val="00B050"/>
                </a:solidFill>
              </a:rPr>
              <a:t>Testing scripts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rgbClr val="00B050"/>
              </a:solidFill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639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CD3965-7576-4EBB-9FEA-0E73E2DB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4B15F5-9B02-4280-9F50-172515BF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3A5BBF0-37C3-4339-BD51-F7A980A9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14071B-6BA1-E72D-308C-B889C1A38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chemeClr val="bg1"/>
                </a:solidFill>
              </a:rPr>
              <a:t>INSTALLING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725382-B588-CEA5-768B-A6C182C5C3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5836569"/>
              </p:ext>
            </p:extLst>
          </p:nvPr>
        </p:nvGraphicFramePr>
        <p:xfrm>
          <a:off x="685800" y="2878138"/>
          <a:ext cx="108204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8711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9D4A62-FF7D-148B-B4A6-885EC885D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681142"/>
            <a:ext cx="9766300" cy="1293028"/>
          </a:xfrm>
        </p:spPr>
        <p:txBody>
          <a:bodyPr>
            <a:normAutofit/>
          </a:bodyPr>
          <a:lstStyle/>
          <a:p>
            <a:pPr algn="ctr"/>
            <a:r>
              <a:rPr lang="en-US" b="1" u="sng" dirty="0">
                <a:solidFill>
                  <a:srgbClr val="FFFFFF"/>
                </a:solidFill>
              </a:rPr>
              <a:t>CHARACTER 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73496-C6AA-121C-CFC3-E6A920777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900" y="2821774"/>
            <a:ext cx="9766299" cy="339691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sz="1400" b="1"/>
          </a:p>
          <a:p>
            <a:r>
              <a:rPr lang="en-US" sz="1400" b="1">
                <a:ea typeface="+mn-lt"/>
                <a:cs typeface="+mn-lt"/>
              </a:rPr>
              <a:t>A character set is a set of valid characters acceptable by a programming language in scripting. In this case, we are talking about the Python programming language. So, the Python character set is a valid set of characters recognized by the Python language. These are the characters we can use during writing a script in Python. Python supports all ASCII / Unicode characters that include:</a:t>
            </a:r>
            <a:endParaRPr lang="en-US" sz="1400" b="1"/>
          </a:p>
          <a:p>
            <a:r>
              <a:rPr lang="en-US" sz="1400" b="1">
                <a:ea typeface="+mn-lt"/>
                <a:cs typeface="+mn-lt"/>
              </a:rPr>
              <a:t>Alphabets: All capital (A-Z) and small (a-z) alphabets.</a:t>
            </a:r>
            <a:endParaRPr lang="en-US" sz="1400" b="1"/>
          </a:p>
          <a:p>
            <a:r>
              <a:rPr lang="en-US" sz="1400" b="1">
                <a:ea typeface="+mn-lt"/>
                <a:cs typeface="+mn-lt"/>
              </a:rPr>
              <a:t>Digits: All digits 0-9.</a:t>
            </a:r>
            <a:endParaRPr lang="en-US" sz="1400" b="1"/>
          </a:p>
          <a:p>
            <a:r>
              <a:rPr lang="en-US" sz="1400" b="1">
                <a:ea typeface="+mn-lt"/>
                <a:cs typeface="+mn-lt"/>
              </a:rPr>
              <a:t>Special Symbols: Python supports all kind of special symbols like, ” ‘ l ; : ! ~ @ # $ % ^ ` &amp; * ( ) _ + – = { } [ ] \ .</a:t>
            </a:r>
            <a:endParaRPr lang="en-US" sz="1400" b="1"/>
          </a:p>
          <a:p>
            <a:r>
              <a:rPr lang="en-US" sz="1400" b="1">
                <a:ea typeface="+mn-lt"/>
                <a:cs typeface="+mn-lt"/>
              </a:rPr>
              <a:t>White Spaces: White spaces like tab space, blank space, newline, and carriage return.</a:t>
            </a:r>
            <a:endParaRPr lang="en-US" sz="1400" b="1"/>
          </a:p>
          <a:p>
            <a:r>
              <a:rPr lang="en-US" sz="1400" b="1">
                <a:ea typeface="+mn-lt"/>
                <a:cs typeface="+mn-lt"/>
              </a:rPr>
              <a:t>Other: All ASCII and UNICODE characters are supported by Python that constitutes the Python character set.</a:t>
            </a:r>
            <a:endParaRPr lang="en-US" sz="1400" b="1"/>
          </a:p>
          <a:p>
            <a:pPr marL="0" indent="0">
              <a:buNone/>
            </a:pPr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8427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0F52CA-65A7-4535-BF3C-22D126766D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25B01-FF71-4E47-84A9-6A8029A1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6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98BAC-6656-D4EE-8CBA-ED3E7D5A4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900" y="681142"/>
            <a:ext cx="9766300" cy="1293028"/>
          </a:xfrm>
        </p:spPr>
        <p:txBody>
          <a:bodyPr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PYTHON VARIABLES</a:t>
            </a:r>
            <a:endParaRPr lang="en-IN" b="1" u="sng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0AB4-21EE-4D5A-4A26-6AD667980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9900" y="2821774"/>
            <a:ext cx="9766299" cy="339691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b="1"/>
              <a:t>A variable in python is a named location that refers to a value which can be used and processed during a program run .</a:t>
            </a:r>
          </a:p>
          <a:p>
            <a:r>
              <a:rPr lang="en-US" sz="2000" b="1"/>
              <a:t>When you assign a value to a variable it will be created as a label pointing to memory location where value is stored .</a:t>
            </a:r>
          </a:p>
          <a:p>
            <a:r>
              <a:rPr lang="en-US" sz="2000" b="1"/>
              <a:t>The dataspace of a variable has defined memory locations and each memory location has it’s owns memory address.</a:t>
            </a:r>
          </a:p>
          <a:p>
            <a:endParaRPr lang="en-IN" sz="2000" b="1"/>
          </a:p>
        </p:txBody>
      </p:sp>
    </p:spTree>
    <p:extLst>
      <p:ext uri="{BB962C8B-B14F-4D97-AF65-F5344CB8AC3E}">
        <p14:creationId xmlns:p14="http://schemas.microsoft.com/office/powerpoint/2010/main" val="105367775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101</TotalTime>
  <Words>1561</Words>
  <Application>Microsoft Office PowerPoint</Application>
  <PresentationFormat>Widescreen</PresentationFormat>
  <Paragraphs>333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Vapor Trail</vt:lpstr>
      <vt:lpstr>Python fundamentals</vt:lpstr>
      <vt:lpstr>INDEX</vt:lpstr>
      <vt:lpstr>                   Introduction to python               What is python ?   </vt:lpstr>
      <vt:lpstr>WHY DO PEOPLE USE PYTHON</vt:lpstr>
      <vt:lpstr>USES OF PYTHON</vt:lpstr>
      <vt:lpstr>SCOPE OF PYTHON</vt:lpstr>
      <vt:lpstr>INSTALLING PYTHON</vt:lpstr>
      <vt:lpstr>CHARACTER SET</vt:lpstr>
      <vt:lpstr>PYTHON VARIABLES</vt:lpstr>
      <vt:lpstr>Python comments</vt:lpstr>
      <vt:lpstr>TOKENS IN PYTHON</vt:lpstr>
      <vt:lpstr>KEYWORDS</vt:lpstr>
      <vt:lpstr>IDENTIFIERS</vt:lpstr>
      <vt:lpstr>Literals</vt:lpstr>
      <vt:lpstr>Numeric literals</vt:lpstr>
      <vt:lpstr>String literals</vt:lpstr>
      <vt:lpstr>BOOLEAN LITERALS</vt:lpstr>
      <vt:lpstr>Special literal (NONE)</vt:lpstr>
      <vt:lpstr>LITERAL COLLECTIONS</vt:lpstr>
      <vt:lpstr>OPERATORS</vt:lpstr>
      <vt:lpstr>Arithmetic operators</vt:lpstr>
      <vt:lpstr>Comparision operators</vt:lpstr>
      <vt:lpstr>LOGICAL OPERATORS</vt:lpstr>
      <vt:lpstr>BITWISE OPERATORS</vt:lpstr>
      <vt:lpstr>ASSIGNMENT Operators</vt:lpstr>
      <vt:lpstr>SPECIAL OPERATORS</vt:lpstr>
      <vt:lpstr>Punctuators</vt:lpstr>
      <vt:lpstr>Functions in python</vt:lpstr>
      <vt:lpstr>Using a function in python</vt:lpstr>
      <vt:lpstr>Recursive functions</vt:lpstr>
      <vt:lpstr>RULES OF PYTHON</vt:lpstr>
      <vt:lpstr>ERRORS IN PYTHON</vt:lpstr>
      <vt:lpstr>Exceptions in python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fundamentals</dc:title>
  <dc:creator>Sid_an vi</dc:creator>
  <cp:lastModifiedBy>VSE IT</cp:lastModifiedBy>
  <cp:revision>1479</cp:revision>
  <dcterms:created xsi:type="dcterms:W3CDTF">2024-01-08T02:43:19Z</dcterms:created>
  <dcterms:modified xsi:type="dcterms:W3CDTF">2024-01-10T13:24:28Z</dcterms:modified>
</cp:coreProperties>
</file>