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0428B-102E-4AB2-A4AC-710984085959}" v="1201" dt="2024-01-08T15:06:08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man ahmed" userId="b3807e8278be512c" providerId="Windows Live" clId="Web-{A210428B-102E-4AB2-A4AC-710984085959}"/>
    <pc:docChg chg="addSld delSld modSld sldOrd">
      <pc:chgData name="nouman ahmed" userId="b3807e8278be512c" providerId="Windows Live" clId="Web-{A210428B-102E-4AB2-A4AC-710984085959}" dt="2024-01-08T15:06:08.461" v="1198" actId="20577"/>
      <pc:docMkLst>
        <pc:docMk/>
      </pc:docMkLst>
      <pc:sldChg chg="addSp delSp modSp">
        <pc:chgData name="nouman ahmed" userId="b3807e8278be512c" providerId="Windows Live" clId="Web-{A210428B-102E-4AB2-A4AC-710984085959}" dt="2024-01-08T14:34:33.142" v="330" actId="20577"/>
        <pc:sldMkLst>
          <pc:docMk/>
          <pc:sldMk cId="2810070321" sldId="257"/>
        </pc:sldMkLst>
        <pc:spChg chg="mod">
          <ac:chgData name="nouman ahmed" userId="b3807e8278be512c" providerId="Windows Live" clId="Web-{A210428B-102E-4AB2-A4AC-710984085959}" dt="2024-01-08T14:31:41.449" v="285" actId="20577"/>
          <ac:spMkLst>
            <pc:docMk/>
            <pc:sldMk cId="2810070321" sldId="257"/>
            <ac:spMk id="2" creationId="{2B58B98F-1B12-031B-0E41-9C07E8F28816}"/>
          </ac:spMkLst>
        </pc:spChg>
        <pc:spChg chg="mod">
          <ac:chgData name="nouman ahmed" userId="b3807e8278be512c" providerId="Windows Live" clId="Web-{A210428B-102E-4AB2-A4AC-710984085959}" dt="2024-01-08T14:34:33.142" v="330" actId="20577"/>
          <ac:spMkLst>
            <pc:docMk/>
            <pc:sldMk cId="2810070321" sldId="257"/>
            <ac:spMk id="3" creationId="{5BD6D54F-40D7-4B90-CA25-EFCB56FBF7FF}"/>
          </ac:spMkLst>
        </pc:spChg>
        <pc:spChg chg="add del mod">
          <ac:chgData name="nouman ahmed" userId="b3807e8278be512c" providerId="Windows Live" clId="Web-{A210428B-102E-4AB2-A4AC-710984085959}" dt="2024-01-08T14:33:11.655" v="295"/>
          <ac:spMkLst>
            <pc:docMk/>
            <pc:sldMk cId="2810070321" sldId="257"/>
            <ac:spMk id="5" creationId="{495E8C21-2B39-9188-BB48-699C2D2DC449}"/>
          </ac:spMkLst>
        </pc:spChg>
      </pc:sldChg>
      <pc:sldChg chg="modSp">
        <pc:chgData name="nouman ahmed" userId="b3807e8278be512c" providerId="Windows Live" clId="Web-{A210428B-102E-4AB2-A4AC-710984085959}" dt="2024-01-08T15:06:08.461" v="1198" actId="20577"/>
        <pc:sldMkLst>
          <pc:docMk/>
          <pc:sldMk cId="4215704970" sldId="258"/>
        </pc:sldMkLst>
        <pc:spChg chg="mod">
          <ac:chgData name="nouman ahmed" userId="b3807e8278be512c" providerId="Windows Live" clId="Web-{A210428B-102E-4AB2-A4AC-710984085959}" dt="2024-01-08T15:06:08.461" v="1198" actId="20577"/>
          <ac:spMkLst>
            <pc:docMk/>
            <pc:sldMk cId="4215704970" sldId="258"/>
            <ac:spMk id="3" creationId="{05924BC2-D527-2AEC-731B-2C4BD3F176A1}"/>
          </ac:spMkLst>
        </pc:spChg>
      </pc:sldChg>
      <pc:sldChg chg="modSp new">
        <pc:chgData name="nouman ahmed" userId="b3807e8278be512c" providerId="Windows Live" clId="Web-{A210428B-102E-4AB2-A4AC-710984085959}" dt="2024-01-08T14:50:03.731" v="744" actId="20577"/>
        <pc:sldMkLst>
          <pc:docMk/>
          <pc:sldMk cId="1941283559" sldId="259"/>
        </pc:sldMkLst>
        <pc:spChg chg="mod">
          <ac:chgData name="nouman ahmed" userId="b3807e8278be512c" providerId="Windows Live" clId="Web-{A210428B-102E-4AB2-A4AC-710984085959}" dt="2024-01-08T14:50:03.731" v="744" actId="20577"/>
          <ac:spMkLst>
            <pc:docMk/>
            <pc:sldMk cId="1941283559" sldId="259"/>
            <ac:spMk id="2" creationId="{76D16B1D-7897-22D1-4892-CF86283C44F5}"/>
          </ac:spMkLst>
        </pc:spChg>
        <pc:spChg chg="mod">
          <ac:chgData name="nouman ahmed" userId="b3807e8278be512c" providerId="Windows Live" clId="Web-{A210428B-102E-4AB2-A4AC-710984085959}" dt="2024-01-08T14:48:17.728" v="720" actId="20577"/>
          <ac:spMkLst>
            <pc:docMk/>
            <pc:sldMk cId="1941283559" sldId="259"/>
            <ac:spMk id="3" creationId="{352F0DB7-3ED3-79BB-669D-A4970E3C9D74}"/>
          </ac:spMkLst>
        </pc:spChg>
      </pc:sldChg>
      <pc:sldChg chg="modSp new del">
        <pc:chgData name="nouman ahmed" userId="b3807e8278be512c" providerId="Windows Live" clId="Web-{A210428B-102E-4AB2-A4AC-710984085959}" dt="2024-01-08T14:35:39.159" v="338"/>
        <pc:sldMkLst>
          <pc:docMk/>
          <pc:sldMk cId="3109931291" sldId="259"/>
        </pc:sldMkLst>
        <pc:spChg chg="mod">
          <ac:chgData name="nouman ahmed" userId="b3807e8278be512c" providerId="Windows Live" clId="Web-{A210428B-102E-4AB2-A4AC-710984085959}" dt="2024-01-08T14:35:34.862" v="337" actId="20577"/>
          <ac:spMkLst>
            <pc:docMk/>
            <pc:sldMk cId="3109931291" sldId="259"/>
            <ac:spMk id="3" creationId="{0D71DCB1-3C29-8365-65E0-244A3DA90CA9}"/>
          </ac:spMkLst>
        </pc:spChg>
      </pc:sldChg>
      <pc:sldChg chg="new del">
        <pc:chgData name="nouman ahmed" userId="b3807e8278be512c" providerId="Windows Live" clId="Web-{A210428B-102E-4AB2-A4AC-710984085959}" dt="2024-01-08T14:48:40.963" v="722"/>
        <pc:sldMkLst>
          <pc:docMk/>
          <pc:sldMk cId="1326869285" sldId="260"/>
        </pc:sldMkLst>
      </pc:sldChg>
      <pc:sldChg chg="modSp new">
        <pc:chgData name="nouman ahmed" userId="b3807e8278be512c" providerId="Windows Live" clId="Web-{A210428B-102E-4AB2-A4AC-710984085959}" dt="2024-01-08T14:52:34.501" v="829" actId="20577"/>
        <pc:sldMkLst>
          <pc:docMk/>
          <pc:sldMk cId="1348825618" sldId="260"/>
        </pc:sldMkLst>
        <pc:spChg chg="mod">
          <ac:chgData name="nouman ahmed" userId="b3807e8278be512c" providerId="Windows Live" clId="Web-{A210428B-102E-4AB2-A4AC-710984085959}" dt="2024-01-08T14:52:34.501" v="829" actId="20577"/>
          <ac:spMkLst>
            <pc:docMk/>
            <pc:sldMk cId="1348825618" sldId="260"/>
            <ac:spMk id="2" creationId="{6A3D43E6-E3BB-5243-5746-B8419B413142}"/>
          </ac:spMkLst>
        </pc:spChg>
        <pc:spChg chg="mod">
          <ac:chgData name="nouman ahmed" userId="b3807e8278be512c" providerId="Windows Live" clId="Web-{A210428B-102E-4AB2-A4AC-710984085959}" dt="2024-01-08T14:52:30.376" v="828" actId="20577"/>
          <ac:spMkLst>
            <pc:docMk/>
            <pc:sldMk cId="1348825618" sldId="260"/>
            <ac:spMk id="3" creationId="{E436D8C1-7B4F-8713-C41B-DF09646C9C9C}"/>
          </ac:spMkLst>
        </pc:spChg>
      </pc:sldChg>
      <pc:sldChg chg="modSp new">
        <pc:chgData name="nouman ahmed" userId="b3807e8278be512c" providerId="Windows Live" clId="Web-{A210428B-102E-4AB2-A4AC-710984085959}" dt="2024-01-08T14:57:44.197" v="942" actId="20577"/>
        <pc:sldMkLst>
          <pc:docMk/>
          <pc:sldMk cId="3039639659" sldId="261"/>
        </pc:sldMkLst>
        <pc:spChg chg="mod">
          <ac:chgData name="nouman ahmed" userId="b3807e8278be512c" providerId="Windows Live" clId="Web-{A210428B-102E-4AB2-A4AC-710984085959}" dt="2024-01-08T14:53:50.565" v="847" actId="20577"/>
          <ac:spMkLst>
            <pc:docMk/>
            <pc:sldMk cId="3039639659" sldId="261"/>
            <ac:spMk id="2" creationId="{1D577EAA-D84D-DB67-62A7-2F9CFA205BCF}"/>
          </ac:spMkLst>
        </pc:spChg>
        <pc:spChg chg="mod">
          <ac:chgData name="nouman ahmed" userId="b3807e8278be512c" providerId="Windows Live" clId="Web-{A210428B-102E-4AB2-A4AC-710984085959}" dt="2024-01-08T14:57:44.197" v="942" actId="20577"/>
          <ac:spMkLst>
            <pc:docMk/>
            <pc:sldMk cId="3039639659" sldId="261"/>
            <ac:spMk id="3" creationId="{0B6E5EEE-2B2A-D3B3-5A1F-F4B01DFEEEF3}"/>
          </ac:spMkLst>
        </pc:spChg>
      </pc:sldChg>
      <pc:sldChg chg="modSp new ord">
        <pc:chgData name="nouman ahmed" userId="b3807e8278be512c" providerId="Windows Live" clId="Web-{A210428B-102E-4AB2-A4AC-710984085959}" dt="2024-01-08T15:05:25.601" v="1187" actId="20577"/>
        <pc:sldMkLst>
          <pc:docMk/>
          <pc:sldMk cId="3338711500" sldId="262"/>
        </pc:sldMkLst>
        <pc:spChg chg="mod">
          <ac:chgData name="nouman ahmed" userId="b3807e8278be512c" providerId="Windows Live" clId="Web-{A210428B-102E-4AB2-A4AC-710984085959}" dt="2024-01-08T14:59:27.747" v="956" actId="20577"/>
          <ac:spMkLst>
            <pc:docMk/>
            <pc:sldMk cId="3338711500" sldId="262"/>
            <ac:spMk id="2" creationId="{7014071B-6BA1-E72D-308C-B889C1A383F7}"/>
          </ac:spMkLst>
        </pc:spChg>
        <pc:spChg chg="mod">
          <ac:chgData name="nouman ahmed" userId="b3807e8278be512c" providerId="Windows Live" clId="Web-{A210428B-102E-4AB2-A4AC-710984085959}" dt="2024-01-08T15:05:25.601" v="1187" actId="20577"/>
          <ac:spMkLst>
            <pc:docMk/>
            <pc:sldMk cId="3338711500" sldId="262"/>
            <ac:spMk id="3" creationId="{06DB7C48-666B-1206-82C3-3A15DB4530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5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7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610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7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8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5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4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1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BD7D-6AA8-4429-8B1A-05667682FBC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24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4AA-E7DD-25D8-871E-5847FB52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Python fundamentals</a:t>
            </a:r>
            <a:endParaRPr lang="en-IN" b="1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EEAD-25E9-8A90-D75C-6EC5187F2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- Project by Nouman and Krishiv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52468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8778-9BD8-04D0-D618-CEB0C6F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92D050"/>
                </a:solidFill>
              </a:rPr>
              <a:t>INDEX</a:t>
            </a:r>
            <a:endParaRPr lang="en-IN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4BC2-D527-2AEC-731B-2C4BD3F1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What is Python 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Why Python?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Scope of python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Uses of 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Installing Python IDE</a:t>
            </a:r>
          </a:p>
          <a:p>
            <a:r>
              <a:rPr lang="en-US" b="1" dirty="0">
                <a:solidFill>
                  <a:srgbClr val="FF0000"/>
                </a:solidFill>
              </a:rPr>
              <a:t>Python code execution</a:t>
            </a:r>
          </a:p>
          <a:p>
            <a:r>
              <a:rPr lang="en-US" b="1" dirty="0">
                <a:solidFill>
                  <a:srgbClr val="FF0000"/>
                </a:solidFill>
              </a:rPr>
              <a:t>Python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70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B98F-1B12-031B-0E41-9C07E8F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48" y="1233977"/>
            <a:ext cx="13292469" cy="13327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                 </a:t>
            </a:r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to python</a:t>
            </a:r>
            <a:br>
              <a:rPr lang="en-US" u="sng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D54F-40D7-4B90-CA25-EFCB56FB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3" y="3027442"/>
            <a:ext cx="10811540" cy="196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General Purpose Programming Language</a:t>
            </a:r>
          </a:p>
          <a:p>
            <a:r>
              <a:rPr lang="en-US" b="1" dirty="0">
                <a:ea typeface="+mn-lt"/>
                <a:cs typeface="+mn-lt"/>
              </a:rPr>
              <a:t>High-Level Interpreted Programming Language</a:t>
            </a:r>
            <a:endParaRPr lang="en-US" b="1" dirty="0"/>
          </a:p>
          <a:p>
            <a:r>
              <a:rPr lang="en-US" b="1" dirty="0"/>
              <a:t>Created by Guido Van Rossum in 1991 in Netherlands</a:t>
            </a:r>
          </a:p>
          <a:p>
            <a:r>
              <a:rPr lang="en-US" b="1" dirty="0"/>
              <a:t>Object-Oriented Language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0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B1D-7897-22D1-4892-CF86283C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764373"/>
            <a:ext cx="10815536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DO PEOPLE USE PYTHON</a:t>
            </a: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0DB7-3ED3-79BB-669D-A4970E3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It's Free(open-source)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Downloading and installing Python is free and easy.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Source code is easily accessible.</a:t>
            </a:r>
            <a:endParaRPr lang="en-US" b="1" i="1" dirty="0">
              <a:solidFill>
                <a:schemeClr val="accent6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It's Easy to Use and Learn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Structure and Syntax of Python Is pretty easy to grasp.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It is simple , readable and adaptable which allows programmers to create code quickly and effectively.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It's Portable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runs virtually in every major used today.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programs will run in exactly the same manner irrespective of the platform.</a:t>
            </a:r>
          </a:p>
          <a:p>
            <a:pPr lvl="1"/>
            <a:endParaRPr lang="en-US" b="1" dirty="0">
              <a:solidFill>
                <a:srgbClr val="81BB42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43E6-E3BB-5243-5746-B8419B4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77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8C1-7B4F-8713-C41B-DF0964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GUI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Internet Scripting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 Integration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Gaming , Images , Robotics and more...</a:t>
            </a:r>
          </a:p>
        </p:txBody>
      </p:sp>
    </p:spTree>
    <p:extLst>
      <p:ext uri="{BB962C8B-B14F-4D97-AF65-F5344CB8AC3E}">
        <p14:creationId xmlns:p14="http://schemas.microsoft.com/office/powerpoint/2010/main" val="13488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EAA-D84D-DB67-62A7-2F9CFA2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SCOPE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5EEE-2B2A-D3B3-5A1F-F4B01DF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Science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Bioinformatics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Administration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logic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Sphere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Application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CGI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 scripts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071B-6BA1-E72D-308C-B889C1A3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77247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C48-666B-1206-82C3-3A15DB45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is pre-installed in most UNIX systems , including Linux and Mac OS X</a:t>
            </a:r>
          </a:p>
          <a:p>
            <a:r>
              <a:rPr lang="en-US" dirty="0"/>
              <a:t>But for in Windows OS users can download python from the below link :          </a:t>
            </a:r>
          </a:p>
          <a:p>
            <a:pPr marL="0" indent="0">
              <a:buNone/>
            </a:pPr>
            <a:r>
              <a:rPr lang="en-US" dirty="0"/>
              <a:t>   </a:t>
            </a:r>
            <a:r>
              <a:rPr lang="en-US" dirty="0">
                <a:hlinkClick r:id="rId2"/>
              </a:rPr>
              <a:t>https://www.python.org/downloads/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dirty="0"/>
              <a:t>From the above link download the latest version of python which is version 3.12.1</a:t>
            </a:r>
          </a:p>
          <a:p>
            <a:pPr marL="342900" indent="-342900"/>
            <a:r>
              <a:rPr lang="en-US" dirty="0"/>
              <a:t>After installing python go to start menu and search for python 3.12 or python IDLE and open the application.</a:t>
            </a:r>
          </a:p>
          <a:p>
            <a:pPr marL="342900" indent="-342900"/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1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39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Vapor Trail</vt:lpstr>
      <vt:lpstr>Python fundamentals</vt:lpstr>
      <vt:lpstr>INDEX</vt:lpstr>
      <vt:lpstr>                  Introduction to python  What is python ?</vt:lpstr>
      <vt:lpstr>WHY DO PEOPLE USE PYTHON</vt:lpstr>
      <vt:lpstr>USES OF PYTHON</vt:lpstr>
      <vt:lpstr>SCOPE OF PYTHON</vt:lpstr>
      <vt:lpstr>INSTALLING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Sid_an vi</dc:creator>
  <cp:lastModifiedBy>Sid_an vi</cp:lastModifiedBy>
  <cp:revision>276</cp:revision>
  <dcterms:created xsi:type="dcterms:W3CDTF">2024-01-08T02:43:19Z</dcterms:created>
  <dcterms:modified xsi:type="dcterms:W3CDTF">2024-01-08T15:06:17Z</dcterms:modified>
</cp:coreProperties>
</file>