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707" r:id="rId1"/>
  </p:sldMasterIdLst>
  <p:notesMasterIdLst>
    <p:notesMasterId r:id="rId2"/>
  </p:notesMasterIdLst>
  <p:sldIdLst>
    <p:sldId id="446" r:id="rId3"/>
    <p:sldId id="447" r:id="rId4"/>
    <p:sldId id="448" r:id="rId5"/>
    <p:sldId id="449" r:id="rId6"/>
    <p:sldId id="450" r:id="rId7"/>
    <p:sldId id="451" r:id="rId8"/>
    <p:sldId id="452" r:id="rId9"/>
    <p:sldId id="453" r:id="rId10"/>
    <p:sldId id="454" r:id="rId11"/>
    <p:sldId id="455" r:id="rId12"/>
    <p:sldId id="456" r:id="rId13"/>
    <p:sldId id="45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76" d="100"/>
          <a:sy n="76" d="100"/>
        </p:scale>
        <p:origin x="540" y="8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3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1" name=""/>
        <p:cNvGrpSpPr/>
        <p:nvPr/>
      </p:nvGrpSpPr>
      <p:grpSpPr>
        <a:xfrm>
          <a:off x="0" y="0"/>
          <a:ext cx="0" cy="0"/>
          <a:chOff x="0" y="0"/>
          <a:chExt cx="0" cy="0"/>
        </a:xfrm>
      </p:grpSpPr>
      <p:sp>
        <p:nvSpPr>
          <p:cNvPr id="1048606"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dirty="0" lang="en-US"/>
          </a:p>
        </p:txBody>
      </p:sp>
      <p:sp>
        <p:nvSpPr>
          <p:cNvPr id="1048607" name="Subtitle 2"/>
          <p:cNvSpPr>
            <a:spLocks noGrp="1"/>
          </p:cNvSpPr>
          <p:nvPr>
            <p:ph type="subTitle" idx="1"/>
          </p:nvPr>
        </p:nvSpPr>
        <p:spPr>
          <a:xfrm>
            <a:off x="2589213" y="4777379"/>
            <a:ext cx="8915399" cy="1126283"/>
          </a:xfrm>
        </p:spPr>
        <p:txBody>
          <a:bodyPr anchor="t"/>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08" name="Date Placeholder 3"/>
          <p:cNvSpPr>
            <a:spLocks noGrp="1"/>
          </p:cNvSpPr>
          <p:nvPr>
            <p:ph type="dt" sz="half" idx="10"/>
          </p:nvPr>
        </p:nvSpPr>
        <p:spPr/>
        <p:txBody>
          <a:bodyPr/>
          <a:p>
            <a:fld id="{B61BEF0D-F0BB-DE4B-95CE-6DB70DBA9567}" type="datetimeFigureOut">
              <a:rPr dirty="0" lang="en-US"/>
              <a:t>3/29/2023</a:t>
            </a:fld>
            <a:endParaRPr dirty="0" lang="en-US"/>
          </a:p>
        </p:txBody>
      </p:sp>
      <p:sp>
        <p:nvSpPr>
          <p:cNvPr id="1048609" name="Footer Placeholder 4"/>
          <p:cNvSpPr>
            <a:spLocks noGrp="1"/>
          </p:cNvSpPr>
          <p:nvPr>
            <p:ph type="ftr" sz="quarter" idx="11"/>
          </p:nvPr>
        </p:nvSpPr>
        <p:spPr/>
        <p:txBody>
          <a:bodyPr/>
          <a:p>
            <a:endParaRPr dirty="0" lang="en-US"/>
          </a:p>
        </p:txBody>
      </p:sp>
      <p:sp>
        <p:nvSpPr>
          <p:cNvPr id="1048610" name="Freeform 6"/>
          <p:cNvSpPr/>
          <p:nvPr/>
        </p:nvSpPr>
        <p:spPr bwMode="auto">
          <a:xfrm>
            <a:off x="0" y="4323810"/>
            <a:ext cx="1744652" cy="778589"/>
          </a:xfrm>
          <a:custGeom>
            <a:avLst/>
            <a:ah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11" name="Slide Number Placeholder 5"/>
          <p:cNvSpPr>
            <a:spLocks noGrp="1"/>
          </p:cNvSpPr>
          <p:nvPr>
            <p:ph type="sldNum" sz="quarter" idx="12"/>
          </p:nvPr>
        </p:nvSpPr>
        <p:spPr>
          <a:xfrm>
            <a:off x="531812" y="4529540"/>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98" name="Title 1"/>
          <p:cNvSpPr>
            <a:spLocks noGrp="1"/>
          </p:cNvSpPr>
          <p:nvPr>
            <p:ph type="title"/>
          </p:nvPr>
        </p:nvSpPr>
        <p:spPr>
          <a:xfrm>
            <a:off x="2589212" y="609600"/>
            <a:ext cx="8915399" cy="3117040"/>
          </a:xfrm>
        </p:spPr>
        <p:txBody>
          <a:bodyPr anchor="ctr">
            <a:normAutofit/>
          </a:bodyPr>
          <a:lstStyle>
            <a:lvl1pPr algn="l">
              <a:defRPr b="0" cap="none" sz="4800"/>
            </a:lvl1pPr>
          </a:lstStyle>
          <a:p>
            <a:r>
              <a:rPr lang="en-US" smtClean="0"/>
              <a:t>Click to edit Master title style</a:t>
            </a:r>
            <a:endParaRPr dirty="0" lang="en-US"/>
          </a:p>
        </p:txBody>
      </p:sp>
      <p:sp>
        <p:nvSpPr>
          <p:cNvPr id="1048699"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00" name="Date Placeholder 3"/>
          <p:cNvSpPr>
            <a:spLocks noGrp="1"/>
          </p:cNvSpPr>
          <p:nvPr>
            <p:ph type="dt" sz="half" idx="10"/>
          </p:nvPr>
        </p:nvSpPr>
        <p:spPr/>
        <p:txBody>
          <a:bodyPr/>
          <a:p>
            <a:fld id="{B61BEF0D-F0BB-DE4B-95CE-6DB70DBA9567}" type="datetimeFigureOut">
              <a:rPr dirty="0" lang="en-US"/>
              <a:t>3/29/2023</a:t>
            </a:fld>
            <a:endParaRPr dirty="0" lang="en-US"/>
          </a:p>
        </p:txBody>
      </p:sp>
      <p:sp>
        <p:nvSpPr>
          <p:cNvPr id="1048701" name="Footer Placeholder 4"/>
          <p:cNvSpPr>
            <a:spLocks noGrp="1"/>
          </p:cNvSpPr>
          <p:nvPr>
            <p:ph type="ftr" sz="quarter" idx="11"/>
          </p:nvPr>
        </p:nvSpPr>
        <p:spPr/>
        <p:txBody>
          <a:bodyPr/>
          <a:p>
            <a:endParaRPr dirty="0" lang="en-US"/>
          </a:p>
        </p:txBody>
      </p:sp>
      <p:sp>
        <p:nvSpPr>
          <p:cNvPr id="1048702"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3" name="Slide Number Placeholder 5"/>
          <p:cNvSpPr>
            <a:spLocks noGrp="1"/>
          </p:cNvSpPr>
          <p:nvPr>
            <p:ph type="sldNum" sz="quarter" idx="12"/>
          </p:nvPr>
        </p:nvSpPr>
        <p:spPr>
          <a:xfrm>
            <a:off x="531812" y="3244139"/>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7" name=""/>
        <p:cNvGrpSpPr/>
        <p:nvPr/>
      </p:nvGrpSpPr>
      <p:grpSpPr>
        <a:xfrm>
          <a:off x="0" y="0"/>
          <a:ext cx="0" cy="0"/>
          <a:chOff x="0" y="0"/>
          <a:chExt cx="0" cy="0"/>
        </a:xfrm>
      </p:grpSpPr>
      <p:sp>
        <p:nvSpPr>
          <p:cNvPr id="1048651"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smtClean="0"/>
              <a:t>Click to edit Master title style</a:t>
            </a:r>
            <a:endParaRPr dirty="0" lang="en-US"/>
          </a:p>
        </p:txBody>
      </p:sp>
      <p:sp>
        <p:nvSpPr>
          <p:cNvPr id="1048652" name="Text Placeholder 9"/>
          <p:cNvSpPr>
            <a:spLocks noGrp="1"/>
          </p:cNvSpPr>
          <p:nvPr>
            <p:ph type="body" sz="quarter" idx="13"/>
          </p:nvPr>
        </p:nvSpPr>
        <p:spPr>
          <a:xfrm>
            <a:off x="3275012" y="3505200"/>
            <a:ext cx="753655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53"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54" name="Date Placeholder 3"/>
          <p:cNvSpPr>
            <a:spLocks noGrp="1"/>
          </p:cNvSpPr>
          <p:nvPr>
            <p:ph type="dt" sz="half" idx="10"/>
          </p:nvPr>
        </p:nvSpPr>
        <p:spPr/>
        <p:txBody>
          <a:bodyPr/>
          <a:p>
            <a:fld id="{B61BEF0D-F0BB-DE4B-95CE-6DB70DBA9567}" type="datetimeFigureOut">
              <a:rPr dirty="0" lang="en-US"/>
              <a:t>3/29/2023</a:t>
            </a:fld>
            <a:endParaRPr dirty="0" lang="en-US"/>
          </a:p>
        </p:txBody>
      </p:sp>
      <p:sp>
        <p:nvSpPr>
          <p:cNvPr id="1048655" name="Footer Placeholder 4"/>
          <p:cNvSpPr>
            <a:spLocks noGrp="1"/>
          </p:cNvSpPr>
          <p:nvPr>
            <p:ph type="ftr" sz="quarter" idx="11"/>
          </p:nvPr>
        </p:nvSpPr>
        <p:spPr/>
        <p:txBody>
          <a:bodyPr/>
          <a:p>
            <a:endParaRPr dirty="0" lang="en-US"/>
          </a:p>
        </p:txBody>
      </p:sp>
      <p:sp>
        <p:nvSpPr>
          <p:cNvPr id="1048656"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57" name="Slide Number Placeholder 5"/>
          <p:cNvSpPr>
            <a:spLocks noGrp="1"/>
          </p:cNvSpPr>
          <p:nvPr>
            <p:ph type="sldNum" sz="quarter" idx="12"/>
          </p:nvPr>
        </p:nvSpPr>
        <p:spPr>
          <a:xfrm>
            <a:off x="531812" y="3244139"/>
            <a:ext cx="779767" cy="365125"/>
          </a:xfrm>
        </p:spPr>
        <p:txBody>
          <a:bodyPr/>
          <a:p>
            <a:fld id="{D57F1E4F-1CFF-5643-939E-217C01CDF565}" type="slidenum">
              <a:rPr dirty="0" lang="en-US"/>
              <a:t>‹#›</a:t>
            </a:fld>
            <a:endParaRPr dirty="0" lang="en-US"/>
          </a:p>
        </p:txBody>
      </p:sp>
      <p:sp>
        <p:nvSpPr>
          <p:cNvPr id="1048658" name="TextBox 13"/>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59" name="TextBox 14"/>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92" name="Title 1"/>
          <p:cNvSpPr>
            <a:spLocks noGrp="1"/>
          </p:cNvSpPr>
          <p:nvPr>
            <p:ph type="title"/>
          </p:nvPr>
        </p:nvSpPr>
        <p:spPr>
          <a:xfrm>
            <a:off x="2589213" y="2438400"/>
            <a:ext cx="8915400" cy="2724845"/>
          </a:xfrm>
        </p:spPr>
        <p:txBody>
          <a:bodyPr anchor="b">
            <a:normAutofit/>
          </a:bodyPr>
          <a:lstStyle>
            <a:lvl1pPr algn="l">
              <a:defRPr b="0" sz="4800"/>
            </a:lvl1pPr>
          </a:lstStyle>
          <a:p>
            <a:r>
              <a:rPr lang="en-US" smtClean="0"/>
              <a:t>Click to edit Master title style</a:t>
            </a:r>
            <a:endParaRPr dirty="0" lang="en-US"/>
          </a:p>
        </p:txBody>
      </p:sp>
      <p:sp>
        <p:nvSpPr>
          <p:cNvPr id="1048693"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1048694" name="Date Placeholder 4"/>
          <p:cNvSpPr>
            <a:spLocks noGrp="1"/>
          </p:cNvSpPr>
          <p:nvPr>
            <p:ph type="dt" sz="half" idx="10"/>
          </p:nvPr>
        </p:nvSpPr>
        <p:spPr/>
        <p:txBody>
          <a:bodyPr/>
          <a:p>
            <a:fld id="{B61BEF0D-F0BB-DE4B-95CE-6DB70DBA9567}" type="datetimeFigureOut">
              <a:rPr dirty="0" lang="en-US"/>
              <a:t>3/29/2023</a:t>
            </a:fld>
            <a:endParaRPr dirty="0" lang="en-US"/>
          </a:p>
        </p:txBody>
      </p:sp>
      <p:sp>
        <p:nvSpPr>
          <p:cNvPr id="1048695" name="Footer Placeholder 5"/>
          <p:cNvSpPr>
            <a:spLocks noGrp="1"/>
          </p:cNvSpPr>
          <p:nvPr>
            <p:ph type="ftr" sz="quarter" idx="11"/>
          </p:nvPr>
        </p:nvSpPr>
        <p:spPr/>
        <p:txBody>
          <a:bodyPr/>
          <a:p>
            <a:endParaRPr dirty="0" lang="en-US"/>
          </a:p>
        </p:txBody>
      </p:sp>
      <p:sp>
        <p:nvSpPr>
          <p:cNvPr id="1048696"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7"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6" name=""/>
        <p:cNvGrpSpPr/>
        <p:nvPr/>
      </p:nvGrpSpPr>
      <p:grpSpPr>
        <a:xfrm>
          <a:off x="0" y="0"/>
          <a:ext cx="0" cy="0"/>
          <a:chOff x="0" y="0"/>
          <a:chExt cx="0" cy="0"/>
        </a:xfrm>
      </p:grpSpPr>
      <p:sp>
        <p:nvSpPr>
          <p:cNvPr id="1048642"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smtClean="0"/>
              <a:t>Click to edit Master title style</a:t>
            </a:r>
            <a:endParaRPr dirty="0" lang="en-US"/>
          </a:p>
        </p:txBody>
      </p:sp>
      <p:sp>
        <p:nvSpPr>
          <p:cNvPr id="1048643"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44"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1048645" name="Date Placeholder 4"/>
          <p:cNvSpPr>
            <a:spLocks noGrp="1"/>
          </p:cNvSpPr>
          <p:nvPr>
            <p:ph type="dt" sz="half" idx="10"/>
          </p:nvPr>
        </p:nvSpPr>
        <p:spPr/>
        <p:txBody>
          <a:bodyPr/>
          <a:p>
            <a:fld id="{B61BEF0D-F0BB-DE4B-95CE-6DB70DBA9567}" type="datetimeFigureOut">
              <a:rPr dirty="0" lang="en-US"/>
              <a:t>3/29/2023</a:t>
            </a:fld>
            <a:endParaRPr dirty="0" lang="en-US"/>
          </a:p>
        </p:txBody>
      </p:sp>
      <p:sp>
        <p:nvSpPr>
          <p:cNvPr id="1048646" name="Footer Placeholder 5"/>
          <p:cNvSpPr>
            <a:spLocks noGrp="1"/>
          </p:cNvSpPr>
          <p:nvPr>
            <p:ph type="ftr" sz="quarter" idx="11"/>
          </p:nvPr>
        </p:nvSpPr>
        <p:spPr/>
        <p:txBody>
          <a:bodyPr/>
          <a:p>
            <a:endParaRPr dirty="0" lang="en-US"/>
          </a:p>
        </p:txBody>
      </p:sp>
      <p:sp>
        <p:nvSpPr>
          <p:cNvPr id="1048647"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48"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
        <p:nvSpPr>
          <p:cNvPr id="1048649" name="TextBox 16"/>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50" name="TextBox 17"/>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711" name="Title 1"/>
          <p:cNvSpPr>
            <a:spLocks noGrp="1"/>
          </p:cNvSpPr>
          <p:nvPr>
            <p:ph type="title"/>
          </p:nvPr>
        </p:nvSpPr>
        <p:spPr>
          <a:xfrm>
            <a:off x="2589212" y="627407"/>
            <a:ext cx="8915399" cy="2880020"/>
          </a:xfrm>
        </p:spPr>
        <p:txBody>
          <a:bodyPr anchor="ctr">
            <a:normAutofit/>
          </a:bodyPr>
          <a:lstStyle>
            <a:lvl1pPr algn="l">
              <a:defRPr b="0" sz="4800"/>
            </a:lvl1pPr>
          </a:lstStyle>
          <a:p>
            <a:r>
              <a:rPr lang="en-US" smtClean="0"/>
              <a:t>Click to edit Master title style</a:t>
            </a:r>
            <a:endParaRPr dirty="0" lang="en-US"/>
          </a:p>
        </p:txBody>
      </p:sp>
      <p:sp>
        <p:nvSpPr>
          <p:cNvPr id="1048712"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713"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smtClean="0"/>
              <a:t>Click to edit Master text styles</a:t>
            </a:r>
          </a:p>
        </p:txBody>
      </p:sp>
      <p:sp>
        <p:nvSpPr>
          <p:cNvPr id="1048714" name="Date Placeholder 4"/>
          <p:cNvSpPr>
            <a:spLocks noGrp="1"/>
          </p:cNvSpPr>
          <p:nvPr>
            <p:ph type="dt" sz="half" idx="10"/>
          </p:nvPr>
        </p:nvSpPr>
        <p:spPr/>
        <p:txBody>
          <a:bodyPr/>
          <a:p>
            <a:fld id="{B61BEF0D-F0BB-DE4B-95CE-6DB70DBA9567}" type="datetimeFigureOut">
              <a:rPr dirty="0" lang="en-US"/>
              <a:t>3/29/2023</a:t>
            </a:fld>
            <a:endParaRPr dirty="0" lang="en-US"/>
          </a:p>
        </p:txBody>
      </p:sp>
      <p:sp>
        <p:nvSpPr>
          <p:cNvPr id="1048715" name="Footer Placeholder 5"/>
          <p:cNvSpPr>
            <a:spLocks noGrp="1"/>
          </p:cNvSpPr>
          <p:nvPr>
            <p:ph type="ftr" sz="quarter" idx="11"/>
          </p:nvPr>
        </p:nvSpPr>
        <p:spPr/>
        <p:txBody>
          <a:bodyPr/>
          <a:p>
            <a:endParaRPr dirty="0" lang="en-US"/>
          </a:p>
        </p:txBody>
      </p:sp>
      <p:sp>
        <p:nvSpPr>
          <p:cNvPr id="1048716"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7"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67" name="Title 1"/>
          <p:cNvSpPr>
            <a:spLocks noGrp="1"/>
          </p:cNvSpPr>
          <p:nvPr>
            <p:ph type="title"/>
          </p:nvPr>
        </p:nvSpPr>
        <p:spPr/>
        <p:txBody>
          <a:bodyPr/>
          <a:p>
            <a:r>
              <a:rPr lang="en-US" smtClean="0"/>
              <a:t>Click to edit Master title style</a:t>
            </a:r>
            <a:endParaRPr dirty="0" lang="en-US"/>
          </a:p>
        </p:txBody>
      </p:sp>
      <p:sp>
        <p:nvSpPr>
          <p:cNvPr id="1048668" name="Vertical Text Placeholder 2"/>
          <p:cNvSpPr>
            <a:spLocks noGrp="1"/>
          </p:cNvSpPr>
          <p:nvPr>
            <p:ph type="body" orient="vert" idx="1"/>
          </p:nvPr>
        </p:nvSpPr>
        <p:spPr/>
        <p:txBody>
          <a:bodyPr anchor="t"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9" name="Date Placeholder 3"/>
          <p:cNvSpPr>
            <a:spLocks noGrp="1"/>
          </p:cNvSpPr>
          <p:nvPr>
            <p:ph type="dt" sz="half" idx="10"/>
          </p:nvPr>
        </p:nvSpPr>
        <p:spPr/>
        <p:txBody>
          <a:bodyPr/>
          <a:p>
            <a:fld id="{B61BEF0D-F0BB-DE4B-95CE-6DB70DBA9567}" type="datetimeFigureOut">
              <a:rPr dirty="0" lang="en-US"/>
              <a:t>3/29/2023</a:t>
            </a:fld>
            <a:endParaRPr dirty="0" lang="en-US"/>
          </a:p>
        </p:txBody>
      </p:sp>
      <p:sp>
        <p:nvSpPr>
          <p:cNvPr id="1048670" name="Footer Placeholder 4"/>
          <p:cNvSpPr>
            <a:spLocks noGrp="1"/>
          </p:cNvSpPr>
          <p:nvPr>
            <p:ph type="ftr" sz="quarter" idx="11"/>
          </p:nvPr>
        </p:nvSpPr>
        <p:spPr/>
        <p:txBody>
          <a:bodyPr/>
          <a:p>
            <a:endParaRPr dirty="0" lang="en-US"/>
          </a:p>
        </p:txBody>
      </p:sp>
      <p:sp>
        <p:nvSpPr>
          <p:cNvPr id="1048671"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25" name="Vertical Title 1"/>
          <p:cNvSpPr>
            <a:spLocks noGrp="1"/>
          </p:cNvSpPr>
          <p:nvPr>
            <p:ph type="title" orient="vert"/>
          </p:nvPr>
        </p:nvSpPr>
        <p:spPr>
          <a:xfrm>
            <a:off x="9294812" y="627405"/>
            <a:ext cx="2207601" cy="5283817"/>
          </a:xfrm>
        </p:spPr>
        <p:txBody>
          <a:bodyPr anchor="ctr" vert="eaVert"/>
          <a:p>
            <a:r>
              <a:rPr lang="en-US" smtClean="0"/>
              <a:t>Click to edit Master title style</a:t>
            </a:r>
            <a:endParaRPr dirty="0" lang="en-US"/>
          </a:p>
        </p:txBody>
      </p:sp>
      <p:sp>
        <p:nvSpPr>
          <p:cNvPr id="1048726" name="Vertical Text Placeholder 2"/>
          <p:cNvSpPr>
            <a:spLocks noGrp="1"/>
          </p:cNvSpPr>
          <p:nvPr>
            <p:ph type="body" orient="vert" idx="1"/>
          </p:nvPr>
        </p:nvSpPr>
        <p:spPr>
          <a:xfrm>
            <a:off x="2589212" y="627405"/>
            <a:ext cx="6477000" cy="5283817"/>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7" name="Date Placeholder 3"/>
          <p:cNvSpPr>
            <a:spLocks noGrp="1"/>
          </p:cNvSpPr>
          <p:nvPr>
            <p:ph type="dt" sz="half" idx="10"/>
          </p:nvPr>
        </p:nvSpPr>
        <p:spPr/>
        <p:txBody>
          <a:bodyPr/>
          <a:p>
            <a:fld id="{B61BEF0D-F0BB-DE4B-95CE-6DB70DBA9567}" type="datetimeFigureOut">
              <a:rPr dirty="0" lang="en-US"/>
              <a:t>3/29/2023</a:t>
            </a:fld>
            <a:endParaRPr dirty="0" lang="en-US"/>
          </a:p>
        </p:txBody>
      </p:sp>
      <p:sp>
        <p:nvSpPr>
          <p:cNvPr id="1048728" name="Footer Placeholder 4"/>
          <p:cNvSpPr>
            <a:spLocks noGrp="1"/>
          </p:cNvSpPr>
          <p:nvPr>
            <p:ph type="ftr" sz="quarter" idx="11"/>
          </p:nvPr>
        </p:nvSpPr>
        <p:spPr/>
        <p:txBody>
          <a:bodyPr/>
          <a:p>
            <a:endParaRPr dirty="0" lang="en-US"/>
          </a:p>
        </p:txBody>
      </p:sp>
      <p:sp>
        <p:nvSpPr>
          <p:cNvPr id="1048729"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14" name="Title 1"/>
          <p:cNvSpPr>
            <a:spLocks noGrp="1"/>
          </p:cNvSpPr>
          <p:nvPr>
            <p:ph type="title"/>
          </p:nvPr>
        </p:nvSpPr>
        <p:spPr>
          <a:xfrm>
            <a:off x="2592925" y="624110"/>
            <a:ext cx="8911687" cy="1280890"/>
          </a:xfrm>
        </p:spPr>
        <p:txBody>
          <a:bodyPr/>
          <a:p>
            <a:r>
              <a:rPr lang="en-US" smtClean="0"/>
              <a:t>Click to edit Master title style</a:t>
            </a:r>
            <a:endParaRPr dirty="0" lang="en-US"/>
          </a:p>
        </p:txBody>
      </p:sp>
      <p:sp>
        <p:nvSpPr>
          <p:cNvPr id="1048615" name="Content Placeholder 2"/>
          <p:cNvSpPr>
            <a:spLocks noGrp="1"/>
          </p:cNvSpPr>
          <p:nvPr>
            <p:ph idx="1"/>
          </p:nvPr>
        </p:nvSpPr>
        <p:spPr>
          <a:xfrm>
            <a:off x="2589212" y="2133600"/>
            <a:ext cx="8915400" cy="377762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16" name="Date Placeholder 3"/>
          <p:cNvSpPr>
            <a:spLocks noGrp="1"/>
          </p:cNvSpPr>
          <p:nvPr>
            <p:ph type="dt" sz="half" idx="10"/>
          </p:nvPr>
        </p:nvSpPr>
        <p:spPr/>
        <p:txBody>
          <a:bodyPr/>
          <a:p>
            <a:fld id="{B61BEF0D-F0BB-DE4B-95CE-6DB70DBA9567}" type="datetimeFigureOut">
              <a:rPr dirty="0" lang="en-US"/>
              <a:t>3/29/2023</a:t>
            </a:fld>
            <a:endParaRPr dirty="0" lang="en-US"/>
          </a:p>
        </p:txBody>
      </p:sp>
      <p:sp>
        <p:nvSpPr>
          <p:cNvPr id="1048617" name="Footer Placeholder 4"/>
          <p:cNvSpPr>
            <a:spLocks noGrp="1"/>
          </p:cNvSpPr>
          <p:nvPr>
            <p:ph type="ftr" sz="quarter" idx="11"/>
          </p:nvPr>
        </p:nvSpPr>
        <p:spPr/>
        <p:txBody>
          <a:bodyPr/>
          <a:p>
            <a:endParaRPr dirty="0" lang="en-US"/>
          </a:p>
        </p:txBody>
      </p:sp>
      <p:sp>
        <p:nvSpPr>
          <p:cNvPr id="1048618"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1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73" name="Title 1"/>
          <p:cNvSpPr>
            <a:spLocks noGrp="1"/>
          </p:cNvSpPr>
          <p:nvPr>
            <p:ph type="title"/>
          </p:nvPr>
        </p:nvSpPr>
        <p:spPr>
          <a:xfrm>
            <a:off x="2589212" y="2058750"/>
            <a:ext cx="8915399" cy="1468800"/>
          </a:xfrm>
        </p:spPr>
        <p:txBody>
          <a:bodyPr anchor="b"/>
          <a:lstStyle>
            <a:lvl1pPr algn="l">
              <a:defRPr b="0" cap="none" sz="4000"/>
            </a:lvl1pPr>
          </a:lstStyle>
          <a:p>
            <a:r>
              <a:rPr lang="en-US" smtClean="0"/>
              <a:t>Click to edit Master title style</a:t>
            </a:r>
            <a:endParaRPr dirty="0" lang="en-US"/>
          </a:p>
        </p:txBody>
      </p:sp>
      <p:sp>
        <p:nvSpPr>
          <p:cNvPr id="1048674" name="Text Placeholder 2"/>
          <p:cNvSpPr>
            <a:spLocks noGrp="1"/>
          </p:cNvSpPr>
          <p:nvPr>
            <p:ph type="body" idx="1"/>
          </p:nvPr>
        </p:nvSpPr>
        <p:spPr>
          <a:xfrm>
            <a:off x="2589212" y="3530129"/>
            <a:ext cx="8915399" cy="860400"/>
          </a:xfrm>
        </p:spPr>
        <p:txBody>
          <a:bodyPr anchor="t"/>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75" name="Date Placeholder 3"/>
          <p:cNvSpPr>
            <a:spLocks noGrp="1"/>
          </p:cNvSpPr>
          <p:nvPr>
            <p:ph type="dt" sz="half" idx="10"/>
          </p:nvPr>
        </p:nvSpPr>
        <p:spPr/>
        <p:txBody>
          <a:bodyPr/>
          <a:p>
            <a:fld id="{B61BEF0D-F0BB-DE4B-95CE-6DB70DBA9567}" type="datetimeFigureOut">
              <a:rPr dirty="0" lang="en-US"/>
              <a:t>3/29/2023</a:t>
            </a:fld>
            <a:endParaRPr dirty="0" lang="en-US"/>
          </a:p>
        </p:txBody>
      </p:sp>
      <p:sp>
        <p:nvSpPr>
          <p:cNvPr id="1048676" name="Footer Placeholder 4"/>
          <p:cNvSpPr>
            <a:spLocks noGrp="1"/>
          </p:cNvSpPr>
          <p:nvPr>
            <p:ph type="ftr" sz="quarter" idx="11"/>
          </p:nvPr>
        </p:nvSpPr>
        <p:spPr/>
        <p:txBody>
          <a:bodyPr/>
          <a:p>
            <a:endParaRPr dirty="0" lang="en-US"/>
          </a:p>
        </p:txBody>
      </p:sp>
      <p:sp>
        <p:nvSpPr>
          <p:cNvPr id="1048677"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8" name="Slide Number Placeholder 5"/>
          <p:cNvSpPr>
            <a:spLocks noGrp="1"/>
          </p:cNvSpPr>
          <p:nvPr>
            <p:ph type="sldNum" sz="quarter" idx="12"/>
          </p:nvPr>
        </p:nvSpPr>
        <p:spPr>
          <a:xfrm>
            <a:off x="531812" y="3244139"/>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704" name="Title 7"/>
          <p:cNvSpPr>
            <a:spLocks noGrp="1"/>
          </p:cNvSpPr>
          <p:nvPr>
            <p:ph type="title"/>
          </p:nvPr>
        </p:nvSpPr>
        <p:spPr/>
        <p:txBody>
          <a:bodyPr/>
          <a:p>
            <a:r>
              <a:rPr lang="en-US" smtClean="0"/>
              <a:t>Click to edit Master title style</a:t>
            </a:r>
            <a:endParaRPr dirty="0" lang="en-US"/>
          </a:p>
        </p:txBody>
      </p:sp>
      <p:sp>
        <p:nvSpPr>
          <p:cNvPr id="1048705" name="Content Placeholder 2"/>
          <p:cNvSpPr>
            <a:spLocks noGrp="1"/>
          </p:cNvSpPr>
          <p:nvPr>
            <p:ph sz="half" idx="1"/>
          </p:nvPr>
        </p:nvSpPr>
        <p:spPr>
          <a:xfrm>
            <a:off x="2589212" y="2133600"/>
            <a:ext cx="4313864" cy="3777622"/>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6" name="Content Placeholder 3"/>
          <p:cNvSpPr>
            <a:spLocks noGrp="1"/>
          </p:cNvSpPr>
          <p:nvPr>
            <p:ph sz="half" idx="2"/>
          </p:nvPr>
        </p:nvSpPr>
        <p:spPr>
          <a:xfrm>
            <a:off x="7190747" y="2126222"/>
            <a:ext cx="4313864" cy="3777622"/>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7" name="Date Placeholder 4"/>
          <p:cNvSpPr>
            <a:spLocks noGrp="1"/>
          </p:cNvSpPr>
          <p:nvPr>
            <p:ph type="dt" sz="half" idx="10"/>
          </p:nvPr>
        </p:nvSpPr>
        <p:spPr/>
        <p:txBody>
          <a:bodyPr/>
          <a:p>
            <a:fld id="{B61BEF0D-F0BB-DE4B-95CE-6DB70DBA9567}" type="datetimeFigureOut">
              <a:rPr dirty="0" lang="en-US"/>
              <a:t>3/29/2023</a:t>
            </a:fld>
            <a:endParaRPr dirty="0" lang="en-US"/>
          </a:p>
        </p:txBody>
      </p:sp>
      <p:sp>
        <p:nvSpPr>
          <p:cNvPr id="1048708" name="Footer Placeholder 5"/>
          <p:cNvSpPr>
            <a:spLocks noGrp="1"/>
          </p:cNvSpPr>
          <p:nvPr>
            <p:ph type="ftr" sz="quarter" idx="11"/>
          </p:nvPr>
        </p:nvSpPr>
        <p:spPr/>
        <p:txBody>
          <a:bodyPr/>
          <a:p>
            <a:endParaRPr dirty="0" lang="en-US"/>
          </a:p>
        </p:txBody>
      </p:sp>
      <p:sp>
        <p:nvSpPr>
          <p:cNvPr id="1048709"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0" name="Slide Number Placeholder 5"/>
          <p:cNvSpPr>
            <a:spLocks noGrp="1"/>
          </p:cNvSpPr>
          <p:nvPr>
            <p:ph type="sldNum" sz="quarter" idx="12"/>
          </p:nvPr>
        </p:nvSpPr>
        <p:spPr>
          <a:xfrm>
            <a:off x="531812" y="787782"/>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79" name="Title 9"/>
          <p:cNvSpPr>
            <a:spLocks noGrp="1"/>
          </p:cNvSpPr>
          <p:nvPr>
            <p:ph type="title"/>
          </p:nvPr>
        </p:nvSpPr>
        <p:spPr/>
        <p:txBody>
          <a:bodyPr/>
          <a:p>
            <a:r>
              <a:rPr lang="en-US" smtClean="0"/>
              <a:t>Click to edit Master title style</a:t>
            </a:r>
            <a:endParaRPr dirty="0" lang="en-US"/>
          </a:p>
        </p:txBody>
      </p:sp>
      <p:sp>
        <p:nvSpPr>
          <p:cNvPr id="1048680" name="Text Placeholder 2"/>
          <p:cNvSpPr>
            <a:spLocks noGrp="1"/>
          </p:cNvSpPr>
          <p:nvPr>
            <p:ph type="body" idx="1"/>
          </p:nvPr>
        </p:nvSpPr>
        <p:spPr>
          <a:xfrm>
            <a:off x="2939373" y="1972703"/>
            <a:ext cx="3992732"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1" name="Content Placeholder 3"/>
          <p:cNvSpPr>
            <a:spLocks noGrp="1"/>
          </p:cNvSpPr>
          <p:nvPr>
            <p:ph sz="half" idx="2"/>
          </p:nvPr>
        </p:nvSpPr>
        <p:spPr>
          <a:xfrm>
            <a:off x="2589212" y="2548966"/>
            <a:ext cx="4342893" cy="3354060"/>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2" name="Text Placeholder 4"/>
          <p:cNvSpPr>
            <a:spLocks noGrp="1"/>
          </p:cNvSpPr>
          <p:nvPr>
            <p:ph type="body" sz="quarter" idx="3"/>
          </p:nvPr>
        </p:nvSpPr>
        <p:spPr>
          <a:xfrm>
            <a:off x="7506629" y="1969475"/>
            <a:ext cx="3999001"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3" name="Content Placeholder 5"/>
          <p:cNvSpPr>
            <a:spLocks noGrp="1"/>
          </p:cNvSpPr>
          <p:nvPr>
            <p:ph sz="quarter" idx="4"/>
          </p:nvPr>
        </p:nvSpPr>
        <p:spPr>
          <a:xfrm>
            <a:off x="7166957" y="2545738"/>
            <a:ext cx="4338674" cy="3354060"/>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4" name="Date Placeholder 6"/>
          <p:cNvSpPr>
            <a:spLocks noGrp="1"/>
          </p:cNvSpPr>
          <p:nvPr>
            <p:ph type="dt" sz="half" idx="10"/>
          </p:nvPr>
        </p:nvSpPr>
        <p:spPr/>
        <p:txBody>
          <a:bodyPr/>
          <a:p>
            <a:fld id="{B61BEF0D-F0BB-DE4B-95CE-6DB70DBA9567}" type="datetimeFigureOut">
              <a:rPr dirty="0" lang="en-US"/>
              <a:t>3/29/2023</a:t>
            </a:fld>
            <a:endParaRPr dirty="0" lang="en-US"/>
          </a:p>
        </p:txBody>
      </p:sp>
      <p:sp>
        <p:nvSpPr>
          <p:cNvPr id="1048685" name="Footer Placeholder 7"/>
          <p:cNvSpPr>
            <a:spLocks noGrp="1"/>
          </p:cNvSpPr>
          <p:nvPr>
            <p:ph type="ftr" sz="quarter" idx="11"/>
          </p:nvPr>
        </p:nvSpPr>
        <p:spPr/>
        <p:txBody>
          <a:bodyPr/>
          <a:p>
            <a:endParaRPr dirty="0" lang="en-US"/>
          </a:p>
        </p:txBody>
      </p:sp>
      <p:sp>
        <p:nvSpPr>
          <p:cNvPr id="104868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7" name="Slide Number Placeholder 5"/>
          <p:cNvSpPr>
            <a:spLocks noGrp="1"/>
          </p:cNvSpPr>
          <p:nvPr>
            <p:ph type="sldNum" sz="quarter" idx="12"/>
          </p:nvPr>
        </p:nvSpPr>
        <p:spPr>
          <a:xfrm>
            <a:off x="531812" y="787782"/>
            <a:ext cx="779767" cy="365125"/>
          </a:xfrm>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37" name="Title 1"/>
          <p:cNvSpPr>
            <a:spLocks noGrp="1"/>
          </p:cNvSpPr>
          <p:nvPr>
            <p:ph type="title"/>
          </p:nvPr>
        </p:nvSpPr>
        <p:spPr/>
        <p:txBody>
          <a:bodyPr/>
          <a:p>
            <a:r>
              <a:rPr lang="en-US" smtClean="0"/>
              <a:t>Click to edit Master title style</a:t>
            </a:r>
            <a:endParaRPr dirty="0" lang="en-US"/>
          </a:p>
        </p:txBody>
      </p:sp>
      <p:sp>
        <p:nvSpPr>
          <p:cNvPr id="1048638" name="Date Placeholder 2"/>
          <p:cNvSpPr>
            <a:spLocks noGrp="1"/>
          </p:cNvSpPr>
          <p:nvPr>
            <p:ph type="dt" sz="half" idx="10"/>
          </p:nvPr>
        </p:nvSpPr>
        <p:spPr/>
        <p:txBody>
          <a:bodyPr/>
          <a:p>
            <a:fld id="{B61BEF0D-F0BB-DE4B-95CE-6DB70DBA9567}" type="datetimeFigureOut">
              <a:rPr dirty="0" lang="en-US"/>
              <a:t>3/29/2023</a:t>
            </a:fld>
            <a:endParaRPr dirty="0" lang="en-US"/>
          </a:p>
        </p:txBody>
      </p:sp>
      <p:sp>
        <p:nvSpPr>
          <p:cNvPr id="1048639" name="Footer Placeholder 3"/>
          <p:cNvSpPr>
            <a:spLocks noGrp="1"/>
          </p:cNvSpPr>
          <p:nvPr>
            <p:ph type="ftr" sz="quarter" idx="11"/>
          </p:nvPr>
        </p:nvSpPr>
        <p:spPr/>
        <p:txBody>
          <a:bodyPr/>
          <a:p>
            <a:endParaRPr dirty="0" lang="en-US"/>
          </a:p>
        </p:txBody>
      </p:sp>
      <p:sp>
        <p:nvSpPr>
          <p:cNvPr id="1048640"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4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88" name="Date Placeholder 1"/>
          <p:cNvSpPr>
            <a:spLocks noGrp="1"/>
          </p:cNvSpPr>
          <p:nvPr>
            <p:ph type="dt" sz="half" idx="10"/>
          </p:nvPr>
        </p:nvSpPr>
        <p:spPr/>
        <p:txBody>
          <a:bodyPr/>
          <a:p>
            <a:fld id="{B61BEF0D-F0BB-DE4B-95CE-6DB70DBA9567}" type="datetimeFigureOut">
              <a:rPr dirty="0" lang="en-US"/>
              <a:t>3/29/2023</a:t>
            </a:fld>
            <a:endParaRPr dirty="0" lang="en-US"/>
          </a:p>
        </p:txBody>
      </p:sp>
      <p:sp>
        <p:nvSpPr>
          <p:cNvPr id="1048689" name="Footer Placeholder 2"/>
          <p:cNvSpPr>
            <a:spLocks noGrp="1"/>
          </p:cNvSpPr>
          <p:nvPr>
            <p:ph type="ftr" sz="quarter" idx="11"/>
          </p:nvPr>
        </p:nvSpPr>
        <p:spPr/>
        <p:txBody>
          <a:bodyPr/>
          <a:p>
            <a:endParaRPr dirty="0" lang="en-US"/>
          </a:p>
        </p:txBody>
      </p:sp>
      <p:sp>
        <p:nvSpPr>
          <p:cNvPr id="1048690"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1"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718" name="Title 1"/>
          <p:cNvSpPr>
            <a:spLocks noGrp="1"/>
          </p:cNvSpPr>
          <p:nvPr>
            <p:ph type="title"/>
          </p:nvPr>
        </p:nvSpPr>
        <p:spPr>
          <a:xfrm>
            <a:off x="2589212" y="446088"/>
            <a:ext cx="3505199" cy="976312"/>
          </a:xfrm>
        </p:spPr>
        <p:txBody>
          <a:bodyPr anchor="b"/>
          <a:lstStyle>
            <a:lvl1pPr algn="l">
              <a:defRPr b="0" sz="2000"/>
            </a:lvl1pPr>
          </a:lstStyle>
          <a:p>
            <a:r>
              <a:rPr lang="en-US" smtClean="0"/>
              <a:t>Click to edit Master title style</a:t>
            </a:r>
            <a:endParaRPr dirty="0" lang="en-US"/>
          </a:p>
        </p:txBody>
      </p:sp>
      <p:sp>
        <p:nvSpPr>
          <p:cNvPr id="1048719" name="Content Placeholder 2"/>
          <p:cNvSpPr>
            <a:spLocks noGrp="1"/>
          </p:cNvSpPr>
          <p:nvPr>
            <p:ph idx="1"/>
          </p:nvPr>
        </p:nvSpPr>
        <p:spPr>
          <a:xfrm>
            <a:off x="6323012" y="446088"/>
            <a:ext cx="5181600" cy="5414963"/>
          </a:xfrm>
        </p:spPr>
        <p:txBody>
          <a:bodyPr anchor="ct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0" name="Text Placeholder 3"/>
          <p:cNvSpPr>
            <a:spLocks noGrp="1"/>
          </p:cNvSpPr>
          <p:nvPr>
            <p:ph type="body" sz="half" idx="2"/>
          </p:nvPr>
        </p:nvSpPr>
        <p:spPr>
          <a:xfrm>
            <a:off x="2589212" y="1598613"/>
            <a:ext cx="3505199" cy="4262436"/>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21" name="Date Placeholder 4"/>
          <p:cNvSpPr>
            <a:spLocks noGrp="1"/>
          </p:cNvSpPr>
          <p:nvPr>
            <p:ph type="dt" sz="half" idx="10"/>
          </p:nvPr>
        </p:nvSpPr>
        <p:spPr/>
        <p:txBody>
          <a:bodyPr/>
          <a:p>
            <a:fld id="{B61BEF0D-F0BB-DE4B-95CE-6DB70DBA9567}" type="datetimeFigureOut">
              <a:rPr dirty="0" lang="en-US"/>
              <a:t>3/29/2023</a:t>
            </a:fld>
            <a:endParaRPr dirty="0" lang="en-US"/>
          </a:p>
        </p:txBody>
      </p:sp>
      <p:sp>
        <p:nvSpPr>
          <p:cNvPr id="1048722" name="Footer Placeholder 5"/>
          <p:cNvSpPr>
            <a:spLocks noGrp="1"/>
          </p:cNvSpPr>
          <p:nvPr>
            <p:ph type="ftr" sz="quarter" idx="11"/>
          </p:nvPr>
        </p:nvSpPr>
        <p:spPr/>
        <p:txBody>
          <a:bodyPr/>
          <a:p>
            <a:endParaRPr dirty="0" lang="en-US"/>
          </a:p>
        </p:txBody>
      </p:sp>
      <p:sp>
        <p:nvSpPr>
          <p:cNvPr id="1048723"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60" name="Title 1"/>
          <p:cNvSpPr>
            <a:spLocks noGrp="1"/>
          </p:cNvSpPr>
          <p:nvPr>
            <p:ph type="title"/>
          </p:nvPr>
        </p:nvSpPr>
        <p:spPr>
          <a:xfrm>
            <a:off x="2589213" y="4800600"/>
            <a:ext cx="8915400" cy="566738"/>
          </a:xfrm>
        </p:spPr>
        <p:txBody>
          <a:bodyPr anchor="b">
            <a:normAutofit/>
          </a:bodyPr>
          <a:lstStyle>
            <a:lvl1pPr algn="l">
              <a:defRPr b="0" sz="2400"/>
            </a:lvl1pPr>
          </a:lstStyle>
          <a:p>
            <a:r>
              <a:rPr lang="en-US" smtClean="0"/>
              <a:t>Click to edit Master title style</a:t>
            </a:r>
            <a:endParaRPr dirty="0" lang="en-US"/>
          </a:p>
        </p:txBody>
      </p:sp>
      <p:sp>
        <p:nvSpPr>
          <p:cNvPr id="1048661" name="Picture Placeholder 2"/>
          <p:cNvSpPr>
            <a:spLocks noChangeAspect="1" noGrp="1"/>
          </p:cNvSpPr>
          <p:nvPr>
            <p:ph type="pic" idx="1"/>
          </p:nvPr>
        </p:nvSpPr>
        <p:spPr>
          <a:xfrm>
            <a:off x="2589212" y="634965"/>
            <a:ext cx="8915400" cy="3854970"/>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62" name="Text Placeholder 3"/>
          <p:cNvSpPr>
            <a:spLocks noGrp="1"/>
          </p:cNvSpPr>
          <p:nvPr>
            <p:ph type="body" sz="half" idx="2"/>
          </p:nvPr>
        </p:nvSpPr>
        <p:spPr>
          <a:xfrm>
            <a:off x="2589213" y="5367338"/>
            <a:ext cx="8915400"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3" name="Date Placeholder 4"/>
          <p:cNvSpPr>
            <a:spLocks noGrp="1"/>
          </p:cNvSpPr>
          <p:nvPr>
            <p:ph type="dt" sz="half" idx="10"/>
          </p:nvPr>
        </p:nvSpPr>
        <p:spPr/>
        <p:txBody>
          <a:bodyPr/>
          <a:p>
            <a:fld id="{B61BEF0D-F0BB-DE4B-95CE-6DB70DBA9567}" type="datetimeFigureOut">
              <a:rPr dirty="0" lang="en-US"/>
              <a:t>3/29/2023</a:t>
            </a:fld>
            <a:endParaRPr dirty="0" lang="en-US"/>
          </a:p>
        </p:txBody>
      </p:sp>
      <p:sp>
        <p:nvSpPr>
          <p:cNvPr id="1048664" name="Footer Placeholder 5"/>
          <p:cNvSpPr>
            <a:spLocks noGrp="1"/>
          </p:cNvSpPr>
          <p:nvPr>
            <p:ph type="ftr" sz="quarter" idx="11"/>
          </p:nvPr>
        </p:nvSpPr>
        <p:spPr/>
        <p:txBody>
          <a:bodyPr/>
          <a:p>
            <a:endParaRPr dirty="0" lang="en-US"/>
          </a:p>
        </p:txBody>
      </p:sp>
      <p:sp>
        <p:nvSpPr>
          <p:cNvPr id="1048665"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66" name="Slide Number Placeholder 6"/>
          <p:cNvSpPr>
            <a:spLocks noGrp="1"/>
          </p:cNvSpPr>
          <p:nvPr>
            <p:ph type="sldNum" sz="quarter" idx="12"/>
          </p:nvPr>
        </p:nvSpPr>
        <p:spPr>
          <a:xfrm>
            <a:off x="531812" y="4983087"/>
            <a:ext cx="779767" cy="365125"/>
          </a:xfrm>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grpSp>
        <p:nvGrpSpPr>
          <p:cNvPr id="13"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ah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ah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ah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ah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ah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ah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ah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ah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ah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ah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ah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ah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ah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ah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ah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ah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ah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ah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ah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ah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ah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ah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ah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ah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p:spPr>
        <p:txBody>
          <a:bodyPr anchor="t" bIns="45720" lIns="91440" rIns="91440" rtlCol="0" tIns="45720" vert="horz">
            <a:normAutofit/>
          </a:bodyPr>
          <a:p>
            <a:r>
              <a:rPr lang="en-US" smtClean="0"/>
              <a:t>Click to edit Master title style</a:t>
            </a:r>
            <a:endParaRPr dirty="0" lang="en-US"/>
          </a:p>
        </p:txBody>
      </p:sp>
      <p:sp>
        <p:nvSpPr>
          <p:cNvPr id="1048602" name="Text Placeholder 2"/>
          <p:cNvSpPr>
            <a:spLocks noGrp="1"/>
          </p:cNvSpPr>
          <p:nvPr>
            <p:ph type="body" idx="1"/>
          </p:nvPr>
        </p:nvSpPr>
        <p:spPr>
          <a:xfrm>
            <a:off x="2589212" y="2133600"/>
            <a:ext cx="8915400" cy="38862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03" name="Date Placeholder 3"/>
          <p:cNvSpPr>
            <a:spLocks noGrp="1"/>
          </p:cNvSpPr>
          <p:nvPr>
            <p:ph type="dt" sz="half" idx="2"/>
          </p:nvPr>
        </p:nvSpPr>
        <p:spPr>
          <a:xfrm>
            <a:off x="10361612" y="6130437"/>
            <a:ext cx="1146283" cy="370396"/>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3/29/2023</a:t>
            </a:fld>
            <a:endParaRPr dirty="0" lang="en-US"/>
          </a:p>
        </p:txBody>
      </p:sp>
      <p:sp>
        <p:nvSpPr>
          <p:cNvPr id="1048604" name="Footer Placeholder 4"/>
          <p:cNvSpPr>
            <a:spLocks noGrp="1"/>
          </p:cNvSpPr>
          <p:nvPr>
            <p:ph type="ftr" sz="quarter" idx="3"/>
          </p:nvPr>
        </p:nvSpPr>
        <p:spPr>
          <a:xfrm>
            <a:off x="2589212" y="6135808"/>
            <a:ext cx="7619999"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605" name="Slide Number Placeholder 5"/>
          <p:cNvSpPr>
            <a:spLocks noGrp="1"/>
          </p:cNvSpPr>
          <p:nvPr>
            <p:ph type="sldNum" sz="quarter" idx="4"/>
          </p:nvPr>
        </p:nvSpPr>
        <p:spPr bwMode="gray">
          <a:xfrm>
            <a:off x="531812" y="787782"/>
            <a:ext cx="779767" cy="365125"/>
          </a:xfrm>
          <a:prstGeom prst="rect"/>
        </p:spPr>
        <p:txBody>
          <a:bodyPr anchor="ctr" bIns="45720" lIns="91440" rIns="91440" rtlCol="0" tIns="45720" vert="horz"/>
          <a:lstStyle>
            <a:lvl1pPr algn="r">
              <a:defRPr sz="2000">
                <a:solidFill>
                  <a:srgbClr val="FEFFFF"/>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eaLnBrk="1" hangingPunct="1" latinLnBrk="0" rtl="0">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2" name=""/>
          <p:cNvSpPr txBox="1"/>
          <p:nvPr/>
        </p:nvSpPr>
        <p:spPr>
          <a:xfrm>
            <a:off x="3377501" y="2960068"/>
            <a:ext cx="7872438" cy="3380740"/>
          </a:xfrm>
          <a:prstGeom prst="rect"/>
        </p:spPr>
        <p:txBody>
          <a:bodyPr rtlCol="0" wrap="square">
            <a:spAutoFit/>
          </a:bodyPr>
          <a:p>
            <a:pPr algn="ctr">
              <a:lnSpc>
                <a:spcPct val="100000"/>
              </a:lnSpc>
            </a:pPr>
          </a:p>
          <a:p>
            <a:pPr algn="just">
              <a:lnSpc>
                <a:spcPct val="100000"/>
              </a:lnSpc>
            </a:pPr>
            <a:r>
              <a:rPr b="0" sz="1200" i="0" kern="100" lang="en-US">
                <a:solidFill>
                  <a:srgbClr val="000000"/>
                </a:solidFill>
                <a:latin typeface="微软雅黑"/>
                <a:ea typeface="微软雅黑"/>
                <a:cs typeface="微软雅黑"/>
              </a:rPr>
              <a:t> </a:t>
            </a:r>
          </a:p>
          <a:p>
            <a:pPr algn="ctr">
              <a:lnSpc>
                <a:spcPct val="100000"/>
              </a:lnSpc>
            </a:pPr>
            <a:r>
              <a:rPr b="1" sz="4800" i="0" kern="100" lang="en-US">
                <a:solidFill>
                  <a:srgbClr val="000000"/>
                </a:solidFill>
                <a:latin typeface="微软雅黑"/>
                <a:ea typeface="微软雅黑"/>
                <a:cs typeface="微软雅黑"/>
              </a:rPr>
              <a:t>Name :- S</a:t>
            </a:r>
            <a:r>
              <a:rPr b="1" sz="4800" i="0" kern="100" lang="en-US">
                <a:solidFill>
                  <a:srgbClr val="000000"/>
                </a:solidFill>
                <a:latin typeface="微软雅黑"/>
                <a:ea typeface="微软雅黑"/>
                <a:cs typeface="微软雅黑"/>
              </a:rPr>
              <a:t>hanzay Aslam </a:t>
            </a:r>
            <a:r>
              <a:rPr b="1" sz="4800" i="0" kern="100" lang="en-US">
                <a:solidFill>
                  <a:srgbClr val="000000"/>
                </a:solidFill>
                <a:latin typeface="微软雅黑"/>
                <a:ea typeface="微软雅黑"/>
                <a:cs typeface="微软雅黑"/>
              </a:rPr>
              <a:t> </a:t>
            </a:r>
            <a:endParaRPr b="1" sz="4800" i="0" kern="100" lang="en-US">
              <a:solidFill>
                <a:srgbClr val="000000"/>
              </a:solidFill>
              <a:latin typeface="微软雅黑"/>
              <a:ea typeface="微软雅黑"/>
              <a:cs typeface="微软雅黑"/>
            </a:endParaRPr>
          </a:p>
          <a:p>
            <a:pPr algn="ctr">
              <a:lnSpc>
                <a:spcPct val="100000"/>
              </a:lnSpc>
            </a:pPr>
            <a:r>
              <a:rPr b="1" sz="4800" i="0" kern="100" lang="en-US">
                <a:solidFill>
                  <a:srgbClr val="000000"/>
                </a:solidFill>
                <a:latin typeface="微软雅黑"/>
                <a:ea typeface="微软雅黑"/>
                <a:cs typeface="微软雅黑"/>
              </a:rPr>
              <a:t>Roll no :- 19SW</a:t>
            </a:r>
            <a:r>
              <a:rPr b="1" sz="4800" i="0" kern="100" lang="en-US">
                <a:solidFill>
                  <a:srgbClr val="000000"/>
                </a:solidFill>
                <a:latin typeface="微软雅黑"/>
                <a:ea typeface="微软雅黑"/>
                <a:cs typeface="微软雅黑"/>
              </a:rPr>
              <a:t>77</a:t>
            </a:r>
            <a:r>
              <a:rPr b="1" sz="4800" i="0" kern="100" lang="en-US">
                <a:solidFill>
                  <a:srgbClr val="000000"/>
                </a:solidFill>
                <a:latin typeface="微软雅黑"/>
                <a:ea typeface="微软雅黑"/>
                <a:cs typeface="微软雅黑"/>
              </a:rPr>
              <a:t> </a:t>
            </a:r>
            <a:endParaRPr b="1" sz="4800" i="0" kern="100" lang="en-US">
              <a:solidFill>
                <a:srgbClr val="000000"/>
              </a:solidFill>
              <a:latin typeface="微软雅黑"/>
              <a:ea typeface="微软雅黑"/>
              <a:cs typeface="微软雅黑"/>
            </a:endParaRPr>
          </a:p>
          <a:p>
            <a:pPr algn="ctr">
              <a:lnSpc>
                <a:spcPct val="100000"/>
              </a:lnSpc>
            </a:pPr>
            <a:r>
              <a:rPr b="1" sz="4800" i="0" kern="100" lang="en-US">
                <a:solidFill>
                  <a:srgbClr val="000000"/>
                </a:solidFill>
                <a:latin typeface="微软雅黑"/>
                <a:ea typeface="微软雅黑"/>
                <a:cs typeface="微软雅黑"/>
              </a:rPr>
              <a:t>Subject :-</a:t>
            </a:r>
            <a:r>
              <a:rPr b="1" sz="4800" i="0" kern="100" lang="en-US">
                <a:solidFill>
                  <a:srgbClr val="000000"/>
                </a:solidFill>
                <a:latin typeface="微软雅黑"/>
                <a:ea typeface="微软雅黑"/>
                <a:cs typeface="微软雅黑"/>
              </a:rPr>
              <a:t> </a:t>
            </a:r>
            <a:r>
              <a:rPr b="1" sz="4800" i="0" kern="100" lang="en-US">
                <a:solidFill>
                  <a:srgbClr val="000000"/>
                </a:solidFill>
                <a:latin typeface="微软雅黑"/>
                <a:ea typeface="微软雅黑"/>
                <a:cs typeface="微软雅黑"/>
              </a:rPr>
              <a:t>W</a:t>
            </a:r>
            <a:r>
              <a:rPr b="1" sz="4800" i="0" kern="100" lang="en-US">
                <a:solidFill>
                  <a:srgbClr val="000000"/>
                </a:solidFill>
                <a:latin typeface="微软雅黑"/>
                <a:ea typeface="微软雅黑"/>
                <a:cs typeface="微软雅黑"/>
              </a:rPr>
              <a:t>e</a:t>
            </a:r>
            <a:r>
              <a:rPr b="1" sz="4800" i="0" kern="100" lang="en-US">
                <a:solidFill>
                  <a:srgbClr val="000000"/>
                </a:solidFill>
                <a:latin typeface="微软雅黑"/>
                <a:ea typeface="微软雅黑"/>
                <a:cs typeface="微软雅黑"/>
              </a:rPr>
              <a:t>b</a:t>
            </a:r>
            <a:r>
              <a:rPr b="1" sz="4800" i="0" kern="100" lang="en-US">
                <a:solidFill>
                  <a:srgbClr val="000000"/>
                </a:solidFill>
                <a:latin typeface="微软雅黑"/>
                <a:ea typeface="微软雅黑"/>
                <a:cs typeface="微软雅黑"/>
              </a:rPr>
              <a:t> </a:t>
            </a:r>
            <a:r>
              <a:rPr b="1" sz="4800" i="0" kern="100" lang="en-US">
                <a:solidFill>
                  <a:srgbClr val="000000"/>
                </a:solidFill>
                <a:latin typeface="微软雅黑"/>
                <a:ea typeface="微软雅黑"/>
                <a:cs typeface="微软雅黑"/>
              </a:rPr>
              <a:t>E</a:t>
            </a:r>
            <a:r>
              <a:rPr b="1" sz="4800" i="0" kern="100" lang="en-US">
                <a:solidFill>
                  <a:srgbClr val="000000"/>
                </a:solidFill>
                <a:latin typeface="微软雅黑"/>
                <a:ea typeface="微软雅黑"/>
                <a:cs typeface="微软雅黑"/>
              </a:rPr>
              <a:t>n</a:t>
            </a:r>
            <a:r>
              <a:rPr b="1" sz="4800" i="0" kern="100" lang="en-US">
                <a:solidFill>
                  <a:srgbClr val="000000"/>
                </a:solidFill>
                <a:latin typeface="微软雅黑"/>
                <a:ea typeface="微软雅黑"/>
                <a:cs typeface="微软雅黑"/>
              </a:rPr>
              <a:t>g</a:t>
            </a:r>
            <a:r>
              <a:rPr b="1" sz="4800" i="0" kern="100" lang="en-US">
                <a:solidFill>
                  <a:srgbClr val="000000"/>
                </a:solidFill>
                <a:latin typeface="微软雅黑"/>
                <a:ea typeface="微软雅黑"/>
                <a:cs typeface="微软雅黑"/>
              </a:rPr>
              <a:t>i</a:t>
            </a:r>
            <a:r>
              <a:rPr b="1" sz="4800" i="0" kern="100" lang="en-US">
                <a:solidFill>
                  <a:srgbClr val="000000"/>
                </a:solidFill>
                <a:latin typeface="微软雅黑"/>
                <a:ea typeface="微软雅黑"/>
                <a:cs typeface="微软雅黑"/>
              </a:rPr>
              <a:t>n</a:t>
            </a:r>
            <a:r>
              <a:rPr b="1" sz="4800" i="0" kern="100" lang="en-US">
                <a:solidFill>
                  <a:srgbClr val="000000"/>
                </a:solidFill>
                <a:latin typeface="微软雅黑"/>
                <a:ea typeface="微软雅黑"/>
                <a:cs typeface="微软雅黑"/>
              </a:rPr>
              <a:t>e</a:t>
            </a:r>
            <a:r>
              <a:rPr b="1" sz="4800" i="0" kern="100" lang="en-US">
                <a:solidFill>
                  <a:srgbClr val="000000"/>
                </a:solidFill>
                <a:latin typeface="微软雅黑"/>
                <a:ea typeface="微软雅黑"/>
                <a:cs typeface="微软雅黑"/>
              </a:rPr>
              <a:t>e</a:t>
            </a:r>
            <a:r>
              <a:rPr b="1" sz="4800" i="0" kern="100" lang="en-US">
                <a:solidFill>
                  <a:srgbClr val="000000"/>
                </a:solidFill>
                <a:latin typeface="微软雅黑"/>
                <a:ea typeface="微软雅黑"/>
                <a:cs typeface="微软雅黑"/>
              </a:rPr>
              <a:t>r</a:t>
            </a:r>
            <a:r>
              <a:rPr b="1" sz="4800" i="0" kern="100" lang="en-US">
                <a:solidFill>
                  <a:srgbClr val="000000"/>
                </a:solidFill>
                <a:latin typeface="微软雅黑"/>
                <a:ea typeface="微软雅黑"/>
                <a:cs typeface="微软雅黑"/>
              </a:rPr>
              <a:t>i</a:t>
            </a:r>
            <a:r>
              <a:rPr b="1" sz="4800" i="0" kern="100" lang="en-US">
                <a:solidFill>
                  <a:srgbClr val="000000"/>
                </a:solidFill>
                <a:latin typeface="微软雅黑"/>
                <a:ea typeface="微软雅黑"/>
                <a:cs typeface="微软雅黑"/>
              </a:rPr>
              <a:t>n</a:t>
            </a:r>
            <a:r>
              <a:rPr b="1" sz="4800" i="0" kern="100" lang="en-US">
                <a:solidFill>
                  <a:srgbClr val="000000"/>
                </a:solidFill>
                <a:latin typeface="微软雅黑"/>
                <a:ea typeface="微软雅黑"/>
                <a:cs typeface="微软雅黑"/>
              </a:rPr>
              <a:t>g</a:t>
            </a:r>
            <a:r>
              <a:rPr b="1" sz="4800" i="0" kern="100" lang="en-US">
                <a:solidFill>
                  <a:srgbClr val="000000"/>
                </a:solidFill>
                <a:latin typeface="微软雅黑"/>
                <a:ea typeface="微软雅黑"/>
                <a:cs typeface="微软雅黑"/>
              </a:rPr>
              <a:t> </a:t>
            </a:r>
            <a:endParaRPr altLang="en-US" sz="4800" lang="zh-CN"/>
          </a:p>
          <a:p>
            <a:pPr algn="ctr">
              <a:lnSpc>
                <a:spcPct val="100000"/>
              </a:lnSpc>
            </a:pPr>
            <a:r>
              <a:rPr b="1" sz="4800" i="0" kern="100" lang="en-US">
                <a:solidFill>
                  <a:srgbClr val="000000"/>
                </a:solidFill>
                <a:latin typeface="微软雅黑"/>
                <a:ea typeface="微软雅黑"/>
                <a:cs typeface="微软雅黑"/>
              </a:rPr>
              <a:t>Submitted To :- </a:t>
            </a:r>
            <a:r>
              <a:rPr b="1" sz="4800" i="0" kern="100" lang="en-US">
                <a:solidFill>
                  <a:srgbClr val="000000"/>
                </a:solidFill>
                <a:latin typeface="微软雅黑"/>
                <a:ea typeface="微软雅黑"/>
                <a:cs typeface="微软雅黑"/>
              </a:rPr>
              <a:t>S</a:t>
            </a:r>
            <a:r>
              <a:rPr b="1" sz="4800" i="0" kern="100" lang="en-US">
                <a:solidFill>
                  <a:srgbClr val="000000"/>
                </a:solidFill>
                <a:latin typeface="微软雅黑"/>
                <a:ea typeface="微软雅黑"/>
                <a:cs typeface="微软雅黑"/>
              </a:rPr>
              <a:t>i</a:t>
            </a:r>
            <a:r>
              <a:rPr b="1" sz="4800" i="0" kern="100" lang="en-US">
                <a:solidFill>
                  <a:srgbClr val="000000"/>
                </a:solidFill>
                <a:latin typeface="微软雅黑"/>
                <a:ea typeface="微软雅黑"/>
                <a:cs typeface="微软雅黑"/>
              </a:rPr>
              <a:t>r</a:t>
            </a:r>
            <a:r>
              <a:rPr b="1" sz="4800" i="0" kern="100" lang="en-US">
                <a:solidFill>
                  <a:srgbClr val="000000"/>
                </a:solidFill>
                <a:latin typeface="微软雅黑"/>
                <a:ea typeface="微软雅黑"/>
                <a:cs typeface="微软雅黑"/>
              </a:rPr>
              <a:t> </a:t>
            </a:r>
            <a:r>
              <a:rPr b="1" sz="4800" i="0" kern="100" lang="en-US">
                <a:solidFill>
                  <a:srgbClr val="000000"/>
                </a:solidFill>
                <a:latin typeface="微软雅黑"/>
                <a:ea typeface="微软雅黑"/>
                <a:cs typeface="微软雅黑"/>
              </a:rPr>
              <a:t>N</a:t>
            </a:r>
            <a:r>
              <a:rPr b="1" sz="4800" i="0" kern="100" lang="en-US">
                <a:solidFill>
                  <a:srgbClr val="000000"/>
                </a:solidFill>
                <a:latin typeface="微软雅黑"/>
                <a:ea typeface="微软雅黑"/>
                <a:cs typeface="微软雅黑"/>
              </a:rPr>
              <a:t>a</a:t>
            </a:r>
            <a:r>
              <a:rPr b="1" sz="4800" i="0" kern="100" lang="en-US">
                <a:solidFill>
                  <a:srgbClr val="000000"/>
                </a:solidFill>
                <a:latin typeface="微软雅黑"/>
                <a:ea typeface="微软雅黑"/>
                <a:cs typeface="微软雅黑"/>
              </a:rPr>
              <a:t>v</a:t>
            </a:r>
            <a:r>
              <a:rPr b="1" sz="4800" i="0" kern="100" lang="en-US">
                <a:solidFill>
                  <a:srgbClr val="000000"/>
                </a:solidFill>
                <a:latin typeface="微软雅黑"/>
                <a:ea typeface="微软雅黑"/>
                <a:cs typeface="微软雅黑"/>
              </a:rPr>
              <a:t>e</a:t>
            </a:r>
            <a:r>
              <a:rPr b="1" sz="4800" i="0" kern="100" lang="en-US">
                <a:solidFill>
                  <a:srgbClr val="000000"/>
                </a:solidFill>
                <a:latin typeface="微软雅黑"/>
                <a:ea typeface="微软雅黑"/>
                <a:cs typeface="微软雅黑"/>
              </a:rPr>
              <a:t>e</a:t>
            </a:r>
            <a:r>
              <a:rPr b="1" sz="4800" i="0" kern="100" lang="en-US">
                <a:solidFill>
                  <a:srgbClr val="000000"/>
                </a:solidFill>
                <a:latin typeface="微软雅黑"/>
                <a:ea typeface="微软雅黑"/>
                <a:cs typeface="微软雅黑"/>
              </a:rPr>
              <a:t>n</a:t>
            </a:r>
            <a:endParaRPr altLang="en-US" sz="4800" lang="zh-CN"/>
          </a:p>
          <a:p>
            <a:pPr algn="ctr">
              <a:lnSpc>
                <a:spcPct val="100000"/>
              </a:lnSpc>
            </a:pPr>
            <a:r>
              <a:rPr b="1" sz="4800" i="0" kern="100" lang="en-US">
                <a:solidFill>
                  <a:srgbClr val="000000"/>
                </a:solidFill>
                <a:latin typeface="微软雅黑"/>
                <a:ea typeface="微软雅黑"/>
                <a:cs typeface="微软雅黑"/>
              </a:rPr>
              <a:t>Date :- </a:t>
            </a:r>
            <a:r>
              <a:rPr b="1" sz="4800" i="0" kern="100" lang="en-US">
                <a:solidFill>
                  <a:srgbClr val="000000"/>
                </a:solidFill>
                <a:latin typeface="微软雅黑"/>
                <a:ea typeface="微软雅黑"/>
                <a:cs typeface="微软雅黑"/>
              </a:rPr>
              <a:t>3</a:t>
            </a:r>
            <a:r>
              <a:rPr b="1" sz="4800" i="0" kern="100" lang="en-US">
                <a:solidFill>
                  <a:srgbClr val="000000"/>
                </a:solidFill>
                <a:latin typeface="微软雅黑"/>
                <a:ea typeface="微软雅黑"/>
                <a:cs typeface="微软雅黑"/>
              </a:rPr>
              <a:t>0</a:t>
            </a:r>
            <a:r>
              <a:rPr b="1" sz="4800" i="0" kern="100" lang="en-US">
                <a:solidFill>
                  <a:srgbClr val="000000"/>
                </a:solidFill>
                <a:latin typeface="微软雅黑"/>
                <a:ea typeface="微软雅黑"/>
                <a:cs typeface="微软雅黑"/>
              </a:rPr>
              <a:t> </a:t>
            </a:r>
            <a:r>
              <a:rPr b="1" sz="4800" i="0" kern="100" lang="en-US">
                <a:solidFill>
                  <a:srgbClr val="000000"/>
                </a:solidFill>
                <a:latin typeface="微软雅黑"/>
                <a:ea typeface="微软雅黑"/>
                <a:cs typeface="微软雅黑"/>
              </a:rPr>
              <a:t>M</a:t>
            </a:r>
            <a:r>
              <a:rPr b="1" sz="4800" i="0" kern="100" lang="en-US">
                <a:solidFill>
                  <a:srgbClr val="000000"/>
                </a:solidFill>
                <a:latin typeface="微软雅黑"/>
                <a:ea typeface="微软雅黑"/>
                <a:cs typeface="微软雅黑"/>
              </a:rPr>
              <a:t>a</a:t>
            </a:r>
            <a:r>
              <a:rPr b="1" sz="4800" i="0" kern="100" lang="en-US">
                <a:solidFill>
                  <a:srgbClr val="000000"/>
                </a:solidFill>
                <a:latin typeface="微软雅黑"/>
                <a:ea typeface="微软雅黑"/>
                <a:cs typeface="微软雅黑"/>
              </a:rPr>
              <a:t>r</a:t>
            </a:r>
            <a:r>
              <a:rPr b="1" sz="4800" i="0" kern="100" lang="en-US">
                <a:solidFill>
                  <a:srgbClr val="000000"/>
                </a:solidFill>
                <a:latin typeface="微软雅黑"/>
                <a:ea typeface="微软雅黑"/>
                <a:cs typeface="微软雅黑"/>
              </a:rPr>
              <a:t>c</a:t>
            </a:r>
            <a:r>
              <a:rPr b="1" sz="4800" i="0" kern="100" lang="en-US">
                <a:solidFill>
                  <a:srgbClr val="000000"/>
                </a:solidFill>
                <a:latin typeface="微软雅黑"/>
                <a:ea typeface="微软雅黑"/>
                <a:cs typeface="微软雅黑"/>
              </a:rPr>
              <a:t>h</a:t>
            </a:r>
            <a:r>
              <a:rPr b="1" sz="4800" i="0" kern="100" lang="en-US">
                <a:solidFill>
                  <a:srgbClr val="000000"/>
                </a:solidFill>
                <a:latin typeface="微软雅黑"/>
                <a:ea typeface="微软雅黑"/>
                <a:cs typeface="微软雅黑"/>
              </a:rPr>
              <a:t> </a:t>
            </a:r>
            <a:r>
              <a:rPr b="1" sz="4800" i="0" kern="100" lang="en-US">
                <a:solidFill>
                  <a:srgbClr val="000000"/>
                </a:solidFill>
                <a:latin typeface="微软雅黑"/>
                <a:ea typeface="微软雅黑"/>
                <a:cs typeface="微软雅黑"/>
              </a:rPr>
              <a:t>2023</a:t>
            </a:r>
            <a:r>
              <a:rPr b="1" sz="4800" i="0" kern="100" lang="en-US">
                <a:solidFill>
                  <a:srgbClr val="000000"/>
                </a:solidFill>
                <a:latin typeface="微软雅黑"/>
                <a:ea typeface="微软雅黑"/>
                <a:cs typeface="微软雅黑"/>
              </a:rPr>
              <a:t> </a:t>
            </a:r>
            <a:endParaRPr altLang="en-US" sz="4800" lang="zh-CN"/>
          </a:p>
        </p:txBody>
      </p:sp>
      <p:sp>
        <p:nvSpPr>
          <p:cNvPr id="1048613" name=""/>
          <p:cNvSpPr txBox="1"/>
          <p:nvPr/>
        </p:nvSpPr>
        <p:spPr>
          <a:xfrm>
            <a:off x="3945105" y="987623"/>
            <a:ext cx="8246895" cy="1539241"/>
          </a:xfrm>
          <a:prstGeom prst="rect"/>
        </p:spPr>
        <p:txBody>
          <a:bodyPr rtlCol="0" wrap="square">
            <a:spAutoFit/>
          </a:bodyPr>
          <a:p>
            <a:pPr algn="ctr"/>
            <a:r>
              <a:rPr b="1" sz="6000" i="0" kern="100" lang="en-US" u="dash">
                <a:solidFill>
                  <a:srgbClr val="000000"/>
                </a:solidFill>
                <a:latin typeface="微软雅黑"/>
                <a:ea typeface="微软雅黑"/>
                <a:cs typeface="微软雅黑"/>
              </a:rPr>
              <a:t>Mehran University Of Engineering &amp; Technology</a:t>
            </a:r>
            <a:r>
              <a:rPr b="1" sz="6000" i="0" kern="100" lang="en-US" u="dash">
                <a:solidFill>
                  <a:srgbClr val="000000"/>
                </a:solidFill>
                <a:latin typeface="微软雅黑"/>
                <a:ea typeface="微软雅黑"/>
                <a:cs typeface="微软雅黑"/>
              </a:rPr>
              <a:t> </a:t>
            </a:r>
            <a:r>
              <a:rPr b="1" sz="6000" i="0" kern="100" lang="en-US" u="dash">
                <a:solidFill>
                  <a:srgbClr val="000000"/>
                </a:solidFill>
                <a:latin typeface="微软雅黑"/>
                <a:ea typeface="微软雅黑"/>
                <a:cs typeface="微软雅黑"/>
              </a:rPr>
              <a:t>, Jamshoro</a:t>
            </a:r>
            <a:r>
              <a:rPr b="1" sz="6000" i="0" kern="100" lang="en-US" u="dash">
                <a:solidFill>
                  <a:srgbClr val="000000"/>
                </a:solidFill>
                <a:latin typeface="微软雅黑"/>
                <a:ea typeface="微软雅黑"/>
                <a:cs typeface="微软雅黑"/>
              </a:rPr>
              <a:t> </a:t>
            </a:r>
            <a:endParaRPr sz="6000" lang="en-US">
              <a:solidFill>
                <a:srgbClr val="000000"/>
              </a:solidFill>
            </a:endParaRPr>
          </a:p>
        </p:txBody>
      </p:sp>
      <p:pic>
        <p:nvPicPr>
          <p:cNvPr id="2097152" name="Image"/>
          <p:cNvPicPr>
            <a:picLocks/>
          </p:cNvPicPr>
          <p:nvPr/>
        </p:nvPicPr>
        <p:blipFill>
          <a:blip xmlns:r="http://schemas.openxmlformats.org/officeDocument/2006/relationships" r:embed="rId1" cstate="print"/>
          <a:srcRect l="0" t="0" r="0" b="0"/>
          <a:stretch>
            <a:fillRect/>
          </a:stretch>
        </p:blipFill>
        <p:spPr>
          <a:xfrm rot="0">
            <a:off x="463780" y="302756"/>
            <a:ext cx="3297631" cy="2908974"/>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3" name="Title 1"/>
          <p:cNvSpPr>
            <a:spLocks noGrp="1"/>
          </p:cNvSpPr>
          <p:nvPr>
            <p:ph type="title"/>
          </p:nvPr>
        </p:nvSpPr>
        <p:spPr/>
        <p:txBody>
          <a:bodyPr/>
          <a:p>
            <a:r>
              <a:rPr b="1" dirty="0" sz="4800" lang="en-US" smtClean="0"/>
              <a:t>Pros &amp; Cons of Python:</a:t>
            </a:r>
            <a:endParaRPr b="1" dirty="0" sz="4800" lang="en-US"/>
          </a:p>
        </p:txBody>
      </p:sp>
      <p:sp>
        <p:nvSpPr>
          <p:cNvPr id="1048634" name="Content Placeholder 2"/>
          <p:cNvSpPr>
            <a:spLocks noGrp="1"/>
          </p:cNvSpPr>
          <p:nvPr>
            <p:ph idx="1"/>
          </p:nvPr>
        </p:nvSpPr>
        <p:spPr>
          <a:xfrm>
            <a:off x="2071549" y="1264555"/>
            <a:ext cx="9954437" cy="5176335"/>
          </a:xfrm>
        </p:spPr>
        <p:txBody>
          <a:bodyPr>
            <a:normAutofit fontScale="94444"/>
          </a:bodyPr>
          <a:p>
            <a:r>
              <a:rPr dirty="0" sz="2800" lang="en-US"/>
              <a:t>One of the major advantages of Python is its readability and maintainability. Its simple syntax and structure make it easy to read and understand, even for non-programmers. Additionally, Python has a vast community of developers who contribute to open-source libraries and packages, making it easier for developers to work on complex projects.</a:t>
            </a:r>
            <a:endParaRPr dirty="0" sz="2800" lang="en-US"/>
          </a:p>
          <a:p>
            <a:r>
              <a:rPr dirty="0" sz="2800" lang="en-US"/>
              <a:t>Another advantage of Python is its versatility. It can be used for a wide range of applications, from web development to scientific computing. Moreover, Python is cross-platform compatible, which means that code written on one platform can be easily ported to another platform without any major changes</a:t>
            </a:r>
            <a:r>
              <a:rPr dirty="0" sz="2800" lang="en-US" smtClean="0"/>
              <a:t>.</a:t>
            </a:r>
            <a:endParaRPr dirty="0" sz="2800" lang="en-US" smtClean="0"/>
          </a:p>
          <a:p>
            <a:r>
              <a:rPr dirty="0" sz="2800" lang="en-US"/>
              <a:t>Despite its many advantages, Python also has some drawbacks. One of the main disadvantages is its slower speed compared to other languages like C++ and Java. This can be a problem when working on large-scale projects or applications that require real-time processing.</a:t>
            </a:r>
            <a:endParaRPr dirty="0" sz="2800" lang="en-US"/>
          </a:p>
          <a:p>
            <a:r>
              <a:rPr dirty="0" sz="2800" lang="en-US"/>
              <a:t>Another disadvantage of Python is its lack of strict typing, which can lead to errors and bugs in the code. Additionally, Python's memory management can be an issue in certain cases, as it uses automatic garbage collection, which can slow down the performance of the program.</a:t>
            </a:r>
            <a:endParaRPr dirty="0" sz="2800" lang="en-US"/>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5" name="Title 1"/>
          <p:cNvSpPr>
            <a:spLocks noGrp="1"/>
          </p:cNvSpPr>
          <p:nvPr>
            <p:ph type="title"/>
          </p:nvPr>
        </p:nvSpPr>
        <p:spPr/>
        <p:txBody>
          <a:bodyPr/>
          <a:p>
            <a:r>
              <a:rPr b="1" dirty="0" sz="4800" lang="en-US" smtClean="0"/>
              <a:t>Future Trends of Python:</a:t>
            </a:r>
            <a:endParaRPr b="1" dirty="0" sz="4800" lang="en-US"/>
          </a:p>
        </p:txBody>
      </p:sp>
      <p:sp>
        <p:nvSpPr>
          <p:cNvPr id="1048636" name="Content Placeholder 2"/>
          <p:cNvSpPr>
            <a:spLocks noGrp="1"/>
          </p:cNvSpPr>
          <p:nvPr>
            <p:ph idx="1"/>
          </p:nvPr>
        </p:nvSpPr>
        <p:spPr>
          <a:xfrm>
            <a:off x="1668304" y="1264555"/>
            <a:ext cx="10296791" cy="5023460"/>
          </a:xfrm>
        </p:spPr>
        <p:txBody>
          <a:bodyPr>
            <a:noAutofit/>
          </a:bodyPr>
          <a:p>
            <a:r>
              <a:rPr dirty="0" sz="2800" lang="en-US" smtClean="0"/>
              <a:t>Python </a:t>
            </a:r>
            <a:r>
              <a:rPr dirty="0" sz="2800" lang="en-US"/>
              <a:t>has gained immense popularity in recent years, and its usage is expected to increase further in the coming years. </a:t>
            </a:r>
            <a:endParaRPr dirty="0" sz="2800" lang="en-US" smtClean="0"/>
          </a:p>
          <a:p>
            <a:r>
              <a:rPr dirty="0" sz="2800" lang="en-US" smtClean="0"/>
              <a:t>The </a:t>
            </a:r>
            <a:r>
              <a:rPr dirty="0" sz="2800" lang="en-US"/>
              <a:t>future trends of Python are very promising. One of the most significant trends is the continued growth of data science and machine learning applications. As data analysis and machine learning continue to grow in importance, Python's popularity in these areas is expected to grow as well. </a:t>
            </a:r>
            <a:endParaRPr dirty="0" sz="2800" lang="en-US" smtClean="0"/>
          </a:p>
          <a:p>
            <a:r>
              <a:rPr dirty="0" sz="2800" lang="en-US" smtClean="0"/>
              <a:t>Another </a:t>
            </a:r>
            <a:r>
              <a:rPr dirty="0" sz="2800" lang="en-US"/>
              <a:t>emerging trend is the use of Python for </a:t>
            </a:r>
            <a:r>
              <a:rPr dirty="0" sz="2800" lang="en-US" err="1"/>
              <a:t>blockchain</a:t>
            </a:r>
            <a:r>
              <a:rPr dirty="0" sz="2800" lang="en-US"/>
              <a:t> development, as the language provides the flexibility and scalability needed for developing decentralized applications. </a:t>
            </a:r>
            <a:endParaRPr dirty="0" sz="2800" lang="en-US" smtClean="0"/>
          </a:p>
          <a:p>
            <a:r>
              <a:rPr dirty="0" sz="2800" lang="en-US" smtClean="0"/>
              <a:t>Additionally</a:t>
            </a:r>
            <a:r>
              <a:rPr dirty="0" sz="2800" lang="en-US"/>
              <a:t>, Python is also becoming increasingly popular in the field of web development, with frameworks like Django and Flask gaining traction. Finally, Python's popularity is expected to continue to grow in education, as it is an easy-to-learn language that is ideal for introducing programming concepts to students</a:t>
            </a:r>
            <a:r>
              <a:rPr dirty="0" sz="2800" lang="en-US" smtClean="0"/>
              <a:t>.</a:t>
            </a:r>
            <a:endParaRPr dirty="0" sz="2800" lang="en-US" smtClean="0"/>
          </a:p>
          <a:p>
            <a:r>
              <a:rPr dirty="0" sz="2800" lang="en-US" smtClean="0"/>
              <a:t>Overall</a:t>
            </a:r>
            <a:r>
              <a:rPr dirty="0" sz="2800" lang="en-US"/>
              <a:t>, the future trends of Python are very bright, and the language is poised to continue to grow and evolve to meet the needs of a wide range of applications and industries.</a:t>
            </a:r>
            <a:endParaRPr dirty="0" sz="2800" lang="en-US"/>
          </a:p>
          <a:p>
            <a:endParaRPr dirty="0" sz="28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37" name=""/>
          <p:cNvSpPr txBox="1"/>
          <p:nvPr/>
        </p:nvSpPr>
        <p:spPr>
          <a:xfrm>
            <a:off x="3912124" y="2805429"/>
            <a:ext cx="7555999" cy="1247140"/>
          </a:xfrm>
          <a:prstGeom prst="rect"/>
        </p:spPr>
        <p:txBody>
          <a:bodyPr rtlCol="0" wrap="square">
            <a:spAutoFit/>
          </a:bodyPr>
          <a:p>
            <a:r>
              <a:rPr b="1" sz="9600" lang="en-US">
                <a:solidFill>
                  <a:srgbClr val="000000"/>
                </a:solidFill>
              </a:rPr>
              <a:t>T</a:t>
            </a:r>
            <a:r>
              <a:rPr b="1" sz="9600" lang="en-US">
                <a:solidFill>
                  <a:srgbClr val="000000"/>
                </a:solidFill>
              </a:rPr>
              <a:t>h</a:t>
            </a:r>
            <a:r>
              <a:rPr b="1" sz="9600" lang="en-US">
                <a:solidFill>
                  <a:srgbClr val="000000"/>
                </a:solidFill>
              </a:rPr>
              <a:t>a</a:t>
            </a:r>
            <a:r>
              <a:rPr b="1" sz="9600" lang="en-US">
                <a:solidFill>
                  <a:srgbClr val="000000"/>
                </a:solidFill>
              </a:rPr>
              <a:t>n</a:t>
            </a:r>
            <a:r>
              <a:rPr b="1" sz="9600" lang="en-US">
                <a:solidFill>
                  <a:srgbClr val="000000"/>
                </a:solidFill>
              </a:rPr>
              <a:t>k</a:t>
            </a:r>
            <a:r>
              <a:rPr b="1" sz="9600" lang="en-US">
                <a:solidFill>
                  <a:srgbClr val="000000"/>
                </a:solidFill>
              </a:rPr>
              <a:t> </a:t>
            </a:r>
            <a:r>
              <a:rPr b="1" sz="9600" lang="en-US">
                <a:solidFill>
                  <a:srgbClr val="000000"/>
                </a:solidFill>
              </a:rPr>
              <a:t>Y</a:t>
            </a:r>
            <a:r>
              <a:rPr b="1" sz="9600" lang="en-US">
                <a:solidFill>
                  <a:srgbClr val="000000"/>
                </a:solidFill>
              </a:rPr>
              <a:t>o</a:t>
            </a:r>
            <a:r>
              <a:rPr b="1" sz="9600" lang="en-US">
                <a:solidFill>
                  <a:srgbClr val="000000"/>
                </a:solidFill>
              </a:rPr>
              <a:t>u</a:t>
            </a:r>
            <a:r>
              <a:rPr b="1" sz="9600" lang="en-US">
                <a:solidFill>
                  <a:srgbClr val="000000"/>
                </a:solidFill>
              </a:rPr>
              <a:t> </a:t>
            </a:r>
            <a:endParaRPr b="1" sz="96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0" name="Title 1"/>
          <p:cNvSpPr>
            <a:spLocks noGrp="1"/>
          </p:cNvSpPr>
          <p:nvPr>
            <p:ph type="title"/>
          </p:nvPr>
        </p:nvSpPr>
        <p:spPr/>
        <p:txBody>
          <a:bodyPr/>
          <a:p>
            <a:pPr algn="ctr"/>
            <a:r>
              <a:rPr b="1" dirty="0" sz="4400" lang="en-US" err="1" smtClean="0"/>
              <a:t>Introducton</a:t>
            </a:r>
            <a:r>
              <a:rPr b="1" dirty="0" sz="4400" lang="en-US" smtClean="0"/>
              <a:t>:</a:t>
            </a:r>
            <a:endParaRPr b="1" dirty="0" sz="4400" lang="en-US"/>
          </a:p>
        </p:txBody>
      </p:sp>
      <p:sp>
        <p:nvSpPr>
          <p:cNvPr id="1048621" name="Content Placeholder 2"/>
          <p:cNvSpPr>
            <a:spLocks noGrp="1"/>
          </p:cNvSpPr>
          <p:nvPr>
            <p:ph idx="1"/>
          </p:nvPr>
        </p:nvSpPr>
        <p:spPr>
          <a:xfrm>
            <a:off x="2419989" y="1513591"/>
            <a:ext cx="9257558" cy="4894644"/>
          </a:xfrm>
        </p:spPr>
        <p:txBody>
          <a:bodyPr>
            <a:normAutofit fontScale="66667" lnSpcReduction="20000"/>
          </a:bodyPr>
          <a:p>
            <a:r>
              <a:rPr dirty="0" sz="4400" lang="en-US"/>
              <a:t>My name is </a:t>
            </a:r>
            <a:r>
              <a:rPr dirty="0" sz="4400" lang="en-US" err="1" smtClean="0"/>
              <a:t>Shanzay</a:t>
            </a:r>
            <a:r>
              <a:rPr dirty="0" sz="4400" lang="en-US" smtClean="0"/>
              <a:t> Aslam, </a:t>
            </a:r>
            <a:r>
              <a:rPr dirty="0" sz="4400" lang="en-US"/>
              <a:t>and I am a student of software engineering </a:t>
            </a:r>
            <a:r>
              <a:rPr dirty="0" sz="4400" lang="en-US" smtClean="0"/>
              <a:t>who </a:t>
            </a:r>
            <a:r>
              <a:rPr dirty="0" sz="4400" lang="en-US"/>
              <a:t>has a keen interest in the Python programming language. I am passionate about creating efficient and effective software solutions that can solve real-world problems.</a:t>
            </a:r>
            <a:endParaRPr dirty="0" sz="4400" lang="en-US"/>
          </a:p>
          <a:p>
            <a:endParaRPr dirty="0" sz="4400" lang="en-US"/>
          </a:p>
          <a:p>
            <a:r>
              <a:rPr dirty="0" sz="4400" lang="en-US"/>
              <a:t>Python is my programming language of choice because of its simplicity, versatility, and wide range of applications. I love the fact that Python is easy to read and write, making it an ideal language for both beginners and experts alike. Its vast library of pre-built modules also makes it possible for me to quickly create functional software without having to start from scratch.</a:t>
            </a:r>
            <a:endParaRPr dirty="0" sz="4400" lang="en-US"/>
          </a:p>
          <a:p>
            <a:endParaRPr dirty="0" sz="4400" lang="en-US"/>
          </a:p>
          <a:p>
            <a:r>
              <a:rPr dirty="0" sz="4400" lang="en-US"/>
              <a:t>As a student of software engineering, I am constantly seeking out new challenges and opportunities to develop my skills. I am always eager to learn about new technologies, techniques, and tools that can help me become a better software engineer.</a:t>
            </a:r>
            <a:endParaRPr dirty="0" sz="4400" lang="en-US"/>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2" name="Title 1"/>
          <p:cNvSpPr>
            <a:spLocks noGrp="1"/>
          </p:cNvSpPr>
          <p:nvPr>
            <p:ph type="title"/>
          </p:nvPr>
        </p:nvSpPr>
        <p:spPr/>
        <p:txBody>
          <a:bodyPr/>
          <a:p>
            <a:r>
              <a:rPr b="1" dirty="0" sz="5400" lang="en-US" smtClean="0"/>
              <a:t>Overview of Python:</a:t>
            </a:r>
            <a:endParaRPr b="1" dirty="0" sz="5400" lang="en-US"/>
          </a:p>
        </p:txBody>
      </p:sp>
      <p:sp>
        <p:nvSpPr>
          <p:cNvPr id="1048623" name="Content Placeholder 2"/>
          <p:cNvSpPr>
            <a:spLocks noGrp="1"/>
          </p:cNvSpPr>
          <p:nvPr>
            <p:ph idx="1"/>
          </p:nvPr>
        </p:nvSpPr>
        <p:spPr>
          <a:xfrm>
            <a:off x="2589212" y="1549400"/>
            <a:ext cx="8915400" cy="4768799"/>
          </a:xfrm>
        </p:spPr>
        <p:txBody>
          <a:bodyPr>
            <a:normAutofit fontScale="88889" lnSpcReduction="20000"/>
          </a:bodyPr>
          <a:p>
            <a:r>
              <a:rPr dirty="0" sz="3200" lang="en-US"/>
              <a:t>Python is a high-level, interpreted programming language that is widely used in many fields, including web development, scientific computing, data analysis, artificial intelligence, and machine learning. It was first released in 1991 and has since become one of the most popular programming languages in the world.</a:t>
            </a:r>
            <a:endParaRPr dirty="0" sz="3200" lang="en-US"/>
          </a:p>
          <a:p>
            <a:endParaRPr dirty="0" sz="3200" lang="en-US"/>
          </a:p>
          <a:p>
            <a:r>
              <a:rPr dirty="0" sz="3200" lang="en-US"/>
              <a:t>Python's popularity is due to its simplicity, readability, and versatility. Its syntax is easy to learn and understand, making it an ideal language for beginners. Python also has a vast library of pre-built modules and packages that make it possible to quickly create complex software solutions without having to start from scratch.</a:t>
            </a:r>
            <a:endParaRPr dirty="0" sz="3200" lang="en-US"/>
          </a:p>
          <a:p>
            <a:endParaRPr dirty="0" sz="3200" lang="en-US"/>
          </a:p>
          <a:p>
            <a:r>
              <a:rPr dirty="0" sz="3200" lang="en-US"/>
              <a:t>Python is used in a wide variety of applications, from creating web applications and building APIs to scientific computing and data analysis. In the field of artificial intelligence and machine learning, Python is particularly popular because of its extensive libraries for these areas, such as </a:t>
            </a:r>
            <a:r>
              <a:rPr dirty="0" sz="3200" lang="en-US" err="1"/>
              <a:t>TensorFlow</a:t>
            </a:r>
            <a:r>
              <a:rPr dirty="0" sz="3200" lang="en-US"/>
              <a:t>, </a:t>
            </a:r>
            <a:r>
              <a:rPr dirty="0" sz="3200" lang="en-US" err="1"/>
              <a:t>PyTorch</a:t>
            </a:r>
            <a:r>
              <a:rPr dirty="0" sz="3200" lang="en-US"/>
              <a:t>, and </a:t>
            </a:r>
            <a:r>
              <a:rPr dirty="0" sz="3200" lang="en-US" err="1"/>
              <a:t>scikit</a:t>
            </a:r>
            <a:r>
              <a:rPr dirty="0" sz="3200" lang="en-US"/>
              <a:t>-learn</a:t>
            </a:r>
            <a:r>
              <a:rPr dirty="0" sz="3200" lang="en-US" smtClean="0"/>
              <a:t>.</a:t>
            </a:r>
            <a:endParaRPr dirty="0" sz="3200" lang="en-US" smtClean="0"/>
          </a:p>
          <a:p>
            <a:endParaRPr dirty="0" lang="en-US" smtClean="0"/>
          </a:p>
          <a:p>
            <a:endParaRPr dirty="0" lang="en-US"/>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4" name="Content Placeholder 2"/>
          <p:cNvSpPr>
            <a:spLocks noGrp="1"/>
          </p:cNvSpPr>
          <p:nvPr>
            <p:ph idx="1"/>
          </p:nvPr>
        </p:nvSpPr>
        <p:spPr>
          <a:xfrm>
            <a:off x="2246312" y="1244600"/>
            <a:ext cx="8915400" cy="5047622"/>
          </a:xfrm>
        </p:spPr>
        <p:txBody>
          <a:bodyPr>
            <a:normAutofit/>
          </a:bodyPr>
          <a:p>
            <a:r>
              <a:rPr dirty="0" sz="3600" lang="en-US"/>
              <a:t>Python is also widely used in the development of games, mobile applications, and desktop applications. Its cross-platform compatibility makes it an ideal language for creating software that can run on multiple operating systems.</a:t>
            </a:r>
            <a:endParaRPr dirty="0" sz="3600" lang="en-US"/>
          </a:p>
          <a:p>
            <a:endParaRPr dirty="0" sz="3600" lang="en-US"/>
          </a:p>
          <a:p>
            <a:r>
              <a:rPr dirty="0" sz="3600" lang="en-US"/>
              <a:t>Overall, Python programming is a versatile field that offers a wide range of career opportunities, from software engineering and web development to data analysis and artificial intelligence. With its growing popularity and widespread use, learning Python can be a valuable asset for anyone interested in a career in technolog</a:t>
            </a:r>
            <a:r>
              <a:rPr dirty="0" sz="1700" lang="en-US"/>
              <a:t>y</a:t>
            </a:r>
            <a:r>
              <a:rPr dirty="0" sz="1700" lang="en-US" smtClean="0"/>
              <a:t>.</a:t>
            </a:r>
          </a:p>
          <a:p>
            <a:endParaRPr dirty="0" sz="17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5" name="Title 1"/>
          <p:cNvSpPr>
            <a:spLocks noGrp="1"/>
          </p:cNvSpPr>
          <p:nvPr>
            <p:ph type="title"/>
          </p:nvPr>
        </p:nvSpPr>
        <p:spPr/>
        <p:txBody>
          <a:bodyPr/>
          <a:p>
            <a:r>
              <a:rPr b="1" dirty="0" sz="4800" lang="en-US" smtClean="0"/>
              <a:t>Why I choose Python</a:t>
            </a:r>
            <a:r>
              <a:rPr b="1" dirty="0" sz="4800" lang="en-US" smtClean="0">
                <a:latin typeface="Times New Roman" panose="02020603050405020304" pitchFamily="18" charset="0"/>
                <a:cs typeface="Times New Roman" panose="02020603050405020304" pitchFamily="18" charset="0"/>
              </a:rPr>
              <a:t>?</a:t>
            </a:r>
            <a:endParaRPr b="1" dirty="0" sz="4800" lang="en-US"/>
          </a:p>
        </p:txBody>
      </p:sp>
      <p:sp>
        <p:nvSpPr>
          <p:cNvPr id="1048626" name="Content Placeholder 2"/>
          <p:cNvSpPr>
            <a:spLocks noGrp="1"/>
          </p:cNvSpPr>
          <p:nvPr>
            <p:ph idx="1"/>
          </p:nvPr>
        </p:nvSpPr>
        <p:spPr>
          <a:xfrm>
            <a:off x="2100690" y="1422400"/>
            <a:ext cx="9403922" cy="5279393"/>
          </a:xfrm>
        </p:spPr>
        <p:txBody>
          <a:bodyPr>
            <a:noAutofit/>
          </a:bodyPr>
          <a:p>
            <a:r>
              <a:rPr dirty="0" sz="2400" lang="en-US"/>
              <a:t>I have always been fascinated by the world of programming and software development, and after researching different programming languages, I ultimately decided to focus on learning Python. </a:t>
            </a:r>
            <a:endParaRPr dirty="0" sz="2400" lang="en-US" smtClean="0"/>
          </a:p>
          <a:p>
            <a:r>
              <a:rPr dirty="0" sz="2400" lang="en-US" smtClean="0"/>
              <a:t>The </a:t>
            </a:r>
            <a:r>
              <a:rPr dirty="0" sz="2400" lang="en-US"/>
              <a:t>simplicity and ease of use of Python really stood out to me, making it a great language for beginners. Additionally, the vast array of pre-built modules and packages in Python make it possible to create complex applications quickly and efficiently. </a:t>
            </a:r>
            <a:endParaRPr dirty="0" sz="2400" lang="en-US" smtClean="0"/>
          </a:p>
          <a:p>
            <a:r>
              <a:rPr dirty="0" sz="2400" lang="en-US" smtClean="0"/>
              <a:t>Python </a:t>
            </a:r>
            <a:r>
              <a:rPr dirty="0" sz="2400" lang="en-US"/>
              <a:t>is also a highly versatile language with a wide range of applications, including web development, scientific computing, and machine learning. I appreciate the flexibility that Python offers, allowing me to work on a variety of different projects and continue learning and growing as a developer. </a:t>
            </a:r>
            <a:endParaRPr dirty="0" sz="2400" lang="en-US" smtClean="0"/>
          </a:p>
          <a:p>
            <a:r>
              <a:rPr dirty="0" sz="2400" lang="en-US" smtClean="0"/>
              <a:t>Ultimately</a:t>
            </a:r>
            <a:r>
              <a:rPr dirty="0" sz="2400" lang="en-US"/>
              <a:t>, I chose Python as my language of choice because it offers a great balance of ease of use, versatility, and practical applications in the modern technology landscape</a:t>
            </a:r>
            <a:r>
              <a:rPr dirty="0" sz="2400" lang="en-US" smtClean="0"/>
              <a:t>.</a:t>
            </a:r>
            <a:endParaRPr dirty="0" sz="2400" lang="en-US" smtClean="0"/>
          </a:p>
          <a:p>
            <a:r>
              <a:rPr dirty="0" sz="2400" lang="en-US"/>
              <a:t>As a software engineer with a keen interest in Python, I have had the opportunity to work on several projects that have allowed me to showcase my skills and achieve success in the field. </a:t>
            </a:r>
            <a:endParaRPr dirty="0" sz="2400" lang="en-US"/>
          </a:p>
          <a:p>
            <a:r>
              <a:rPr dirty="0" sz="2400" lang="en-US"/>
              <a:t>Additionally, I have contributed to open-source projects in Python, where I have collaborated with other developers to improve the functionality and performance of existing codebases.</a:t>
            </a:r>
            <a:endParaRPr dirty="0" sz="2400" lang="en-US"/>
          </a:p>
          <a:p>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7" name="Title 1"/>
          <p:cNvSpPr>
            <a:spLocks noGrp="1"/>
          </p:cNvSpPr>
          <p:nvPr>
            <p:ph type="title"/>
          </p:nvPr>
        </p:nvSpPr>
        <p:spPr/>
        <p:txBody>
          <a:bodyPr/>
          <a:p>
            <a:pPr algn="ctr"/>
            <a:r>
              <a:rPr b="1" dirty="0" sz="4400" lang="en-US"/>
              <a:t>P</a:t>
            </a:r>
            <a:r>
              <a:rPr b="1" dirty="0" sz="4400" lang="en-US" smtClean="0"/>
              <a:t>athways that I </a:t>
            </a:r>
            <a:r>
              <a:rPr b="1" dirty="0" sz="4400" lang="en-US"/>
              <a:t>followed to build interest and grip in python language</a:t>
            </a:r>
            <a:endParaRPr b="1" dirty="0" sz="4400" lang="en-US"/>
          </a:p>
        </p:txBody>
      </p:sp>
      <p:sp>
        <p:nvSpPr>
          <p:cNvPr id="1048628" name="Content Placeholder 2"/>
          <p:cNvSpPr>
            <a:spLocks noGrp="1"/>
          </p:cNvSpPr>
          <p:nvPr>
            <p:ph idx="1"/>
          </p:nvPr>
        </p:nvSpPr>
        <p:spPr>
          <a:xfrm>
            <a:off x="2589212" y="2133600"/>
            <a:ext cx="8915400" cy="4405656"/>
          </a:xfrm>
        </p:spPr>
        <p:txBody>
          <a:bodyPr>
            <a:normAutofit/>
          </a:bodyPr>
          <a:p>
            <a:r>
              <a:rPr dirty="0" sz="2800" lang="en-US"/>
              <a:t>To build my interest and expertise in Python, I first started with online resources such as tutorials, videos, and blogs. I found these resources to be helpful in getting a basic understanding of Python's syntax and concepts. Next, I worked on personal projects that allowed me to practice and apply my knowledge of Python. This hands-on approach was instrumental in helping me understand how Python could be used to solve real-world problems.</a:t>
            </a:r>
            <a:endParaRPr dirty="0" sz="2800" lang="en-US"/>
          </a:p>
          <a:p>
            <a:endParaRPr dirty="0" sz="2800" lang="en-US"/>
          </a:p>
          <a:p>
            <a:r>
              <a:rPr dirty="0" sz="2800" lang="en-US"/>
              <a:t>As I continued to learn and grow in Python, I also sought out opportunities to collaborate with other developers and contribute to open-source projects. This helped me build my skills and gain valuable experience in working with others in a team environment.</a:t>
            </a:r>
            <a:endParaRPr dirty="0" sz="2800" lang="en-US"/>
          </a:p>
          <a:p>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9" name="Content Placeholder 2"/>
          <p:cNvSpPr>
            <a:spLocks noGrp="1"/>
          </p:cNvSpPr>
          <p:nvPr>
            <p:ph idx="1"/>
          </p:nvPr>
        </p:nvSpPr>
        <p:spPr>
          <a:xfrm>
            <a:off x="2386012" y="977900"/>
            <a:ext cx="8915400" cy="5584485"/>
          </a:xfrm>
        </p:spPr>
        <p:txBody>
          <a:bodyPr>
            <a:normAutofit/>
          </a:bodyPr>
          <a:p>
            <a:r>
              <a:rPr dirty="0" sz="3600" lang="en-US"/>
              <a:t>If someone wants to pursue a career in Python, I would advise them to start by learning the basics of Python syntax and programming concepts through online resources or taking courses. After gaining a solid understanding of the language, it is essential to practice by working on personal projects or contributing to open-source projects. Collaboration and feedback from others in the community can also be a great way to learn and grow.</a:t>
            </a:r>
            <a:endParaRPr dirty="0" sz="3600" lang="en-US"/>
          </a:p>
          <a:p>
            <a:endParaRPr dirty="0" sz="3600" lang="en-US"/>
          </a:p>
          <a:p>
            <a:r>
              <a:rPr dirty="0" sz="3600" lang="en-US"/>
              <a:t>It is also important to stay up-to-date with the latest trends and developments in Python and the technology industry as a whole. Attending conferences, joining online communities, and networking with other developers can provide valuable insights and opportunities to learn.</a:t>
            </a:r>
            <a:endParaRPr dirty="0" sz="3600" lang="en-US"/>
          </a:p>
          <a:p>
            <a:endParaRPr dirty="0" sz="36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30" name="Title 1"/>
          <p:cNvSpPr>
            <a:spLocks noGrp="1"/>
          </p:cNvSpPr>
          <p:nvPr>
            <p:ph type="title"/>
          </p:nvPr>
        </p:nvSpPr>
        <p:spPr/>
        <p:txBody>
          <a:bodyPr/>
          <a:p>
            <a:r>
              <a:rPr b="1" dirty="0" sz="4800" lang="en-US" smtClean="0"/>
              <a:t>Scope of Python:</a:t>
            </a:r>
            <a:endParaRPr b="1" dirty="0" sz="4800" lang="en-US"/>
          </a:p>
        </p:txBody>
      </p:sp>
      <p:sp>
        <p:nvSpPr>
          <p:cNvPr id="1048631" name="Content Placeholder 2"/>
          <p:cNvSpPr>
            <a:spLocks noGrp="1"/>
          </p:cNvSpPr>
          <p:nvPr>
            <p:ph idx="1"/>
          </p:nvPr>
        </p:nvSpPr>
        <p:spPr>
          <a:xfrm>
            <a:off x="1911014" y="1447800"/>
            <a:ext cx="9593598" cy="5251832"/>
          </a:xfrm>
        </p:spPr>
        <p:txBody>
          <a:bodyPr>
            <a:normAutofit/>
          </a:bodyPr>
          <a:p>
            <a:r>
              <a:rPr dirty="0" sz="2800" lang="en-US"/>
              <a:t>Python is a popular programming language used for a variety of applications, ranging from web development and data analysis to scientific computing and artificial intelligence. Some of the key areas where Python is commonly used are:</a:t>
            </a:r>
            <a:endParaRPr dirty="0" sz="2800" lang="en-US"/>
          </a:p>
          <a:p>
            <a:endParaRPr dirty="0" sz="2800" lang="en-US"/>
          </a:p>
          <a:p>
            <a:r>
              <a:rPr b="1" dirty="0" sz="2800" lang="en-US"/>
              <a:t>Web development: </a:t>
            </a:r>
            <a:r>
              <a:rPr dirty="0" sz="2800" lang="en-US"/>
              <a:t>Python can be used to develop web applications using frameworks such as Django and Flask.</a:t>
            </a:r>
            <a:endParaRPr dirty="0" sz="2800" lang="en-US"/>
          </a:p>
          <a:p>
            <a:endParaRPr dirty="0" sz="2800" lang="en-US"/>
          </a:p>
          <a:p>
            <a:r>
              <a:rPr b="1" dirty="0" sz="2800" lang="en-US"/>
              <a:t>Data analysis and visualization: </a:t>
            </a:r>
            <a:r>
              <a:rPr dirty="0" sz="2800" lang="en-US"/>
              <a:t>Python has numerous libraries for data analysis and visualization, such as </a:t>
            </a:r>
            <a:r>
              <a:rPr dirty="0" sz="2800" lang="en-US" err="1"/>
              <a:t>NumPy</a:t>
            </a:r>
            <a:r>
              <a:rPr dirty="0" sz="2800" lang="en-US"/>
              <a:t>, Pandas, and </a:t>
            </a:r>
            <a:r>
              <a:rPr dirty="0" sz="2800" lang="en-US" err="1"/>
              <a:t>Matplotlib</a:t>
            </a:r>
            <a:r>
              <a:rPr dirty="0" sz="2800" lang="en-US"/>
              <a:t>.</a:t>
            </a:r>
            <a:endParaRPr dirty="0" sz="2800" lang="en-US"/>
          </a:p>
          <a:p>
            <a:endParaRPr dirty="0" sz="2800" lang="en-US"/>
          </a:p>
          <a:p>
            <a:r>
              <a:rPr b="1" dirty="0" sz="2800" lang="en-US"/>
              <a:t>Scientific computing: </a:t>
            </a:r>
            <a:r>
              <a:rPr dirty="0" sz="2800" lang="en-US"/>
              <a:t>Python is widely used in scientific computing, especially in the fields of physics, biology, and chemistry.</a:t>
            </a:r>
            <a:endParaRPr dirty="0" sz="2800" lang="en-US"/>
          </a:p>
          <a:p>
            <a:endParaRPr dirty="0" sz="17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2" name="Content Placeholder 2"/>
          <p:cNvSpPr>
            <a:spLocks noGrp="1"/>
          </p:cNvSpPr>
          <p:nvPr>
            <p:ph idx="1"/>
          </p:nvPr>
        </p:nvSpPr>
        <p:spPr>
          <a:xfrm>
            <a:off x="2017020" y="521374"/>
            <a:ext cx="9634425" cy="5815250"/>
          </a:xfrm>
        </p:spPr>
        <p:txBody>
          <a:bodyPr>
            <a:noAutofit/>
          </a:bodyPr>
          <a:p>
            <a:r>
              <a:rPr b="1" dirty="0" sz="2800" lang="en-US"/>
              <a:t>Machine learning and artificial intelligence: </a:t>
            </a:r>
            <a:r>
              <a:rPr dirty="0" sz="2800" lang="en-US"/>
              <a:t>Python has become a popular language for developing machine learning and artificial intelligence applications, thanks to libraries such as </a:t>
            </a:r>
            <a:r>
              <a:rPr dirty="0" sz="2800" lang="en-US" err="1"/>
              <a:t>TensorFlow</a:t>
            </a:r>
            <a:r>
              <a:rPr dirty="0" sz="2800" lang="en-US"/>
              <a:t>, </a:t>
            </a:r>
            <a:r>
              <a:rPr dirty="0" sz="2800" lang="en-US" err="1"/>
              <a:t>PyTorch</a:t>
            </a:r>
            <a:r>
              <a:rPr dirty="0" sz="2800" lang="en-US"/>
              <a:t>, and </a:t>
            </a:r>
            <a:r>
              <a:rPr dirty="0" sz="2800" lang="en-US" err="1"/>
              <a:t>scikit</a:t>
            </a:r>
            <a:r>
              <a:rPr dirty="0" sz="2800" lang="en-US"/>
              <a:t>-learn.</a:t>
            </a:r>
            <a:endParaRPr dirty="0" sz="2800" lang="en-US"/>
          </a:p>
          <a:p>
            <a:pPr indent="0" marL="0">
              <a:buNone/>
            </a:pPr>
            <a:endParaRPr b="1" dirty="0" sz="2800" lang="en-US" smtClean="0"/>
          </a:p>
          <a:p>
            <a:r>
              <a:rPr b="1" dirty="0" sz="2800" lang="en-US" smtClean="0"/>
              <a:t>Game </a:t>
            </a:r>
            <a:r>
              <a:rPr b="1" dirty="0" sz="2800" lang="en-US"/>
              <a:t>development: </a:t>
            </a:r>
            <a:r>
              <a:rPr dirty="0" sz="2800" lang="en-US"/>
              <a:t>Python can be used to develop games using libraries such as </a:t>
            </a:r>
            <a:r>
              <a:rPr dirty="0" sz="2800" lang="en-US" err="1"/>
              <a:t>Pygame</a:t>
            </a:r>
            <a:r>
              <a:rPr dirty="0" sz="2800" lang="en-US"/>
              <a:t>.</a:t>
            </a:r>
            <a:endParaRPr dirty="0" sz="2800" lang="en-US"/>
          </a:p>
          <a:p>
            <a:endParaRPr dirty="0" sz="2800" lang="en-US"/>
          </a:p>
          <a:p>
            <a:r>
              <a:rPr b="1" dirty="0" sz="2800" lang="en-US"/>
              <a:t>Desktop application development: </a:t>
            </a:r>
            <a:r>
              <a:rPr dirty="0" sz="2800" lang="en-US"/>
              <a:t>Python can be used to develop desktop applications using frameworks such as </a:t>
            </a:r>
            <a:r>
              <a:rPr dirty="0" sz="2800" lang="en-US" err="1"/>
              <a:t>PyQt</a:t>
            </a:r>
            <a:r>
              <a:rPr dirty="0" sz="2800" lang="en-US"/>
              <a:t> and </a:t>
            </a:r>
            <a:r>
              <a:rPr dirty="0" sz="2800" lang="en-US" err="1"/>
              <a:t>Tkinter</a:t>
            </a:r>
            <a:r>
              <a:rPr dirty="0" sz="2800" lang="en-US"/>
              <a:t>.</a:t>
            </a:r>
            <a:endParaRPr dirty="0" sz="2800" lang="en-US"/>
          </a:p>
          <a:p>
            <a:endParaRPr dirty="0" sz="2800" lang="en-US"/>
          </a:p>
          <a:p>
            <a:r>
              <a:rPr b="1" dirty="0" sz="2800" lang="en-US"/>
              <a:t>Automation:</a:t>
            </a:r>
            <a:r>
              <a:rPr dirty="0" sz="2800" lang="en-US"/>
              <a:t> Python is often used for automation tasks, such as web scraping and automating repetitive tasks.</a:t>
            </a:r>
            <a:endParaRPr dirty="0" sz="2800" lang="en-US"/>
          </a:p>
          <a:p>
            <a:endParaRPr dirty="0" sz="2800" lang="en-US"/>
          </a:p>
          <a:p>
            <a:r>
              <a:rPr dirty="0" sz="2800" lang="en-US"/>
              <a:t>Overall, the versatility and ease-of-use of Python make it a popular choice for a wide range of applications.</a:t>
            </a:r>
            <a:endParaRPr dirty="0" sz="2800" lang="en-US"/>
          </a:p>
          <a:p>
            <a:endParaRPr dirty="0" sz="2800" lang="en-US"/>
          </a:p>
        </p:txBody>
      </p:sp>
    </p:spTree>
  </p:cSld>
  <p:clrMapOvr>
    <a:masterClrMapping/>
  </p:clrMapOvr>
</p:sld>
</file>

<file path=ppt/theme/theme1.xml><?xml version="1.0" encoding="utf-8"?>
<a:theme xmlns:a="http://schemas.openxmlformats.org/drawingml/2006/main" name="Wisp">
  <a:themeElements>
    <a:clrScheme name="Wisp">
      <a:dk1>
        <a:sysClr lastClr="000000" val="windowText"/>
      </a:dk1>
      <a:lt1>
        <a:sysClr lastClr="FFFFFF" val="window"/>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Microsoft account</dc:creator>
  <cp:lastModifiedBy>Microsoft account</cp:lastModifiedBy>
  <dcterms:created xsi:type="dcterms:W3CDTF">2023-03-28T13:35:06Z</dcterms:created>
  <dcterms:modified xsi:type="dcterms:W3CDTF">2023-03-29T15:57:10Z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6e8bc028ddf24727a891d162f177aaf6</vt:lpwstr>
  </property>
</Properties>
</file>