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65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2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6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0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2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0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5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3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5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B6E9-5E4A-46C5-96E3-EE5962A73CA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FF821-6A42-428F-981C-DF70F91E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Readmission Prediction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张少魁 计算机系 </a:t>
            </a:r>
            <a:r>
              <a:rPr lang="en-US" altLang="zh-CN" dirty="0"/>
              <a:t>2018310862</a:t>
            </a:r>
          </a:p>
          <a:p>
            <a:r>
              <a:rPr lang="zh-CN" altLang="en-US" dirty="0"/>
              <a:t>胡旭强 计算机系 </a:t>
            </a:r>
            <a:r>
              <a:rPr lang="en-US" altLang="zh-CN" dirty="0"/>
              <a:t>2018310800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6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Analysis &amp; Preprocessing</a:t>
            </a:r>
          </a:p>
          <a:p>
            <a:r>
              <a:rPr lang="en-US" altLang="zh-CN" dirty="0"/>
              <a:t>Neural Network</a:t>
            </a:r>
          </a:p>
          <a:p>
            <a:r>
              <a:rPr lang="en-US" altLang="zh-CN" dirty="0"/>
              <a:t>Decision Tree</a:t>
            </a:r>
          </a:p>
          <a:p>
            <a:r>
              <a:rPr lang="en-US" altLang="zh-CN" dirty="0"/>
              <a:t>Experiments (Scores)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58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 &amp; Preprocessing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 &amp; Number are deleted</a:t>
            </a:r>
          </a:p>
          <a:p>
            <a:endParaRPr lang="en-US" altLang="zh-CN" dirty="0"/>
          </a:p>
          <a:p>
            <a:r>
              <a:rPr lang="en-US" altLang="zh-CN" dirty="0"/>
              <a:t>One-Hot Encoding for Neural Network</a:t>
            </a:r>
          </a:p>
          <a:p>
            <a:pPr lvl="1"/>
            <a:r>
              <a:rPr lang="en-US" altLang="zh-CN" dirty="0"/>
              <a:t>Missing values (?) are encode as Zeros, e.g. [0,0,0,0,0,0,0,0,0]</a:t>
            </a:r>
          </a:p>
          <a:p>
            <a:pPr lvl="1"/>
            <a:r>
              <a:rPr lang="en-US" altLang="zh-CN" dirty="0"/>
              <a:t>Diag_1,2,3 are treated independently</a:t>
            </a:r>
          </a:p>
          <a:p>
            <a:r>
              <a:rPr lang="en-US" altLang="zh-CN" dirty="0"/>
              <a:t>Label Encoding for Decision Tree</a:t>
            </a:r>
          </a:p>
          <a:p>
            <a:pPr lvl="1"/>
            <a:r>
              <a:rPr lang="en-US" altLang="zh-CN" dirty="0"/>
              <a:t>Missing values are filled with most frequent values</a:t>
            </a:r>
          </a:p>
          <a:p>
            <a:pPr lvl="1"/>
            <a:r>
              <a:rPr lang="en-US" altLang="zh-CN" dirty="0"/>
              <a:t>Attribute “weights” are deleted for decision tree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3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with Branches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different architectures are tried: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B31820-7452-4BEA-B9D8-C5818E36D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" t="8198" r="4247"/>
          <a:stretch/>
        </p:blipFill>
        <p:spPr>
          <a:xfrm>
            <a:off x="2032883" y="2287336"/>
            <a:ext cx="8126234" cy="42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with Branches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different architectures are tried: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2A3706-65A6-49E1-AF54-50DA2E9CC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5042" r="4202"/>
          <a:stretch/>
        </p:blipFill>
        <p:spPr>
          <a:xfrm>
            <a:off x="2722824" y="2234487"/>
            <a:ext cx="6746351" cy="46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Activation function: </a:t>
            </a:r>
            <a:r>
              <a:rPr lang="en-US" altLang="zh-CN" dirty="0" err="1"/>
              <a:t>leaky_relu</a:t>
            </a:r>
            <a:endParaRPr lang="en-US" altLang="zh-CN" dirty="0"/>
          </a:p>
          <a:p>
            <a:pPr lvl="1"/>
            <a:r>
              <a:rPr lang="en-US" altLang="zh-CN" dirty="0"/>
              <a:t>Sigmoid, </a:t>
            </a:r>
            <a:r>
              <a:rPr lang="en-US" altLang="zh-CN" dirty="0" err="1"/>
              <a:t>Tanh</a:t>
            </a:r>
            <a:r>
              <a:rPr lang="en-US" altLang="zh-CN" dirty="0"/>
              <a:t> are tried but accuracy is much lower</a:t>
            </a:r>
          </a:p>
          <a:p>
            <a:pPr lvl="1"/>
            <a:r>
              <a:rPr lang="en-US" altLang="zh-CN" dirty="0" err="1"/>
              <a:t>Relu</a:t>
            </a:r>
            <a:r>
              <a:rPr lang="en-US" altLang="zh-CN" dirty="0"/>
              <a:t> is not stable</a:t>
            </a:r>
          </a:p>
          <a:p>
            <a:r>
              <a:rPr lang="en-US" altLang="zh-CN" dirty="0"/>
              <a:t>Initialization: Gaussian μ=0.0, σ=0.1 </a:t>
            </a:r>
          </a:p>
          <a:p>
            <a:r>
              <a:rPr lang="en-US" altLang="zh-CN" dirty="0"/>
              <a:t>Tried Adam (Faster) &amp; Pure Gradient Descent</a:t>
            </a:r>
          </a:p>
          <a:p>
            <a:r>
              <a:rPr lang="en-US" altLang="zh-CN" dirty="0"/>
              <a:t>L2 Regularization, Exponential Decay</a:t>
            </a:r>
          </a:p>
          <a:p>
            <a:pPr lvl="1"/>
            <a:r>
              <a:rPr lang="en-US" altLang="zh-CN" dirty="0"/>
              <a:t>Dropout, normalization made ANN hard to converge</a:t>
            </a:r>
          </a:p>
          <a:p>
            <a:pPr lvl="1"/>
            <a:r>
              <a:rPr lang="en-US" altLang="zh-CN" dirty="0"/>
              <a:t>Residual Block is tried 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  <a:r>
              <a:rPr lang="en-US" altLang="zh-CN" dirty="0"/>
              <a:t> … … … but with nearly no improvement </a:t>
            </a:r>
            <a:r>
              <a:rPr lang="en-US" altLang="zh-CN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He </a:t>
            </a:r>
            <a:r>
              <a:rPr lang="en-US" altLang="zh-CN" i="1" dirty="0">
                <a:sym typeface="Wingdings" panose="05000000000000000000" pitchFamily="2" charset="2"/>
              </a:rPr>
              <a:t>et al</a:t>
            </a:r>
            <a:r>
              <a:rPr lang="en-US" altLang="zh-CN" dirty="0">
                <a:sym typeface="Wingdings" panose="05000000000000000000" pitchFamily="2" charset="2"/>
              </a:rPr>
              <a:t>. Deep residual learning for image recognition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430" y="2818015"/>
            <a:ext cx="3040606" cy="16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CART </a:t>
            </a:r>
          </a:p>
          <a:p>
            <a:r>
              <a:rPr lang="en-US" altLang="zh-CN" dirty="0"/>
              <a:t>Label encoding</a:t>
            </a:r>
          </a:p>
          <a:p>
            <a:pPr lvl="1"/>
            <a:r>
              <a:rPr lang="en-US" altLang="zh-CN" dirty="0"/>
              <a:t>Missing values are filled with most frequent values</a:t>
            </a:r>
          </a:p>
          <a:p>
            <a:pPr lvl="1"/>
            <a:r>
              <a:rPr lang="en-US" altLang="zh-CN" dirty="0"/>
              <a:t>Id, </a:t>
            </a:r>
            <a:r>
              <a:rPr lang="en-US" altLang="zh-CN" dirty="0" err="1"/>
              <a:t>nbr</a:t>
            </a:r>
            <a:r>
              <a:rPr lang="en-US" altLang="zh-CN" dirty="0"/>
              <a:t>, weights attributes are deleted</a:t>
            </a:r>
          </a:p>
          <a:p>
            <a:r>
              <a:rPr lang="en-US" altLang="zh-CN" dirty="0"/>
              <a:t>Tackling Over-fitting: </a:t>
            </a:r>
          </a:p>
          <a:p>
            <a:pPr lvl="1"/>
            <a:r>
              <a:rPr lang="en-US" altLang="zh-CN" dirty="0"/>
              <a:t>Try different maximal depth</a:t>
            </a:r>
          </a:p>
          <a:p>
            <a:pPr lvl="1"/>
            <a:r>
              <a:rPr lang="en-US" altLang="zh-CN" dirty="0"/>
              <a:t>Try different measurement, e.g. </a:t>
            </a:r>
            <a:r>
              <a:rPr lang="en-US" altLang="zh-CN" dirty="0" err="1"/>
              <a:t>gini</a:t>
            </a:r>
            <a:r>
              <a:rPr lang="en-US" altLang="zh-CN" dirty="0"/>
              <a:t>,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29135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Tensor-Flow Core &amp; </a:t>
            </a:r>
            <a:r>
              <a:rPr lang="en-US" altLang="zh-CN" dirty="0" err="1"/>
              <a:t>Sklearn</a:t>
            </a:r>
            <a:endParaRPr lang="en-US" altLang="zh-CN" dirty="0"/>
          </a:p>
          <a:p>
            <a:r>
              <a:rPr lang="en-US" altLang="zh-CN" dirty="0"/>
              <a:t>Ten fold cross validation</a:t>
            </a:r>
          </a:p>
          <a:p>
            <a:pPr lvl="1"/>
            <a:r>
              <a:rPr lang="en-US" altLang="zh-CN" dirty="0"/>
              <a:t>Chou </a:t>
            </a:r>
            <a:r>
              <a:rPr lang="en-US" altLang="zh-CN" i="1" dirty="0"/>
              <a:t>et al</a:t>
            </a:r>
            <a:r>
              <a:rPr lang="en-US" altLang="zh-CN" dirty="0"/>
              <a:t>. A Fully Private Pipeline for Deep Learning on Electronic Health Records</a:t>
            </a:r>
          </a:p>
          <a:p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249566"/>
              </p:ext>
            </p:extLst>
          </p:nvPr>
        </p:nvGraphicFramePr>
        <p:xfrm>
          <a:off x="838200" y="3712612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070748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32319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82334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53193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708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MACRO-F1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3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Decision</a:t>
                      </a:r>
                      <a:r>
                        <a:rPr lang="en-US" altLang="zh-CN" baseline="0" dirty="0"/>
                        <a:t> 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0.576332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0.492892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0.400452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0.441653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2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0.586621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0.647774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0.409252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0.498674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1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ANN Dense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0.591126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0.619101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0.421538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0.498526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ANN with Branches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0.588568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0.624058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0.416974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0.500300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3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Chou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et al</a:t>
                      </a:r>
                      <a:r>
                        <a:rPr lang="en-US" altLang="zh-CN" baseline="0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0.650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0.552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65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20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244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Readmission Prediction</vt:lpstr>
      <vt:lpstr>Overview</vt:lpstr>
      <vt:lpstr>Data Analysis &amp; Preprocessing</vt:lpstr>
      <vt:lpstr>Neural Network with Branches</vt:lpstr>
      <vt:lpstr>Neural Network with Branches</vt:lpstr>
      <vt:lpstr>Neural Network Details</vt:lpstr>
      <vt:lpstr>Decision Tree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ShaoKui</dc:creator>
  <cp:lastModifiedBy>dolphin hu</cp:lastModifiedBy>
  <cp:revision>24</cp:revision>
  <dcterms:created xsi:type="dcterms:W3CDTF">2018-12-25T10:09:03Z</dcterms:created>
  <dcterms:modified xsi:type="dcterms:W3CDTF">2018-12-26T12:10:55Z</dcterms:modified>
</cp:coreProperties>
</file>