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</p:sldIdLst>
  <p:sldSz cx="21383625" cy="30275213"/>
  <p:notesSz cx="6858000" cy="9144000"/>
  <p:defaultTextStyle>
    <a:defPPr>
      <a:defRPr lang="zh-TW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31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F8189-075A-4542-B0AD-8FA3B73ED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6D1C27-2709-41AB-B480-152F900C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AE741-AB55-4E52-86C6-48B73BB0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6DC3A-8022-4003-96D6-4FB77FC4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01FC1-FC2C-48FD-B6B8-1A4EE09A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13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C332C-1E2C-46D3-BE65-9FEB31ED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09BD85-78E7-4FC2-99AB-9E6CF0848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7A1C2-2913-4105-BD30-001B5B58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1B09D-39BB-4EC7-AAC1-408221D5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ABB24F-1DEE-4670-90FA-45379C48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45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12FC0B-4973-4E90-BE04-52921E26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72543A-6FCB-4103-8417-D144FC273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52322-444A-4426-95BC-A8E7B4BF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A1F81-97DE-42E5-9021-C4998738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A2EC5A-F4C3-429C-AEB5-2BC8C43D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1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E8607-3DCF-4687-9588-CB65466E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C31ACA-5971-4108-B460-151948B8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11E6B-6FF3-401D-ADE4-E7960BD8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B7635E-2AEE-4CD1-A03E-4A19AFBD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C8272-B4EB-4114-BD74-9A41EADF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21E83-A39E-404A-9B8D-C3F57FB2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EA646A-F052-438A-AD12-1AAB049D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7BEDD-A508-47BF-B459-F197C954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9535CA-5CA7-4289-A96A-160E6163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B916BF-9DAC-4CC6-A4E9-E07D857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7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FF2ED-02AC-4E64-A286-BEE6DE44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299FB-F4C4-47D4-ACCB-D45B1AE8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9B9F3D-68A1-466A-8B6E-83B525A0A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4C618B-6989-48A9-9A69-04244171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10AC8A-35F6-461D-8EFA-2A3D977F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F6EF93-1682-437E-A10E-2253B105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C5F05-7241-4F59-9DD3-C3B81B4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8A63B5-94EB-4FE9-884B-BF6058D7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E05C75-7D31-4E60-8223-2E37E8E3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5A2A7A-E815-4B98-B9D2-394FE054A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01E1FB-E000-4419-915B-BB76948C0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DD644B-0B23-4D9E-97F7-8C9E5AEC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B557A8-D3C2-4134-B5B6-E774270A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9E3D6B-F88F-414C-897C-1FE6042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D28CE-DE48-43C2-989C-9C92A054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126718-2482-4671-9B44-60A51AA2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86E395-7B17-4FEF-89FE-2A20684D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6F94D2-DE54-4FCE-8FFC-0B4A542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76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0C81AF-047B-4E2F-A6C2-7533E0F6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442F2D-D3B2-4345-AA00-ECFE5C48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829E82-CA00-441F-87BC-0BFDA83B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7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89486-4C09-45E0-BD26-9151FC47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B3B16-BD28-4071-8932-47B72DEA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3D83A4-CD41-4F75-AF3F-431447E03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669C70-FC0E-4FB7-AFE6-BA880E2B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8AC4AF-26E6-4851-B8C0-CB7FDF84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D137C1-F144-4AA4-AA97-C5AD1F95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9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BDC62-1C08-4A65-AC7A-462529F1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FD1970-F89A-4D06-BC17-ED256D7D5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BD13CD-A453-4619-8195-BD8E13F6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27862-A442-4241-8F52-02348393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A52362-7D14-49E3-9C59-63FB48E6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D53BFF-7FA4-4FD9-A340-C72651FE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4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5A2100-6E91-4BBF-9ECE-82D331B7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FCF585-9686-442D-B69E-A64F90E8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85DABE-68E0-4E53-9A6C-2566E2CC0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1D4F-4B77-4084-A7F3-108E1EC7AAD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7725D6-62DE-4836-9026-102EDC2A2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7DE69-62B3-4659-9930-7ACC1AA5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AFAD-64D1-42DD-BCA1-02BE43CDA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4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C47BEE8-27AF-4FD2-BD1F-297A4DAF6543}"/>
              </a:ext>
            </a:extLst>
          </p:cNvPr>
          <p:cNvSpPr txBox="1"/>
          <p:nvPr/>
        </p:nvSpPr>
        <p:spPr>
          <a:xfrm>
            <a:off x="629661" y="5631538"/>
            <a:ext cx="11246969" cy="790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觸覺回饋的領域中，一直都有人在研究都在能夠模擬所有物體的裝置，然而受限於技術及想法，這並不是一項容易的挑戰，許多人都對此做過研究，包括超聲波、手指力回饋等，也有台灣大學的專案利用大型充氣方格實現類似於</a:t>
            </a:r>
            <a:r>
              <a:rPr lang="en-US" altLang="zh-TW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Minecraft</a:t>
            </a: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的場景，而其中有一項就是利用小型柱體上下移動，以高低差模擬物體的裝置</a:t>
            </a:r>
            <a:r>
              <a:rPr lang="en-US" altLang="zh-TW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，我們認為這是可行性最高且最能有效模擬物體狀態的方式，所以選擇以此來進行研究。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772D3F-9F7D-4DFD-988B-F3D4A2303F5F}"/>
              </a:ext>
            </a:extLst>
          </p:cNvPr>
          <p:cNvSpPr txBox="1"/>
          <p:nvPr/>
        </p:nvSpPr>
        <p:spPr>
          <a:xfrm>
            <a:off x="13309341" y="5608094"/>
            <a:ext cx="6697113" cy="904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4800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硬體設計</a:t>
            </a:r>
            <a:endParaRPr lang="en-US" altLang="zh-TW" sz="4800" b="1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為最初之</a:t>
            </a:r>
            <a:r>
              <a:rPr lang="en-US" altLang="zh-TW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設計草稿，原先我們預期做</a:t>
            </a:r>
            <a:r>
              <a:rPr lang="en-US" altLang="zh-TW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8*8</a:t>
            </a: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的裝置，受限於成本及難易度，我們將裝置改為</a:t>
            </a:r>
            <a:r>
              <a:rPr lang="en-US" altLang="zh-TW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6*6</a:t>
            </a: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，並做了一些調整，如馬達驅動板改為用焊接的而非用夾的以及</a:t>
            </a:r>
            <a:r>
              <a:rPr lang="en-US" altLang="zh-TW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板的位置。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TW" altLang="zh-TW" sz="20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4D074FD-33BB-4AC7-AFE3-A4F494646EAC}"/>
              </a:ext>
            </a:extLst>
          </p:cNvPr>
          <p:cNvSpPr txBox="1"/>
          <p:nvPr/>
        </p:nvSpPr>
        <p:spPr>
          <a:xfrm>
            <a:off x="3269197" y="2504773"/>
            <a:ext cx="13197840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結合觸覺回饋之立體形狀模擬裝置設計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B11DA57-75CA-4925-B91E-EFE951C6DA0C}"/>
              </a:ext>
            </a:extLst>
          </p:cNvPr>
          <p:cNvSpPr txBox="1"/>
          <p:nvPr/>
        </p:nvSpPr>
        <p:spPr>
          <a:xfrm>
            <a:off x="3269197" y="3300329"/>
            <a:ext cx="13197840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周建興教授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048D27-D8EA-4155-AB57-58AB48005C24}"/>
              </a:ext>
            </a:extLst>
          </p:cNvPr>
          <p:cNvSpPr txBox="1"/>
          <p:nvPr/>
        </p:nvSpPr>
        <p:spPr>
          <a:xfrm>
            <a:off x="2141436" y="4062365"/>
            <a:ext cx="16055123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沈奕辰、邵才獻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9C63041-1151-4026-972B-08C830D42C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19" y="13748939"/>
            <a:ext cx="5963511" cy="57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B8D3EC-B0E3-4FC4-9588-2EAB5A4A870D}"/>
              </a:ext>
            </a:extLst>
          </p:cNvPr>
          <p:cNvSpPr txBox="1"/>
          <p:nvPr/>
        </p:nvSpPr>
        <p:spPr>
          <a:xfrm>
            <a:off x="629661" y="20123937"/>
            <a:ext cx="11246969" cy="6088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系統架構</a:t>
            </a:r>
            <a:endParaRPr lang="en-US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如系統架構圖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所示，為了使得柱體能夠上下移動，馬達帶動螺桿旋轉時，柱體會跟著轉動，因此我們將柱體用雷射切割的方形格子框住，所以當螺桿旋轉時，柱體不會跟著轉動，而是因為摩擦力而上下移動，在配合上下移動的時間，再將秒數換算成距離，便能夠控制所有的柱體的位置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A34CD5-72CC-4F5D-93EC-1A0569F95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r="2800" b="1031"/>
          <a:stretch/>
        </p:blipFill>
        <p:spPr>
          <a:xfrm>
            <a:off x="12235388" y="11930052"/>
            <a:ext cx="8845018" cy="7823273"/>
          </a:xfrm>
          <a:prstGeom prst="rect">
            <a:avLst/>
          </a:prstGeom>
        </p:spPr>
      </p:pic>
      <p:pic>
        <p:nvPicPr>
          <p:cNvPr id="18" name="圖片 17" descr="未提供說明。">
            <a:extLst>
              <a:ext uri="{FF2B5EF4-FFF2-40B4-BE49-F238E27FC236}">
                <a16:creationId xmlns:a16="http://schemas.microsoft.com/office/drawing/2014/main" id="{EA210E40-6676-4B5B-8D96-CA164837013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1" y="13748940"/>
            <a:ext cx="4759794" cy="57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65478C-8A52-41C3-8B92-6EEB1056FC52}"/>
              </a:ext>
            </a:extLst>
          </p:cNvPr>
          <p:cNvSpPr txBox="1"/>
          <p:nvPr/>
        </p:nvSpPr>
        <p:spPr>
          <a:xfrm>
            <a:off x="12044528" y="26198453"/>
            <a:ext cx="884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系統架構圖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7B22D3F-1544-4C63-BF88-D992DC654F40}"/>
              </a:ext>
            </a:extLst>
          </p:cNvPr>
          <p:cNvSpPr txBox="1"/>
          <p:nvPr/>
        </p:nvSpPr>
        <p:spPr>
          <a:xfrm>
            <a:off x="12235388" y="19753326"/>
            <a:ext cx="884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硬體設計圖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55FACF-4C95-4DA1-AE1D-21A9136371C5}"/>
              </a:ext>
            </a:extLst>
          </p:cNvPr>
          <p:cNvSpPr txBox="1"/>
          <p:nvPr/>
        </p:nvSpPr>
        <p:spPr>
          <a:xfrm>
            <a:off x="629661" y="19518866"/>
            <a:ext cx="4759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裝置實際效果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7434C3-0ACB-4EAE-98C2-A1B510556CF3}"/>
              </a:ext>
            </a:extLst>
          </p:cNvPr>
          <p:cNvSpPr txBox="1"/>
          <p:nvPr/>
        </p:nvSpPr>
        <p:spPr>
          <a:xfrm>
            <a:off x="5913119" y="19518865"/>
            <a:ext cx="5963511" cy="670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軟體控制示意圖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45E26A-17A7-46D7-8F1E-192682C6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79" y="25571785"/>
            <a:ext cx="2431533" cy="24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and symbol, meaning, history, PNG">
            <a:extLst>
              <a:ext uri="{FF2B5EF4-FFF2-40B4-BE49-F238E27FC236}">
                <a16:creationId xmlns:a16="http://schemas.microsoft.com/office/drawing/2014/main" id="{3BEBA396-AA70-477E-8F4F-BB695038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50" y="25755263"/>
            <a:ext cx="2181671" cy="197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E6CDAC7F-C167-44D8-AFA8-C6C929EC7EFA}"/>
              </a:ext>
            </a:extLst>
          </p:cNvPr>
          <p:cNvSpPr txBox="1"/>
          <p:nvPr/>
        </p:nvSpPr>
        <p:spPr>
          <a:xfrm>
            <a:off x="4501662" y="27978971"/>
            <a:ext cx="7374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3.GitHub Repository QR code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C8F72F-CD30-438D-993E-EEA80B2143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3" t="7413" r="8240" b="46590"/>
          <a:stretch/>
        </p:blipFill>
        <p:spPr>
          <a:xfrm>
            <a:off x="12118352" y="21436665"/>
            <a:ext cx="8697370" cy="45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317</Words>
  <Application>Microsoft Office PowerPoint</Application>
  <PresentationFormat>自訂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嘉鈞 張</dc:creator>
  <cp:lastModifiedBy>奕辰 沈</cp:lastModifiedBy>
  <cp:revision>39</cp:revision>
  <dcterms:created xsi:type="dcterms:W3CDTF">2019-10-22T08:04:54Z</dcterms:created>
  <dcterms:modified xsi:type="dcterms:W3CDTF">2020-11-20T07:34:35Z</dcterms:modified>
</cp:coreProperties>
</file>