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3" d="100"/>
          <a:sy n="93" d="100"/>
        </p:scale>
        <p:origin x="247" y="-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B024-D781-B2AC-03DE-C2D52D28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15480-E571-1D52-5644-91EC7279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44CA-7A87-04FE-8BC5-9727CD79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0522-13FE-DEEA-A7D4-AFAC6BE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A545-AD2E-F439-589F-F3CDB4DC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DBF4-13CB-A9A0-3B17-CA9E8D93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3289F-17FA-3ACC-2874-ACC96D61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A34B-0D8C-69C5-9A4C-1E5AD533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2824-01BC-4640-74AA-C2A9458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E748-0E45-42F6-6C44-7A88CB38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B50E0-DCFB-A9F8-78C5-505641414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C730-4AF4-C95C-B7C9-0BF6234A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A106-49ED-3D4C-BEE1-837E2FB5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728E-2795-7796-9B10-81E76BB0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37DA-6A81-C277-6D40-60EF3BA7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83BA-228E-4D52-0AE7-C181AC42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CECC-DE6B-E738-B53C-17787386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9E6A-EDC5-275D-7854-90BC8229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D845-FCE5-FF02-F782-9DA499FA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77B2-5A59-2A0B-C2F4-0003C28C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608-F478-9DFA-930E-D7D5D593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49AD-7C3E-FF8E-DFB3-DD828328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A36D-B310-D149-C893-6D4C7FFD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04D3-D00C-1C8F-2BBA-E5A73F89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58EE-6EC5-EB25-9BBF-D11CAB16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DC69-9CB9-9935-4BA8-00E81A33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72FB-4689-E5A4-D66B-6637DC67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42E2-217D-A072-7C81-C9E4AE99C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C3406-D30A-65F0-D094-1CD4039B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87DB-126F-DA28-DE6F-D937CF3C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D499F-8820-148E-FF5A-46C6BCF3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3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ED1C-4BBA-3583-AEEA-33596FDD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F5A6-CFA7-0E6E-932C-1D956594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2CA1D-B50B-D5F4-D347-388D2B4D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DCBF-3A1C-F1EB-5E57-445B8DAC2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F176-37C4-B69A-0AED-116BBC111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8F75F-0B6D-AA49-FAA3-CB7CC5B5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96AF-7B99-5F6D-B9BC-356FA25D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291B-884E-1532-59F2-06FBB4F0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AE38-72A0-80E2-9FBF-A54FCA29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61121-AB9C-18FC-CD86-8ABF9970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15CE-F550-DE7E-4F3D-A6C5DB45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11D2C-C7CA-F64C-13AD-9670619A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AC-AF80-A52E-11A0-FC0CB0A9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D98A6-B096-12DB-9864-E49A0E25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2D7D-E9EE-AFDB-2BB1-98E8A468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293C-4250-A1D1-26CA-C5DD0481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237-82B6-C616-0057-06691DB4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7F3E-9649-6714-145B-DC0C697D9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D1F3-EFE1-1195-3BE2-99B5A39F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9744B-B7D2-B5B7-4435-ACC3D268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C549C-D35B-E1CE-C2A3-9845FBAC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C982-80C9-59FF-3F22-BC4ECB67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B5E01-C294-94CE-6F89-C4D564ED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41859-5FC3-24E1-6556-C77B1CD71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237E-E222-240E-A44F-AE8E8551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E038-E28F-4970-9546-77249614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F13C-5B32-E4E3-5F37-213EC89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D08AA-EAAB-A52C-5F9F-0A72457D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41EE-6DE4-23DC-E36C-7BD16BD7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5842-081E-07AD-8046-CDE543BCF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A4E5-9DCB-4785-B02F-D75AC393CF8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30BC-26A0-538C-84FD-E6CB113E0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8807-4BD0-EB92-4714-978D27ECA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CB12-2898-422B-8DE3-58634966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9D24-D95B-8ECD-7EDA-23349A60D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MOABS/DT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07E5-7C70-88CC-C237-AA7634F63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Figures and diagrams</a:t>
            </a:r>
          </a:p>
        </p:txBody>
      </p:sp>
    </p:spTree>
    <p:extLst>
      <p:ext uri="{BB962C8B-B14F-4D97-AF65-F5344CB8AC3E}">
        <p14:creationId xmlns:p14="http://schemas.microsoft.com/office/powerpoint/2010/main" val="311513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A94F8D-E1A8-AD80-173F-EAA65A87ECB5}"/>
              </a:ext>
            </a:extLst>
          </p:cNvPr>
          <p:cNvSpPr/>
          <p:nvPr/>
        </p:nvSpPr>
        <p:spPr>
          <a:xfrm rot="16200000">
            <a:off x="-1671397" y="3205478"/>
            <a:ext cx="5258498" cy="66813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 Class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8431D1-8B9A-C1A5-FCBD-F4EE147B16F7}"/>
              </a:ext>
            </a:extLst>
          </p:cNvPr>
          <p:cNvSpPr/>
          <p:nvPr/>
        </p:nvSpPr>
        <p:spPr>
          <a:xfrm>
            <a:off x="807790" y="356625"/>
            <a:ext cx="8471527" cy="60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Layers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A5EA2-A78F-C923-2F11-BAD65A56E353}"/>
              </a:ext>
            </a:extLst>
          </p:cNvPr>
          <p:cNvGrpSpPr/>
          <p:nvPr/>
        </p:nvGrpSpPr>
        <p:grpSpPr>
          <a:xfrm>
            <a:off x="1158613" y="5284249"/>
            <a:ext cx="2376113" cy="844055"/>
            <a:chOff x="5777531" y="4299638"/>
            <a:chExt cx="2376113" cy="84405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4C32A0-CBEB-86A9-B91E-3694D943F5C0}"/>
                </a:ext>
              </a:extLst>
            </p:cNvPr>
            <p:cNvGrpSpPr/>
            <p:nvPr/>
          </p:nvGrpSpPr>
          <p:grpSpPr>
            <a:xfrm>
              <a:off x="6347216" y="4299638"/>
              <a:ext cx="1806428" cy="844055"/>
              <a:chOff x="6347216" y="4299638"/>
              <a:chExt cx="1806428" cy="84405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7C82D7F-EFBE-93DF-37B4-DD8C83404FFE}"/>
                  </a:ext>
                </a:extLst>
              </p:cNvPr>
              <p:cNvSpPr/>
              <p:nvPr/>
            </p:nvSpPr>
            <p:spPr>
              <a:xfrm>
                <a:off x="6529226" y="4299638"/>
                <a:ext cx="1624418" cy="668139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Vehicle Class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332E2CB-75EE-291B-BEE5-CFEE289CE9C1}"/>
                  </a:ext>
                </a:extLst>
              </p:cNvPr>
              <p:cNvSpPr/>
              <p:nvPr/>
            </p:nvSpPr>
            <p:spPr>
              <a:xfrm>
                <a:off x="6445671" y="4402339"/>
                <a:ext cx="1624418" cy="668139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Vehicle Class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A2B0BA1-1E02-6815-3D9B-807CA5231207}"/>
                  </a:ext>
                </a:extLst>
              </p:cNvPr>
              <p:cNvSpPr/>
              <p:nvPr/>
            </p:nvSpPr>
            <p:spPr>
              <a:xfrm>
                <a:off x="6347216" y="4475554"/>
                <a:ext cx="1624418" cy="66813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SurfaceClass</a:t>
                </a:r>
                <a:endParaRPr lang="en-US" dirty="0"/>
              </a:p>
            </p:txBody>
          </p:sp>
        </p:grp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17144B9D-4EB7-E3A4-437F-7CEE826741D7}"/>
                </a:ext>
              </a:extLst>
            </p:cNvPr>
            <p:cNvSpPr/>
            <p:nvPr/>
          </p:nvSpPr>
          <p:spPr>
            <a:xfrm>
              <a:off x="5777531" y="4765940"/>
              <a:ext cx="668141" cy="18452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4A8BE9-AEE6-68ED-09CD-BFF6F6FD8665}"/>
              </a:ext>
            </a:extLst>
          </p:cNvPr>
          <p:cNvGrpSpPr/>
          <p:nvPr/>
        </p:nvGrpSpPr>
        <p:grpSpPr>
          <a:xfrm>
            <a:off x="1172985" y="2159681"/>
            <a:ext cx="2351008" cy="819290"/>
            <a:chOff x="1119421" y="2909834"/>
            <a:chExt cx="2351008" cy="8192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9903AD2-2A24-2172-A073-337879C4FC57}"/>
                </a:ext>
              </a:extLst>
            </p:cNvPr>
            <p:cNvGrpSpPr/>
            <p:nvPr/>
          </p:nvGrpSpPr>
          <p:grpSpPr>
            <a:xfrm>
              <a:off x="1689107" y="2909834"/>
              <a:ext cx="1781322" cy="819290"/>
              <a:chOff x="1689107" y="2909834"/>
              <a:chExt cx="1781322" cy="8192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D9152B1-1C52-5A75-3FA4-31D06FB740AB}"/>
                  </a:ext>
                </a:extLst>
              </p:cNvPr>
              <p:cNvSpPr/>
              <p:nvPr/>
            </p:nvSpPr>
            <p:spPr>
              <a:xfrm>
                <a:off x="1846011" y="2909834"/>
                <a:ext cx="1624418" cy="668139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Vehicle Class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AB9BFC8-1801-12FB-7319-C06085DF79F7}"/>
                  </a:ext>
                </a:extLst>
              </p:cNvPr>
              <p:cNvSpPr/>
              <p:nvPr/>
            </p:nvSpPr>
            <p:spPr>
              <a:xfrm>
                <a:off x="1757904" y="3012535"/>
                <a:ext cx="1624418" cy="668139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Vehicle Class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AF4099C-139C-4056-72F9-F5E4460EEF01}"/>
                  </a:ext>
                </a:extLst>
              </p:cNvPr>
              <p:cNvSpPr/>
              <p:nvPr/>
            </p:nvSpPr>
            <p:spPr>
              <a:xfrm>
                <a:off x="1689107" y="3060985"/>
                <a:ext cx="1624418" cy="66813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FilamentClass</a:t>
                </a:r>
                <a:endParaRPr lang="en-US" dirty="0"/>
              </a:p>
            </p:txBody>
          </p:sp>
        </p:grp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B5B06F92-19AF-2E37-E1C8-28C7A9B1F324}"/>
                </a:ext>
              </a:extLst>
            </p:cNvPr>
            <p:cNvSpPr/>
            <p:nvPr/>
          </p:nvSpPr>
          <p:spPr>
            <a:xfrm>
              <a:off x="1119421" y="3349839"/>
              <a:ext cx="668141" cy="18452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87A456-0DA2-0A25-9965-843A66B89476}"/>
              </a:ext>
            </a:extLst>
          </p:cNvPr>
          <p:cNvGrpSpPr/>
          <p:nvPr/>
        </p:nvGrpSpPr>
        <p:grpSpPr>
          <a:xfrm>
            <a:off x="1172985" y="3803656"/>
            <a:ext cx="2361741" cy="848347"/>
            <a:chOff x="1119905" y="5221352"/>
            <a:chExt cx="2361741" cy="84834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50BD64-C6CA-90A6-A8D3-77D6A584ADC1}"/>
                </a:ext>
              </a:extLst>
            </p:cNvPr>
            <p:cNvGrpSpPr/>
            <p:nvPr/>
          </p:nvGrpSpPr>
          <p:grpSpPr>
            <a:xfrm>
              <a:off x="1675218" y="5221352"/>
              <a:ext cx="1806428" cy="848347"/>
              <a:chOff x="1675218" y="5221352"/>
              <a:chExt cx="1806428" cy="84834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9F4A8AE-4390-FE93-F1A5-C98A1C549158}"/>
                  </a:ext>
                </a:extLst>
              </p:cNvPr>
              <p:cNvSpPr/>
              <p:nvPr/>
            </p:nvSpPr>
            <p:spPr>
              <a:xfrm>
                <a:off x="1857228" y="5221352"/>
                <a:ext cx="1624418" cy="668139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Vehicle Class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6A0CB08-EC56-E358-35D2-24010AD24150}"/>
                  </a:ext>
                </a:extLst>
              </p:cNvPr>
              <p:cNvSpPr/>
              <p:nvPr/>
            </p:nvSpPr>
            <p:spPr>
              <a:xfrm>
                <a:off x="1773673" y="5324053"/>
                <a:ext cx="1624418" cy="668139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Vehicle Class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5BC320B-6852-BA19-ACC2-B27E0862AD75}"/>
                  </a:ext>
                </a:extLst>
              </p:cNvPr>
              <p:cNvSpPr/>
              <p:nvPr/>
            </p:nvSpPr>
            <p:spPr>
              <a:xfrm>
                <a:off x="1675218" y="5401560"/>
                <a:ext cx="1624418" cy="66813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PlannerClass</a:t>
                </a:r>
                <a:endParaRPr lang="en-US" dirty="0"/>
              </a:p>
            </p:txBody>
          </p:sp>
        </p:grp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7FE9C253-DCA3-45EF-06E0-D16D8E0FD67B}"/>
                </a:ext>
              </a:extLst>
            </p:cNvPr>
            <p:cNvSpPr/>
            <p:nvPr/>
          </p:nvSpPr>
          <p:spPr>
            <a:xfrm>
              <a:off x="1119905" y="5682092"/>
              <a:ext cx="668141" cy="18452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C20AD2-09C3-4689-D4DD-B27AE4AB1B85}"/>
              </a:ext>
            </a:extLst>
          </p:cNvPr>
          <p:cNvGrpSpPr/>
          <p:nvPr/>
        </p:nvGrpSpPr>
        <p:grpSpPr>
          <a:xfrm>
            <a:off x="1158613" y="942315"/>
            <a:ext cx="2346456" cy="833630"/>
            <a:chOff x="1035671" y="951435"/>
            <a:chExt cx="2346456" cy="8336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5248F1-AB91-833C-12E7-8E9A7019AFD7}"/>
                </a:ext>
              </a:extLst>
            </p:cNvPr>
            <p:cNvGrpSpPr/>
            <p:nvPr/>
          </p:nvGrpSpPr>
          <p:grpSpPr>
            <a:xfrm>
              <a:off x="1604878" y="951435"/>
              <a:ext cx="1777249" cy="833630"/>
              <a:chOff x="1604878" y="951435"/>
              <a:chExt cx="1777249" cy="83363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A625719-2755-E3F4-54E3-8447F1316FC6}"/>
                  </a:ext>
                </a:extLst>
              </p:cNvPr>
              <p:cNvSpPr/>
              <p:nvPr/>
            </p:nvSpPr>
            <p:spPr>
              <a:xfrm>
                <a:off x="1757709" y="951435"/>
                <a:ext cx="1624418" cy="66813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Vehicle Class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FF73C57-4E27-66C1-C586-C0F97EA0E726}"/>
                  </a:ext>
                </a:extLst>
              </p:cNvPr>
              <p:cNvSpPr/>
              <p:nvPr/>
            </p:nvSpPr>
            <p:spPr>
              <a:xfrm>
                <a:off x="1674154" y="1054136"/>
                <a:ext cx="1624418" cy="66813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Vehicle Class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FB4B3F3-FD72-4299-BC85-367B3EAF50C7}"/>
                  </a:ext>
                </a:extLst>
              </p:cNvPr>
              <p:cNvSpPr/>
              <p:nvPr/>
            </p:nvSpPr>
            <p:spPr>
              <a:xfrm>
                <a:off x="1604878" y="1116926"/>
                <a:ext cx="1624418" cy="66813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FlowfieldClass</a:t>
                </a:r>
                <a:endParaRPr lang="en-US" dirty="0"/>
              </a:p>
            </p:txBody>
          </p:sp>
        </p:grpSp>
        <p:sp>
          <p:nvSpPr>
            <p:cNvPr id="21" name="Arrow: Left-Right 20">
              <a:extLst>
                <a:ext uri="{FF2B5EF4-FFF2-40B4-BE49-F238E27FC236}">
                  <a16:creationId xmlns:a16="http://schemas.microsoft.com/office/drawing/2014/main" id="{F7E9CB09-C9CD-3CD4-9EB9-55D869B28E94}"/>
                </a:ext>
              </a:extLst>
            </p:cNvPr>
            <p:cNvSpPr/>
            <p:nvPr/>
          </p:nvSpPr>
          <p:spPr>
            <a:xfrm>
              <a:off x="1035671" y="1391440"/>
              <a:ext cx="668141" cy="18452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BAE5FC0D-CFD3-D992-E0F9-343708509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71" y="5086333"/>
            <a:ext cx="2709084" cy="22496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</p:pic>
      <p:pic>
        <p:nvPicPr>
          <p:cNvPr id="23" name="Picture 2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FCBE1E7-916C-72ED-601A-81A2D4071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90" y="1926468"/>
            <a:ext cx="2709283" cy="1453426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F04A87-08BC-3DFC-1AF3-843056353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5171" y="-318127"/>
            <a:ext cx="2819091" cy="203938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25" name="Picture 2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76BE7CB-FEAF-CBC1-79AA-AA6CCF9C9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90" y="3304634"/>
            <a:ext cx="2819091" cy="168610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02EDE43-8850-888B-4919-1595F4A77D3B}"/>
              </a:ext>
            </a:extLst>
          </p:cNvPr>
          <p:cNvSpPr txBox="1"/>
          <p:nvPr/>
        </p:nvSpPr>
        <p:spPr>
          <a:xfrm flipH="1">
            <a:off x="4164146" y="1078096"/>
            <a:ext cx="236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Step()</a:t>
            </a:r>
          </a:p>
          <a:p>
            <a:r>
              <a:rPr lang="en-US" dirty="0" err="1"/>
              <a:t>Wind_Measurement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86288-7369-081A-854B-6F2A11D43211}"/>
              </a:ext>
            </a:extLst>
          </p:cNvPr>
          <p:cNvSpPr txBox="1"/>
          <p:nvPr/>
        </p:nvSpPr>
        <p:spPr>
          <a:xfrm flipH="1">
            <a:off x="4174985" y="2241890"/>
            <a:ext cx="33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Step()</a:t>
            </a:r>
          </a:p>
          <a:p>
            <a:r>
              <a:rPr lang="en-US" dirty="0" err="1"/>
              <a:t>Concentration_Measurement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FDCCA7-2034-75EA-A8E5-E2DB8C02A37C}"/>
              </a:ext>
            </a:extLst>
          </p:cNvPr>
          <p:cNvSpPr txBox="1"/>
          <p:nvPr/>
        </p:nvSpPr>
        <p:spPr>
          <a:xfrm flipH="1">
            <a:off x="4098538" y="5340168"/>
            <a:ext cx="330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Step()</a:t>
            </a:r>
          </a:p>
          <a:p>
            <a:r>
              <a:rPr lang="en-US" dirty="0" err="1"/>
              <a:t>Collision_Measurement</a:t>
            </a:r>
            <a:r>
              <a:rPr lang="en-US" dirty="0"/>
              <a:t>()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FECF1C-94E8-A4B1-8C19-B0B727D43D50}"/>
              </a:ext>
            </a:extLst>
          </p:cNvPr>
          <p:cNvGrpSpPr/>
          <p:nvPr/>
        </p:nvGrpSpPr>
        <p:grpSpPr>
          <a:xfrm>
            <a:off x="4069557" y="3241289"/>
            <a:ext cx="1806428" cy="848347"/>
            <a:chOff x="1675218" y="5221352"/>
            <a:chExt cx="1806428" cy="8483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F3E2A85-6EF2-751A-463B-DA4582C31087}"/>
                </a:ext>
              </a:extLst>
            </p:cNvPr>
            <p:cNvSpPr/>
            <p:nvPr/>
          </p:nvSpPr>
          <p:spPr>
            <a:xfrm>
              <a:off x="1857228" y="5221352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67063AB-8C55-7DB2-00DA-CE248C943514}"/>
                </a:ext>
              </a:extLst>
            </p:cNvPr>
            <p:cNvSpPr/>
            <p:nvPr/>
          </p:nvSpPr>
          <p:spPr>
            <a:xfrm>
              <a:off x="1773673" y="5324053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4FB94D9-1D5D-DF74-E8B5-A073703A2989}"/>
                </a:ext>
              </a:extLst>
            </p:cNvPr>
            <p:cNvSpPr/>
            <p:nvPr/>
          </p:nvSpPr>
          <p:spPr>
            <a:xfrm>
              <a:off x="1675218" y="5401560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VehicleClass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A97895A-4F53-AEB2-ACA5-0A0A46DB1462}"/>
              </a:ext>
            </a:extLst>
          </p:cNvPr>
          <p:cNvSpPr/>
          <p:nvPr/>
        </p:nvSpPr>
        <p:spPr>
          <a:xfrm>
            <a:off x="4098538" y="4264396"/>
            <a:ext cx="1624418" cy="66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StrategyClass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AE9746-B7F0-60A9-08A1-0581EDF91C95}"/>
              </a:ext>
            </a:extLst>
          </p:cNvPr>
          <p:cNvGrpSpPr/>
          <p:nvPr/>
        </p:nvGrpSpPr>
        <p:grpSpPr>
          <a:xfrm>
            <a:off x="6311976" y="3182796"/>
            <a:ext cx="1806428" cy="848347"/>
            <a:chOff x="1675218" y="5221352"/>
            <a:chExt cx="1806428" cy="8483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1376353-0F58-C340-AF01-BA22A0E65AFA}"/>
                </a:ext>
              </a:extLst>
            </p:cNvPr>
            <p:cNvSpPr/>
            <p:nvPr/>
          </p:nvSpPr>
          <p:spPr>
            <a:xfrm>
              <a:off x="1857228" y="5221352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FD980F8-C0AE-4C2D-258A-6FFAC42CCE79}"/>
                </a:ext>
              </a:extLst>
            </p:cNvPr>
            <p:cNvSpPr/>
            <p:nvPr/>
          </p:nvSpPr>
          <p:spPr>
            <a:xfrm>
              <a:off x="1773673" y="5324053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B94E39E-54E2-1BCD-0E08-508190FB8E97}"/>
                </a:ext>
              </a:extLst>
            </p:cNvPr>
            <p:cNvSpPr/>
            <p:nvPr/>
          </p:nvSpPr>
          <p:spPr>
            <a:xfrm>
              <a:off x="1675218" y="5401560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Vehicle dynamics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F5CB90E-051E-0A26-8D9E-069E8DA8D400}"/>
              </a:ext>
            </a:extLst>
          </p:cNvPr>
          <p:cNvGrpSpPr/>
          <p:nvPr/>
        </p:nvGrpSpPr>
        <p:grpSpPr>
          <a:xfrm>
            <a:off x="6329912" y="4158420"/>
            <a:ext cx="1806428" cy="848347"/>
            <a:chOff x="1675218" y="5221352"/>
            <a:chExt cx="1806428" cy="8483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5EA7F31-1591-4A1E-4DB5-E0B5F0DE250B}"/>
                </a:ext>
              </a:extLst>
            </p:cNvPr>
            <p:cNvSpPr/>
            <p:nvPr/>
          </p:nvSpPr>
          <p:spPr>
            <a:xfrm>
              <a:off x="1857228" y="5221352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E665BC0-A736-7C33-6E8D-59A6ED8F52D1}"/>
                </a:ext>
              </a:extLst>
            </p:cNvPr>
            <p:cNvSpPr/>
            <p:nvPr/>
          </p:nvSpPr>
          <p:spPr>
            <a:xfrm>
              <a:off x="1773673" y="5324053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5173056-D64B-80E5-0E3E-FB116AA8DEBC}"/>
                </a:ext>
              </a:extLst>
            </p:cNvPr>
            <p:cNvSpPr/>
            <p:nvPr/>
          </p:nvSpPr>
          <p:spPr>
            <a:xfrm>
              <a:off x="1675218" y="5401560"/>
              <a:ext cx="1624418" cy="6681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Position Controller</a:t>
              </a:r>
            </a:p>
          </p:txBody>
        </p:sp>
      </p:grpSp>
      <p:sp>
        <p:nvSpPr>
          <p:cNvPr id="61" name="Left Brace 60">
            <a:extLst>
              <a:ext uri="{FF2B5EF4-FFF2-40B4-BE49-F238E27FC236}">
                <a16:creationId xmlns:a16="http://schemas.microsoft.com/office/drawing/2014/main" id="{48B8FECC-1D74-0867-113C-4583603C11E2}"/>
              </a:ext>
            </a:extLst>
          </p:cNvPr>
          <p:cNvSpPr/>
          <p:nvPr/>
        </p:nvSpPr>
        <p:spPr>
          <a:xfrm>
            <a:off x="4045485" y="1038745"/>
            <a:ext cx="195108" cy="683909"/>
          </a:xfrm>
          <a:prstGeom prst="leftBrace">
            <a:avLst>
              <a:gd name="adj1" fmla="val 629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057B094B-A263-2BB4-59E3-9A4FF0B74CCA}"/>
              </a:ext>
            </a:extLst>
          </p:cNvPr>
          <p:cNvSpPr/>
          <p:nvPr/>
        </p:nvSpPr>
        <p:spPr>
          <a:xfrm>
            <a:off x="4043539" y="2243065"/>
            <a:ext cx="195108" cy="683909"/>
          </a:xfrm>
          <a:prstGeom prst="leftBrace">
            <a:avLst>
              <a:gd name="adj1" fmla="val 629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F724F218-9017-BC6E-671F-8FC3AAF86AEF}"/>
              </a:ext>
            </a:extLst>
          </p:cNvPr>
          <p:cNvSpPr/>
          <p:nvPr/>
        </p:nvSpPr>
        <p:spPr>
          <a:xfrm>
            <a:off x="3958004" y="5302590"/>
            <a:ext cx="195108" cy="683909"/>
          </a:xfrm>
          <a:prstGeom prst="leftBrace">
            <a:avLst>
              <a:gd name="adj1" fmla="val 629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C3A84B-3D79-9022-A19D-7582C10B4B85}"/>
              </a:ext>
            </a:extLst>
          </p:cNvPr>
          <p:cNvCxnSpPr>
            <a:stCxn id="19" idx="3"/>
            <a:endCxn id="61" idx="1"/>
          </p:cNvCxnSpPr>
          <p:nvPr/>
        </p:nvCxnSpPr>
        <p:spPr>
          <a:xfrm>
            <a:off x="3421514" y="1379086"/>
            <a:ext cx="623971" cy="1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DBF414-72E9-9E5F-715F-8D164DD15DD3}"/>
              </a:ext>
            </a:extLst>
          </p:cNvPr>
          <p:cNvCxnSpPr>
            <a:cxnSpLocks/>
            <a:stCxn id="7" idx="3"/>
            <a:endCxn id="62" idx="1"/>
          </p:cNvCxnSpPr>
          <p:nvPr/>
        </p:nvCxnSpPr>
        <p:spPr>
          <a:xfrm flipV="1">
            <a:off x="3435886" y="2585020"/>
            <a:ext cx="607653" cy="11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E4B6CD3-8B1E-0E15-B3E1-52E06658B313}"/>
              </a:ext>
            </a:extLst>
          </p:cNvPr>
          <p:cNvCxnSpPr>
            <a:stCxn id="9" idx="3"/>
            <a:endCxn id="50" idx="1"/>
          </p:cNvCxnSpPr>
          <p:nvPr/>
        </p:nvCxnSpPr>
        <p:spPr>
          <a:xfrm flipV="1">
            <a:off x="3451171" y="3755567"/>
            <a:ext cx="618386" cy="484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D6EC392-99E8-6EAE-BF36-354558C0DCDB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3451171" y="4240427"/>
            <a:ext cx="647367" cy="3580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A2A154-8284-CFBD-2C98-F1B4969C9B88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5792430" y="3678060"/>
            <a:ext cx="519546" cy="19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096ADD-DD82-6845-2182-89A3C628440E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5792430" y="3678060"/>
            <a:ext cx="537482" cy="99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5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6CC908B-1077-4B57-BA6D-545F9CA64A33}"/>
              </a:ext>
            </a:extLst>
          </p:cNvPr>
          <p:cNvGrpSpPr/>
          <p:nvPr/>
        </p:nvGrpSpPr>
        <p:grpSpPr>
          <a:xfrm>
            <a:off x="516154" y="356625"/>
            <a:ext cx="8809026" cy="4846508"/>
            <a:chOff x="516154" y="356625"/>
            <a:chExt cx="8809026" cy="484650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9B8D4D8-DF69-53FB-9937-8AF06CF0DC20}"/>
                </a:ext>
              </a:extLst>
            </p:cNvPr>
            <p:cNvSpPr/>
            <p:nvPr/>
          </p:nvSpPr>
          <p:spPr>
            <a:xfrm>
              <a:off x="1785008" y="950408"/>
              <a:ext cx="1624418" cy="66813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DC7D620-8DD0-FCFC-EF70-2BD536130F26}"/>
                </a:ext>
              </a:extLst>
            </p:cNvPr>
            <p:cNvSpPr/>
            <p:nvPr/>
          </p:nvSpPr>
          <p:spPr>
            <a:xfrm>
              <a:off x="1701453" y="1053109"/>
              <a:ext cx="1624418" cy="66813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D5369D0-21DA-6911-37C4-516A6B349B56}"/>
                </a:ext>
              </a:extLst>
            </p:cNvPr>
            <p:cNvSpPr/>
            <p:nvPr/>
          </p:nvSpPr>
          <p:spPr>
            <a:xfrm>
              <a:off x="1759902" y="1926468"/>
              <a:ext cx="1624418" cy="668139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4ABDDA0-EF33-04D0-3E51-14D89CC99EFC}"/>
                </a:ext>
              </a:extLst>
            </p:cNvPr>
            <p:cNvSpPr/>
            <p:nvPr/>
          </p:nvSpPr>
          <p:spPr>
            <a:xfrm>
              <a:off x="1671795" y="2029169"/>
              <a:ext cx="1624418" cy="668139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B3DD9A9-CC9B-7FDF-F98E-6EFB873EE61C}"/>
                </a:ext>
              </a:extLst>
            </p:cNvPr>
            <p:cNvSpPr/>
            <p:nvPr/>
          </p:nvSpPr>
          <p:spPr>
            <a:xfrm>
              <a:off x="1771119" y="4237986"/>
              <a:ext cx="1624418" cy="6681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14755A1-C2A5-F4E6-3211-E45FF9CFF44B}"/>
                </a:ext>
              </a:extLst>
            </p:cNvPr>
            <p:cNvSpPr/>
            <p:nvPr/>
          </p:nvSpPr>
          <p:spPr>
            <a:xfrm>
              <a:off x="1687564" y="4340687"/>
              <a:ext cx="1624418" cy="6681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4605C42-05C8-B405-47E3-86B52E4F5DF1}"/>
                </a:ext>
              </a:extLst>
            </p:cNvPr>
            <p:cNvSpPr/>
            <p:nvPr/>
          </p:nvSpPr>
          <p:spPr>
            <a:xfrm>
              <a:off x="1602998" y="2077619"/>
              <a:ext cx="1624418" cy="66813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Filament Class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9F8A46-21A1-4BA9-6809-E4FEC1993926}"/>
                </a:ext>
              </a:extLst>
            </p:cNvPr>
            <p:cNvSpPr/>
            <p:nvPr/>
          </p:nvSpPr>
          <p:spPr>
            <a:xfrm rot="16200000">
              <a:off x="-1279792" y="2739048"/>
              <a:ext cx="4260031" cy="6681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Environment Class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A49AA51-90E8-6159-CBC7-322CBD296D66}"/>
                </a:ext>
              </a:extLst>
            </p:cNvPr>
            <p:cNvSpPr/>
            <p:nvPr/>
          </p:nvSpPr>
          <p:spPr>
            <a:xfrm>
              <a:off x="1589109" y="4418194"/>
              <a:ext cx="1624418" cy="66813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Coordination Controller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79200DB-760C-6E12-6483-611DA6C8DF84}"/>
                </a:ext>
              </a:extLst>
            </p:cNvPr>
            <p:cNvSpPr/>
            <p:nvPr/>
          </p:nvSpPr>
          <p:spPr>
            <a:xfrm>
              <a:off x="1602998" y="1126324"/>
              <a:ext cx="1624418" cy="6681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Surface Class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035BA8B-3D48-767D-13A5-0C076FB7376E}"/>
                </a:ext>
              </a:extLst>
            </p:cNvPr>
            <p:cNvSpPr/>
            <p:nvPr/>
          </p:nvSpPr>
          <p:spPr>
            <a:xfrm>
              <a:off x="807790" y="356625"/>
              <a:ext cx="8471527" cy="6068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Simulation Layers</a:t>
              </a:r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F7BEA80B-40A0-72B6-A5F3-3A2E1461825F}"/>
                </a:ext>
              </a:extLst>
            </p:cNvPr>
            <p:cNvSpPr/>
            <p:nvPr/>
          </p:nvSpPr>
          <p:spPr>
            <a:xfrm>
              <a:off x="1033313" y="1416710"/>
              <a:ext cx="668141" cy="18452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E7C0A21E-D706-4377-4CC6-EBE140550475}"/>
                </a:ext>
              </a:extLst>
            </p:cNvPr>
            <p:cNvSpPr/>
            <p:nvPr/>
          </p:nvSpPr>
          <p:spPr>
            <a:xfrm>
              <a:off x="1033312" y="2366473"/>
              <a:ext cx="668141" cy="18452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55B686EA-EBBE-8279-79DD-1F9C55B7535D}"/>
                </a:ext>
              </a:extLst>
            </p:cNvPr>
            <p:cNvSpPr/>
            <p:nvPr/>
          </p:nvSpPr>
          <p:spPr>
            <a:xfrm>
              <a:off x="1033796" y="4698726"/>
              <a:ext cx="668141" cy="18452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48BF5E7-2D26-6F73-6EA8-8358C0F25D86}"/>
                </a:ext>
              </a:extLst>
            </p:cNvPr>
            <p:cNvSpPr/>
            <p:nvPr/>
          </p:nvSpPr>
          <p:spPr>
            <a:xfrm>
              <a:off x="1755829" y="3055418"/>
              <a:ext cx="1624418" cy="66813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04899DD-4258-0DE4-658A-96362FA1E74A}"/>
                </a:ext>
              </a:extLst>
            </p:cNvPr>
            <p:cNvSpPr/>
            <p:nvPr/>
          </p:nvSpPr>
          <p:spPr>
            <a:xfrm>
              <a:off x="1672274" y="3158119"/>
              <a:ext cx="1624418" cy="66813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Class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4DBF7F3-4CCC-05D8-66F0-42C163364754}"/>
                </a:ext>
              </a:extLst>
            </p:cNvPr>
            <p:cNvSpPr/>
            <p:nvPr/>
          </p:nvSpPr>
          <p:spPr>
            <a:xfrm>
              <a:off x="1602998" y="3220909"/>
              <a:ext cx="1624418" cy="66813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Flowfield</a:t>
              </a:r>
              <a:r>
                <a:rPr lang="en-US" dirty="0"/>
                <a:t> Class</a:t>
              </a:r>
            </a:p>
          </p:txBody>
        </p:sp>
        <p:sp>
          <p:nvSpPr>
            <p:cNvPr id="34" name="Arrow: Left-Right 33">
              <a:extLst>
                <a:ext uri="{FF2B5EF4-FFF2-40B4-BE49-F238E27FC236}">
                  <a16:creationId xmlns:a16="http://schemas.microsoft.com/office/drawing/2014/main" id="{69088718-BD93-FFD3-78D2-661FF5995F4B}"/>
                </a:ext>
              </a:extLst>
            </p:cNvPr>
            <p:cNvSpPr/>
            <p:nvPr/>
          </p:nvSpPr>
          <p:spPr>
            <a:xfrm>
              <a:off x="1033791" y="3495423"/>
              <a:ext cx="668141" cy="18452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Diagram&#10;&#10;Description automatically generated">
              <a:extLst>
                <a:ext uri="{FF2B5EF4-FFF2-40B4-BE49-F238E27FC236}">
                  <a16:creationId xmlns:a16="http://schemas.microsoft.com/office/drawing/2014/main" id="{A363F356-E3F0-6428-1DAF-D40CFE6AE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898" y="2594607"/>
              <a:ext cx="2709084" cy="22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</p:pic>
        <p:pic>
          <p:nvPicPr>
            <p:cNvPr id="40" name="Picture 39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848AA1B-1562-8BD4-9B64-76A832CD7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897" y="1051948"/>
              <a:ext cx="2709283" cy="1453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A24F723-2639-BA23-0143-F03096496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96805" y="1051948"/>
              <a:ext cx="2819091" cy="2039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</p:pic>
        <p:pic>
          <p:nvPicPr>
            <p:cNvPr id="44" name="Picture 43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E300AD00-0460-CB73-FBC7-343DA3084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805" y="3158119"/>
              <a:ext cx="2819091" cy="1686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5449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B5AAD2-BBA6-6A0B-A7C3-D1765A65ADB6}"/>
              </a:ext>
            </a:extLst>
          </p:cNvPr>
          <p:cNvSpPr/>
          <p:nvPr/>
        </p:nvSpPr>
        <p:spPr>
          <a:xfrm>
            <a:off x="3454222" y="3970007"/>
            <a:ext cx="1624418" cy="668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Class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D240C80-FBF3-9FE4-1DB4-E177BAF94436}"/>
              </a:ext>
            </a:extLst>
          </p:cNvPr>
          <p:cNvSpPr/>
          <p:nvPr/>
        </p:nvSpPr>
        <p:spPr>
          <a:xfrm>
            <a:off x="3370667" y="4072708"/>
            <a:ext cx="1624418" cy="668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Class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D5514AF-085E-F17C-EB59-F1F60524DEE4}"/>
              </a:ext>
            </a:extLst>
          </p:cNvPr>
          <p:cNvSpPr/>
          <p:nvPr/>
        </p:nvSpPr>
        <p:spPr>
          <a:xfrm>
            <a:off x="3453818" y="3970006"/>
            <a:ext cx="1624418" cy="668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Class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C107BDB-98EC-51B8-997A-7F2B12C67D5A}"/>
              </a:ext>
            </a:extLst>
          </p:cNvPr>
          <p:cNvSpPr/>
          <p:nvPr/>
        </p:nvSpPr>
        <p:spPr>
          <a:xfrm>
            <a:off x="3370263" y="4072707"/>
            <a:ext cx="1624418" cy="668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Class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E90657A-F1C9-748A-3704-94E8290A241A}"/>
              </a:ext>
            </a:extLst>
          </p:cNvPr>
          <p:cNvSpPr/>
          <p:nvPr/>
        </p:nvSpPr>
        <p:spPr>
          <a:xfrm>
            <a:off x="5447445" y="3970006"/>
            <a:ext cx="1624418" cy="668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Class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4B689E-AF6B-C26F-C8E3-BE0987473BFF}"/>
              </a:ext>
            </a:extLst>
          </p:cNvPr>
          <p:cNvSpPr/>
          <p:nvPr/>
        </p:nvSpPr>
        <p:spPr>
          <a:xfrm>
            <a:off x="5363890" y="4072707"/>
            <a:ext cx="1624418" cy="668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Class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F41F54-FDE8-8E1E-5714-C7E9C3BD090E}"/>
              </a:ext>
            </a:extLst>
          </p:cNvPr>
          <p:cNvSpPr/>
          <p:nvPr/>
        </p:nvSpPr>
        <p:spPr>
          <a:xfrm>
            <a:off x="4568258" y="2505012"/>
            <a:ext cx="1624418" cy="668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Class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5813A8-B3B6-F9AF-F334-6523D649269A}"/>
              </a:ext>
            </a:extLst>
          </p:cNvPr>
          <p:cNvSpPr/>
          <p:nvPr/>
        </p:nvSpPr>
        <p:spPr>
          <a:xfrm>
            <a:off x="4484703" y="2607713"/>
            <a:ext cx="1624418" cy="668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Class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9AA51-90E8-6159-CBC7-322CBD296D66}"/>
              </a:ext>
            </a:extLst>
          </p:cNvPr>
          <p:cNvSpPr/>
          <p:nvPr/>
        </p:nvSpPr>
        <p:spPr>
          <a:xfrm>
            <a:off x="5476148" y="1081448"/>
            <a:ext cx="1624418" cy="6681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Coordination Controller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D5F4F8-EC67-9535-2C8C-F65BC13D29B9}"/>
              </a:ext>
            </a:extLst>
          </p:cNvPr>
          <p:cNvSpPr/>
          <p:nvPr/>
        </p:nvSpPr>
        <p:spPr>
          <a:xfrm>
            <a:off x="4389022" y="2688192"/>
            <a:ext cx="1624418" cy="66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BEA0E3-DDF2-8A65-CB16-7E8AAB8537DE}"/>
              </a:ext>
            </a:extLst>
          </p:cNvPr>
          <p:cNvSpPr/>
          <p:nvPr/>
        </p:nvSpPr>
        <p:spPr>
          <a:xfrm>
            <a:off x="3283963" y="4124058"/>
            <a:ext cx="1624418" cy="6681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 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1764E3-7CE3-7B22-6A9D-763AFB408805}"/>
              </a:ext>
            </a:extLst>
          </p:cNvPr>
          <p:cNvSpPr/>
          <p:nvPr/>
        </p:nvSpPr>
        <p:spPr>
          <a:xfrm>
            <a:off x="5276782" y="4124057"/>
            <a:ext cx="1624418" cy="6681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Dynamics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1BE042-46CC-2B12-9D92-5B393A414222}"/>
              </a:ext>
            </a:extLst>
          </p:cNvPr>
          <p:cNvSpPr/>
          <p:nvPr/>
        </p:nvSpPr>
        <p:spPr>
          <a:xfrm>
            <a:off x="6621970" y="2697331"/>
            <a:ext cx="1624418" cy="66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Strategy Class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A94E9CD-FF51-1008-4F8F-F0BD31BA40D3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rot="5400000">
            <a:off x="5275492" y="1675326"/>
            <a:ext cx="938605" cy="1087126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28FA83E-0E03-7F8B-69E0-113FEE5DFB7A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387396" y="1650548"/>
            <a:ext cx="947744" cy="114582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E8A5570-4B11-BF9E-C1C8-A4D3067C735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5261248" y="3296314"/>
            <a:ext cx="767726" cy="88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FE2A96-7018-6ECF-D778-FE303914C10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4264838" y="3187666"/>
            <a:ext cx="767727" cy="11050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331C7D-21BA-E5E9-26F5-83478194D7A0}"/>
              </a:ext>
            </a:extLst>
          </p:cNvPr>
          <p:cNvSpPr txBox="1"/>
          <p:nvPr/>
        </p:nvSpPr>
        <p:spPr>
          <a:xfrm>
            <a:off x="3259838" y="4792196"/>
            <a:ext cx="167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PID-based</a:t>
            </a:r>
          </a:p>
        </p:txBody>
      </p:sp>
    </p:spTree>
    <p:extLst>
      <p:ext uri="{BB962C8B-B14F-4D97-AF65-F5344CB8AC3E}">
        <p14:creationId xmlns:p14="http://schemas.microsoft.com/office/powerpoint/2010/main" val="429031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394AAB4-9C05-0CB3-9DF6-4193D93C3B55}"/>
              </a:ext>
            </a:extLst>
          </p:cNvPr>
          <p:cNvGrpSpPr/>
          <p:nvPr/>
        </p:nvGrpSpPr>
        <p:grpSpPr>
          <a:xfrm>
            <a:off x="3934184" y="1090587"/>
            <a:ext cx="4323631" cy="2274883"/>
            <a:chOff x="3922757" y="1090587"/>
            <a:chExt cx="4323631" cy="227488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A49AA51-90E8-6159-CBC7-322CBD296D66}"/>
                </a:ext>
              </a:extLst>
            </p:cNvPr>
            <p:cNvSpPr/>
            <p:nvPr/>
          </p:nvSpPr>
          <p:spPr>
            <a:xfrm>
              <a:off x="5488450" y="1090587"/>
              <a:ext cx="1624418" cy="66813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Surface Class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F1BE042-46CC-2B12-9D92-5B393A414222}"/>
                </a:ext>
              </a:extLst>
            </p:cNvPr>
            <p:cNvSpPr/>
            <p:nvPr/>
          </p:nvSpPr>
          <p:spPr>
            <a:xfrm>
              <a:off x="6621970" y="2697331"/>
              <a:ext cx="1624418" cy="66813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Surface Object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A94E9CD-FF51-1008-4F8F-F0BD31BA40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5287794" y="1684465"/>
              <a:ext cx="938605" cy="1087126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28FA83E-0E03-7F8B-69E0-113FEE5DFB7A}"/>
                </a:ext>
              </a:extLst>
            </p:cNvPr>
            <p:cNvCxnSpPr>
              <a:stCxn id="8" idx="2"/>
              <a:endCxn id="21" idx="0"/>
            </p:cNvCxnSpPr>
            <p:nvPr/>
          </p:nvCxnSpPr>
          <p:spPr>
            <a:xfrm rot="16200000" flipH="1">
              <a:off x="6398117" y="1661268"/>
              <a:ext cx="938605" cy="1133520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31C7D-21BA-E5E9-26F5-83478194D7A0}"/>
                </a:ext>
              </a:extLst>
            </p:cNvPr>
            <p:cNvSpPr txBox="1"/>
            <p:nvPr/>
          </p:nvSpPr>
          <p:spPr>
            <a:xfrm>
              <a:off x="3922757" y="2697331"/>
              <a:ext cx="2633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Collision measurement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06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394AAB4-9C05-0CB3-9DF6-4193D93C3B55}"/>
              </a:ext>
            </a:extLst>
          </p:cNvPr>
          <p:cNvGrpSpPr/>
          <p:nvPr/>
        </p:nvGrpSpPr>
        <p:grpSpPr>
          <a:xfrm>
            <a:off x="2942750" y="1701554"/>
            <a:ext cx="4323631" cy="3084072"/>
            <a:chOff x="3922757" y="1090587"/>
            <a:chExt cx="4323631" cy="3084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A49AA51-90E8-6159-CBC7-322CBD296D66}"/>
                </a:ext>
              </a:extLst>
            </p:cNvPr>
            <p:cNvSpPr/>
            <p:nvPr/>
          </p:nvSpPr>
          <p:spPr>
            <a:xfrm>
              <a:off x="5488450" y="1090587"/>
              <a:ext cx="1624418" cy="66813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Filament Class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F1BE042-46CC-2B12-9D92-5B393A414222}"/>
                </a:ext>
              </a:extLst>
            </p:cNvPr>
            <p:cNvSpPr/>
            <p:nvPr/>
          </p:nvSpPr>
          <p:spPr>
            <a:xfrm>
              <a:off x="6621970" y="2697331"/>
              <a:ext cx="1624418" cy="6681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Params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A94E9CD-FF51-1008-4F8F-F0BD31BA40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5287794" y="1684465"/>
              <a:ext cx="938605" cy="1087126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28FA83E-0E03-7F8B-69E0-113FEE5DFB7A}"/>
                </a:ext>
              </a:extLst>
            </p:cNvPr>
            <p:cNvCxnSpPr>
              <a:stCxn id="8" idx="2"/>
              <a:endCxn id="21" idx="0"/>
            </p:cNvCxnSpPr>
            <p:nvPr/>
          </p:nvCxnSpPr>
          <p:spPr>
            <a:xfrm rot="16200000" flipH="1">
              <a:off x="6398117" y="1661268"/>
              <a:ext cx="938605" cy="1133520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31C7D-21BA-E5E9-26F5-83478194D7A0}"/>
                </a:ext>
              </a:extLst>
            </p:cNvPr>
            <p:cNvSpPr txBox="1"/>
            <p:nvPr/>
          </p:nvSpPr>
          <p:spPr>
            <a:xfrm>
              <a:off x="3922757" y="2697331"/>
              <a:ext cx="25846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Step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Concentration measurement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Surface collision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01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394AAB4-9C05-0CB3-9DF6-4193D93C3B55}"/>
              </a:ext>
            </a:extLst>
          </p:cNvPr>
          <p:cNvGrpSpPr/>
          <p:nvPr/>
        </p:nvGrpSpPr>
        <p:grpSpPr>
          <a:xfrm>
            <a:off x="2942750" y="1701554"/>
            <a:ext cx="4323631" cy="2530074"/>
            <a:chOff x="3922757" y="1090587"/>
            <a:chExt cx="4323631" cy="25300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A49AA51-90E8-6159-CBC7-322CBD296D66}"/>
                </a:ext>
              </a:extLst>
            </p:cNvPr>
            <p:cNvSpPr/>
            <p:nvPr/>
          </p:nvSpPr>
          <p:spPr>
            <a:xfrm>
              <a:off x="5504852" y="1090587"/>
              <a:ext cx="1624418" cy="66813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Flowfield</a:t>
              </a:r>
              <a:r>
                <a:rPr lang="en-US" dirty="0"/>
                <a:t> Class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F1BE042-46CC-2B12-9D92-5B393A414222}"/>
                </a:ext>
              </a:extLst>
            </p:cNvPr>
            <p:cNvSpPr/>
            <p:nvPr/>
          </p:nvSpPr>
          <p:spPr>
            <a:xfrm>
              <a:off x="6621970" y="2697331"/>
              <a:ext cx="1624418" cy="6681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Params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A94E9CD-FF51-1008-4F8F-F0BD31BA40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5304196" y="1684465"/>
              <a:ext cx="938605" cy="1087126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28FA83E-0E03-7F8B-69E0-113FEE5DFB7A}"/>
                </a:ext>
              </a:extLst>
            </p:cNvPr>
            <p:cNvCxnSpPr>
              <a:stCxn id="8" idx="2"/>
              <a:endCxn id="21" idx="0"/>
            </p:cNvCxnSpPr>
            <p:nvPr/>
          </p:nvCxnSpPr>
          <p:spPr>
            <a:xfrm rot="16200000" flipH="1">
              <a:off x="6406318" y="1669469"/>
              <a:ext cx="938605" cy="1117118"/>
            </a:xfrm>
            <a:prstGeom prst="bentConnector3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31C7D-21BA-E5E9-26F5-83478194D7A0}"/>
                </a:ext>
              </a:extLst>
            </p:cNvPr>
            <p:cNvSpPr txBox="1"/>
            <p:nvPr/>
          </p:nvSpPr>
          <p:spPr>
            <a:xfrm>
              <a:off x="3922757" y="2697331"/>
              <a:ext cx="25846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Step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Wind measurement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0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144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MOABS/DT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MOABS/DT</dc:title>
  <dc:creator>Derek Hollenbeck</dc:creator>
  <cp:lastModifiedBy>Derek Hollenbeck</cp:lastModifiedBy>
  <cp:revision>3</cp:revision>
  <dcterms:created xsi:type="dcterms:W3CDTF">2022-12-09T19:30:41Z</dcterms:created>
  <dcterms:modified xsi:type="dcterms:W3CDTF">2022-12-13T07:07:30Z</dcterms:modified>
</cp:coreProperties>
</file>