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59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41719C"/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4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9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2904" y="6538912"/>
            <a:ext cx="851535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964"/>
          </a:xfrm>
          <a:gradFill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1350" y="9210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39774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祖松鹏</a:t>
            </a:r>
            <a:endParaRPr lang="zh-CN" altLang="en-US" dirty="0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39773"/>
            <a:ext cx="30861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第一次习题课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439772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://adv-r.had.co.nz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35769" y="2057400"/>
            <a:ext cx="8272462" cy="881062"/>
          </a:xfrm>
          <a:solidFill>
            <a:srgbClr val="3333B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zh-CN" altLang="en-US" sz="3200" dirty="0">
                <a:solidFill>
                  <a:schemeClr val="bg1"/>
                </a:solidFill>
              </a:rPr>
              <a:t>生物</a:t>
            </a:r>
            <a:r>
              <a:rPr lang="zh-CN" altLang="en-US" sz="3200" dirty="0" smtClean="0">
                <a:solidFill>
                  <a:schemeClr val="bg1"/>
                </a:solidFill>
              </a:rPr>
              <a:t>信息学概论 习题课 </a:t>
            </a:r>
            <a:r>
              <a:rPr lang="en-US" altLang="zh-CN" sz="3200" dirty="0">
                <a:solidFill>
                  <a:schemeClr val="bg1"/>
                </a:solidFill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</a:rPr>
              <a:t> 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>
          <a:xfrm>
            <a:off x="2860964" y="3629747"/>
            <a:ext cx="4184073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 smtClean="0"/>
              <a:t>主讲教师：李梢教授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助教：直博生 祖松鹏，直博生 张鹏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日期：</a:t>
            </a:r>
            <a:r>
              <a:rPr lang="en-US" altLang="zh-CN" b="1" dirty="0" smtClean="0"/>
              <a:t>2015-09-30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95" y="727364"/>
            <a:ext cx="5860473" cy="25455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77" y="3296416"/>
            <a:ext cx="3188277" cy="27057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49" y="3296416"/>
            <a:ext cx="2457405" cy="28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R, </a:t>
            </a:r>
            <a:r>
              <a:rPr lang="zh-CN" altLang="en-US" dirty="0" smtClean="0"/>
              <a:t>开源统计计算与绘图语言，</a:t>
            </a:r>
            <a:r>
              <a:rPr lang="en-US" altLang="zh-CN" dirty="0">
                <a:hlinkClick r:id="rId2"/>
              </a:rPr>
              <a:t>https://cran.r-project.org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Rstudio, R</a:t>
            </a:r>
            <a:r>
              <a:rPr lang="zh-CN" altLang="en-US" dirty="0" smtClean="0"/>
              <a:t>的强力</a:t>
            </a:r>
            <a:r>
              <a:rPr lang="en-US" altLang="zh-CN" dirty="0"/>
              <a:t>IDE, </a:t>
            </a:r>
            <a:r>
              <a:rPr lang="en-US" altLang="zh-CN" dirty="0">
                <a:hlinkClick r:id="rId3"/>
              </a:rPr>
              <a:t>https://www.rstudio.com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R </a:t>
            </a:r>
            <a:r>
              <a:rPr lang="zh-CN" altLang="en-US" dirty="0" smtClean="0"/>
              <a:t>语言参考资料： </a:t>
            </a:r>
            <a:r>
              <a:rPr lang="en-US" altLang="zh-CN" dirty="0">
                <a:hlinkClick r:id="rId4"/>
              </a:rPr>
              <a:t>http://adv-r.had.co.nz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520788"/>
            <a:ext cx="8037228" cy="29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极大似然估计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假设检验与</a:t>
            </a:r>
            <a:r>
              <a:rPr lang="en-US" altLang="zh-CN" dirty="0" smtClean="0"/>
              <a:t>p-value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贝叶斯</a:t>
            </a:r>
            <a:r>
              <a:rPr lang="zh-CN" altLang="en-US" dirty="0"/>
              <a:t>公式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8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本学期习题课安排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文献阅读方向与学生分组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作业提交方式：</a:t>
            </a:r>
            <a:r>
              <a:rPr lang="en-US" altLang="zh-CN" b="1" dirty="0" smtClean="0"/>
              <a:t>Github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程序语言：</a:t>
            </a:r>
            <a:r>
              <a:rPr lang="en-US" altLang="zh-CN" b="1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python, C++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统计基础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本学期习题课安排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五</a:t>
            </a:r>
            <a:r>
              <a:rPr lang="zh-CN" altLang="en-US" dirty="0" smtClean="0"/>
              <a:t>次习题课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从第三次习题课起，第一小节课进行文献阅读报告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/>
              <a:t>习题</a:t>
            </a:r>
            <a:r>
              <a:rPr lang="zh-CN" altLang="en-US" dirty="0" smtClean="0"/>
              <a:t>课作业：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zh-CN" altLang="en-US" dirty="0" smtClean="0">
                <a:solidFill>
                  <a:srgbClr val="FF0000"/>
                </a:solidFill>
              </a:rPr>
              <a:t>次编程作业 </a:t>
            </a:r>
            <a:r>
              <a:rPr lang="en-US" altLang="zh-CN" dirty="0" smtClean="0">
                <a:solidFill>
                  <a:srgbClr val="FF0000"/>
                </a:solidFill>
              </a:rPr>
              <a:t>(10% </a:t>
            </a:r>
            <a:r>
              <a:rPr lang="zh-CN" altLang="en-US" dirty="0" smtClean="0">
                <a:solidFill>
                  <a:srgbClr val="FF0000"/>
                </a:solidFill>
              </a:rPr>
              <a:t>*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三</a:t>
            </a:r>
            <a:r>
              <a:rPr lang="zh-CN" altLang="en-US" dirty="0" smtClean="0">
                <a:solidFill>
                  <a:srgbClr val="00B050"/>
                </a:solidFill>
              </a:rPr>
              <a:t>次文献阅读报告</a:t>
            </a:r>
            <a:r>
              <a:rPr lang="en-US" altLang="zh-CN" dirty="0" smtClean="0">
                <a:solidFill>
                  <a:srgbClr val="00B050"/>
                </a:solidFill>
              </a:rPr>
              <a:t>(10% * 3)</a:t>
            </a:r>
          </a:p>
          <a:p>
            <a:pPr lvl="1"/>
            <a:r>
              <a:rPr lang="zh-CN" altLang="en-US" dirty="0">
                <a:solidFill>
                  <a:srgbClr val="3333B2"/>
                </a:solidFill>
              </a:rPr>
              <a:t>一</a:t>
            </a:r>
            <a:r>
              <a:rPr lang="zh-CN" altLang="en-US" dirty="0" smtClean="0">
                <a:solidFill>
                  <a:srgbClr val="3333B2"/>
                </a:solidFill>
              </a:rPr>
              <a:t>次期末报告 </a:t>
            </a:r>
            <a:r>
              <a:rPr lang="en-US" altLang="zh-CN" dirty="0" smtClean="0">
                <a:solidFill>
                  <a:srgbClr val="3333B2"/>
                </a:solidFill>
              </a:rPr>
              <a:t>(20% * 1)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文献阅读方向与学生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文献阅读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DNA</a:t>
            </a:r>
            <a:r>
              <a:rPr lang="zh-CN" altLang="en-US" dirty="0" smtClean="0">
                <a:solidFill>
                  <a:srgbClr val="FF0000"/>
                </a:solidFill>
              </a:rPr>
              <a:t>等序列分析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基因组数据分析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3333B2"/>
                </a:solidFill>
              </a:rPr>
              <a:t>网络药理学</a:t>
            </a:r>
            <a:endParaRPr lang="en-US" altLang="zh-CN" dirty="0" smtClean="0">
              <a:solidFill>
                <a:srgbClr val="3333B2"/>
              </a:solidFill>
            </a:endParaRPr>
          </a:p>
          <a:p>
            <a:r>
              <a:rPr lang="en-US" altLang="zh-CN" dirty="0">
                <a:solidFill>
                  <a:srgbClr val="3333B2"/>
                </a:solidFill>
              </a:rPr>
              <a:t> </a:t>
            </a:r>
            <a:r>
              <a:rPr lang="zh-CN" altLang="en-US" dirty="0" smtClean="0"/>
              <a:t>学生分组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分为三组，针对不同的文献阅读方向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组选一名组长</a:t>
            </a:r>
            <a:endParaRPr lang="en-US" altLang="zh-CN" dirty="0"/>
          </a:p>
          <a:p>
            <a:pPr lvl="1"/>
            <a:r>
              <a:rPr lang="zh-CN" altLang="en-US" dirty="0" smtClean="0"/>
              <a:t>每次文献阅读报告由组内同学轮流进行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强烈建议每次报告前，与助教联系，让其旁听一次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0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Github: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</a:t>
            </a:r>
            <a:endParaRPr lang="en-US" altLang="zh-CN" dirty="0" smtClean="0"/>
          </a:p>
          <a:p>
            <a:r>
              <a:rPr lang="en-US" altLang="zh-CN" dirty="0" smtClean="0"/>
              <a:t> Git, </a:t>
            </a:r>
            <a:r>
              <a:rPr lang="zh-CN" altLang="en-US" dirty="0" smtClean="0"/>
              <a:t>极为流行的开源版本管理工具 </a:t>
            </a:r>
            <a:r>
              <a:rPr lang="en-US" altLang="zh-CN" dirty="0" smtClean="0"/>
              <a:t>from 2005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参考资料</a:t>
            </a:r>
            <a:r>
              <a:rPr lang="en-US" altLang="zh-CN" dirty="0" smtClean="0"/>
              <a:t>Pro Git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git-scm.com/book/en/v2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28" y="2362298"/>
            <a:ext cx="6401011" cy="38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23" y="1842655"/>
            <a:ext cx="6949927" cy="30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4" y="1316181"/>
            <a:ext cx="8310961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41" y="777002"/>
            <a:ext cx="5317155" cy="3075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09" y="3956768"/>
            <a:ext cx="5946414" cy="24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2" y="707147"/>
            <a:ext cx="5748770" cy="29661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2" y="3805512"/>
            <a:ext cx="5130944" cy="24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23680</TotalTime>
  <Words>352</Words>
  <Application>Microsoft Office PowerPoint</Application>
  <PresentationFormat>全屏显示(4:3)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   生物信息学概论 习题课 I </vt:lpstr>
      <vt:lpstr>内容</vt:lpstr>
      <vt:lpstr>本学期习题课安排</vt:lpstr>
      <vt:lpstr>文献阅读方向与学生分组</vt:lpstr>
      <vt:lpstr>Github 入门</vt:lpstr>
      <vt:lpstr>Github 入门</vt:lpstr>
      <vt:lpstr>Github 入门</vt:lpstr>
      <vt:lpstr>Github 入门</vt:lpstr>
      <vt:lpstr>Github 入门</vt:lpstr>
      <vt:lpstr>Github 入门</vt:lpstr>
      <vt:lpstr>R语言简介</vt:lpstr>
      <vt:lpstr>统计基础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1030</cp:revision>
  <dcterms:created xsi:type="dcterms:W3CDTF">2013-09-27T02:59:14Z</dcterms:created>
  <dcterms:modified xsi:type="dcterms:W3CDTF">2015-09-29T16:43:26Z</dcterms:modified>
</cp:coreProperties>
</file>