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8" r:id="rId2"/>
    <p:sldId id="276" r:id="rId3"/>
    <p:sldId id="318" r:id="rId4"/>
    <p:sldId id="319" r:id="rId5"/>
    <p:sldId id="320" r:id="rId6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6D2701-5A07-451E-B129-54FAD45DBCC1}">
          <p14:sldIdLst>
            <p14:sldId id="288"/>
            <p14:sldId id="276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852"/>
    <a:srgbClr val="B97AB3"/>
    <a:srgbClr val="F78D3F"/>
    <a:srgbClr val="609ADA"/>
    <a:srgbClr val="656565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宏英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第四個模組建置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2022.10.21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資料統計分析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模型</a:t>
            </a:r>
            <a:r>
              <a:rPr lang="zh-TW" altLang="en-US" dirty="0"/>
              <a:t>衡量</a:t>
            </a:r>
            <a:r>
              <a:rPr lang="zh-TW" altLang="en-US" dirty="0" smtClean="0"/>
              <a:t>指標</a:t>
            </a:r>
            <a:endParaRPr lang="en-US" altLang="zh-TW" dirty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7" y="1124744"/>
            <a:ext cx="8069506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3584848" y="29969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316K</a:t>
            </a:r>
            <a:endParaRPr lang="zh-TW" altLang="en-US" b="1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8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" y="1268761"/>
            <a:ext cx="5340456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1280592" y="409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321K</a:t>
            </a:r>
            <a:endParaRPr lang="zh-TW" altLang="en-US" b="1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1250536"/>
            <a:ext cx="6336704" cy="3336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22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資料統計分析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628800"/>
            <a:ext cx="7489407" cy="3920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1784648" y="53642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</a:schemeClr>
                </a:solidFill>
              </a:rPr>
              <a:t>317K</a:t>
            </a:r>
            <a:endParaRPr lang="zh-TW" altLang="en-US" b="1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1759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10614</TotalTime>
  <Words>43</Words>
  <Application>Microsoft Office PowerPoint</Application>
  <PresentationFormat>A4 紙張 (210x297 公釐)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宏英 – 第四個模組建置</vt:lpstr>
      <vt:lpstr>PowerPoint 簡報</vt:lpstr>
      <vt:lpstr>資料統計分析</vt:lpstr>
      <vt:lpstr>資料統計分析</vt:lpstr>
      <vt:lpstr>資料統計分析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281</cp:revision>
  <dcterms:created xsi:type="dcterms:W3CDTF">2021-12-27T02:15:00Z</dcterms:created>
  <dcterms:modified xsi:type="dcterms:W3CDTF">2022-10-24T03:47:54Z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