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6" r:id="rId3"/>
    <p:sldId id="310" r:id="rId4"/>
    <p:sldId id="311" r:id="rId5"/>
    <p:sldId id="312" r:id="rId6"/>
    <p:sldId id="313" r:id="rId7"/>
    <p:sldId id="314" r:id="rId8"/>
    <p:sldId id="315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AB3"/>
    <a:srgbClr val="F78D3F"/>
    <a:srgbClr val="609ADA"/>
    <a:srgbClr val="656565"/>
    <a:srgbClr val="F59852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第二個模組建置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2022.10.14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/>
              <a:t>模型衡量指標</a:t>
            </a:r>
            <a:endParaRPr lang="en-US" altLang="zh-TW" dirty="0"/>
          </a:p>
          <a:p>
            <a:pPr>
              <a:buClr>
                <a:schemeClr val="accent1"/>
              </a:buClr>
            </a:pPr>
            <a:r>
              <a:rPr lang="zh-TW" altLang="en-US" dirty="0"/>
              <a:t>上線測試</a:t>
            </a:r>
            <a:r>
              <a:rPr lang="zh-TW" altLang="en-US" dirty="0" smtClean="0"/>
              <a:t>進度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/>
              <a:t>8</a:t>
            </a:r>
            <a:r>
              <a:rPr lang="en-US" altLang="zh-TW" dirty="0" smtClean="0"/>
              <a:t>0%)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待辦進度</a:t>
            </a:r>
            <a:endParaRPr lang="en-US" altLang="zh-TW" dirty="0" smtClean="0"/>
          </a:p>
          <a:p>
            <a:pPr lvl="2">
              <a:buClr>
                <a:schemeClr val="accent1"/>
              </a:buClr>
            </a:pPr>
            <a:r>
              <a:rPr lang="zh-TW" altLang="en-US" dirty="0" smtClean="0"/>
              <a:t>介接前端可視化資料</a:t>
            </a:r>
            <a:endParaRPr lang="en-US" altLang="zh-TW" dirty="0" smtClean="0"/>
          </a:p>
          <a:p>
            <a:pPr lvl="2">
              <a:buClr>
                <a:schemeClr val="accent1"/>
              </a:buClr>
            </a:pPr>
            <a:r>
              <a:rPr lang="zh-TW" altLang="en-US" dirty="0" smtClean="0"/>
              <a:t>模型預測程式</a:t>
            </a:r>
            <a:endParaRPr lang="en-US" altLang="zh-TW" dirty="0"/>
          </a:p>
          <a:p>
            <a:pPr>
              <a:buClr>
                <a:schemeClr val="accent1"/>
              </a:buClr>
            </a:pPr>
            <a:r>
              <a:rPr lang="zh-TW" altLang="en-US" dirty="0"/>
              <a:t>前端可視化畫面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04" y="2777668"/>
            <a:ext cx="7086193" cy="316347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93016"/>
              </p:ext>
            </p:extLst>
          </p:nvPr>
        </p:nvGraphicFramePr>
        <p:xfrm>
          <a:off x="5247566" y="1064823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166974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17858"/>
              </p:ext>
            </p:extLst>
          </p:nvPr>
        </p:nvGraphicFramePr>
        <p:xfrm>
          <a:off x="575976" y="1080612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166974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595239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5970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6926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</p:spTree>
    <p:extLst>
      <p:ext uri="{BB962C8B-B14F-4D97-AF65-F5344CB8AC3E}">
        <p14:creationId xmlns:p14="http://schemas.microsoft.com/office/powerpoint/2010/main" val="13444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67" y="881336"/>
            <a:ext cx="3533775" cy="2609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919783"/>
            <a:ext cx="2247900" cy="6191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323707" y="34911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80692" y="4124883"/>
            <a:ext cx="5544616" cy="1608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85%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材料溫度</a:t>
            </a:r>
            <a:r>
              <a:rPr lang="en-US" altLang="zh-TW" b="1" dirty="0" smtClean="0">
                <a:solidFill>
                  <a:schemeClr val="tx1"/>
                </a:solidFill>
              </a:rPr>
              <a:t>(35.9%)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溫控器溫度</a:t>
            </a:r>
            <a:r>
              <a:rPr lang="en-US" altLang="zh-TW" b="1" dirty="0" smtClean="0">
                <a:solidFill>
                  <a:schemeClr val="tx1"/>
                </a:solidFill>
              </a:rPr>
              <a:t>(35.3%)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轉速</a:t>
            </a:r>
            <a:r>
              <a:rPr lang="en-US" altLang="zh-TW" b="1" dirty="0" smtClean="0">
                <a:solidFill>
                  <a:schemeClr val="tx1"/>
                </a:solidFill>
              </a:rPr>
              <a:t>(14.8%)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06496" y="2525276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ROC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AUC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51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伺服器</a:t>
            </a:r>
            <a:r>
              <a:rPr lang="zh-TW" altLang="en-US" dirty="0" smtClean="0"/>
              <a:t>連線方式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Anydesk</a:t>
            </a:r>
            <a:endParaRPr lang="en-US" altLang="zh-TW" dirty="0" smtClean="0"/>
          </a:p>
          <a:p>
            <a:pPr lvl="1"/>
            <a:r>
              <a:rPr lang="en-US" altLang="zh-TW" dirty="0"/>
              <a:t>123410583/iii05076416</a:t>
            </a:r>
            <a:endParaRPr lang="en-US" altLang="zh-TW" dirty="0" smtClean="0"/>
          </a:p>
          <a:p>
            <a:r>
              <a:rPr lang="zh-TW" altLang="en-US" dirty="0" smtClean="0"/>
              <a:t>資料存放路徑</a:t>
            </a:r>
            <a:endParaRPr lang="en-US" altLang="zh-TW" dirty="0" smtClean="0"/>
          </a:p>
          <a:p>
            <a:pPr lvl="1"/>
            <a:r>
              <a:rPr lang="en-US" altLang="zh-TW" dirty="0"/>
              <a:t>D:\iii models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50475" y="3337247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C000"/>
                </a:solidFill>
              </a:rPr>
              <a:t>備註：後續依建置進度繼續新增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645024"/>
            <a:ext cx="691515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606356"/>
            <a:ext cx="6210300" cy="10001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電腦開機時啟動程式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資料夾開啟方式：</a:t>
            </a:r>
            <a:r>
              <a:rPr lang="en-US" altLang="zh-TW" dirty="0" err="1" smtClean="0"/>
              <a:t>Win+R</a:t>
            </a:r>
            <a:r>
              <a:rPr lang="zh-TW" altLang="en-US" dirty="0" smtClean="0"/>
              <a:t>，輸入</a:t>
            </a:r>
            <a:r>
              <a:rPr lang="zh-TW" altLang="en-US" dirty="0"/>
              <a:t>shell</a:t>
            </a:r>
            <a:r>
              <a:rPr lang="zh-TW" altLang="en-US" dirty="0" smtClean="0"/>
              <a:t>:startup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08878" y="28251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8878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8980" y="3657798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程式作用簡述：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介接新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資料，並儲存至資料庫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介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接舊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資料，並儲存至資料庫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41032" y="231970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C000"/>
                </a:solidFill>
              </a:rPr>
              <a:t>備註：後續依建置進度繼續新增</a:t>
            </a:r>
          </a:p>
        </p:txBody>
      </p:sp>
    </p:spTree>
    <p:extLst>
      <p:ext uri="{BB962C8B-B14F-4D97-AF65-F5344CB8AC3E}">
        <p14:creationId xmlns:p14="http://schemas.microsoft.com/office/powerpoint/2010/main" val="40898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實際運作狀況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3656856" y="1881212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IPC</a:t>
            </a:r>
            <a:r>
              <a:rPr lang="zh-TW" altLang="en-US" b="1" dirty="0" smtClean="0"/>
              <a:t>擷取程式</a:t>
            </a:r>
            <a:endParaRPr lang="zh-TW" altLang="en-US" b="1" dirty="0"/>
          </a:p>
        </p:txBody>
      </p:sp>
      <p:sp>
        <p:nvSpPr>
          <p:cNvPr id="38" name="圓角矩形 37"/>
          <p:cNvSpPr/>
          <p:nvPr/>
        </p:nvSpPr>
        <p:spPr>
          <a:xfrm>
            <a:off x="3656856" y="2787365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MQTT</a:t>
            </a:r>
            <a:r>
              <a:rPr lang="zh-TW" altLang="en-US" b="1" dirty="0"/>
              <a:t> </a:t>
            </a:r>
            <a:r>
              <a:rPr lang="en-US" altLang="zh-TW" b="1" dirty="0"/>
              <a:t>Broker</a:t>
            </a:r>
            <a:endParaRPr lang="zh-TW" altLang="en-US" b="1" dirty="0"/>
          </a:p>
        </p:txBody>
      </p:sp>
      <p:cxnSp>
        <p:nvCxnSpPr>
          <p:cNvPr id="39" name="直線單箭頭接點 38"/>
          <p:cNvCxnSpPr>
            <a:stCxn id="37" idx="2"/>
            <a:endCxn id="38" idx="0"/>
          </p:cNvCxnSpPr>
          <p:nvPr/>
        </p:nvCxnSpPr>
        <p:spPr>
          <a:xfrm>
            <a:off x="4592960" y="2408350"/>
            <a:ext cx="0" cy="37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682330" y="24439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每秒一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包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3022" y="24642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2082804" y="4168491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Telegraf</a:t>
            </a:r>
            <a:endParaRPr lang="zh-TW" altLang="en-US" b="1" dirty="0"/>
          </a:p>
        </p:txBody>
      </p:sp>
      <p:sp>
        <p:nvSpPr>
          <p:cNvPr id="53" name="圓角矩形 52"/>
          <p:cNvSpPr/>
          <p:nvPr/>
        </p:nvSpPr>
        <p:spPr>
          <a:xfrm>
            <a:off x="2082803" y="500866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Influxdb</a:t>
            </a:r>
            <a:endParaRPr lang="zh-TW" altLang="en-US" b="1" dirty="0"/>
          </a:p>
        </p:txBody>
      </p:sp>
      <p:sp>
        <p:nvSpPr>
          <p:cNvPr id="54" name="圓角矩形 53"/>
          <p:cNvSpPr/>
          <p:nvPr/>
        </p:nvSpPr>
        <p:spPr>
          <a:xfrm>
            <a:off x="2082803" y="5790466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Grafana</a:t>
            </a:r>
            <a:endParaRPr lang="zh-TW" altLang="en-US" b="1" dirty="0"/>
          </a:p>
        </p:txBody>
      </p:sp>
      <p:cxnSp>
        <p:nvCxnSpPr>
          <p:cNvPr id="55" name="肘形接點 54"/>
          <p:cNvCxnSpPr>
            <a:stCxn id="38" idx="1"/>
            <a:endCxn id="52" idx="0"/>
          </p:cNvCxnSpPr>
          <p:nvPr/>
        </p:nvCxnSpPr>
        <p:spPr>
          <a:xfrm rot="10800000" flipV="1">
            <a:off x="3018908" y="3050933"/>
            <a:ext cx="637948" cy="11175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2" idx="2"/>
            <a:endCxn id="53" idx="0"/>
          </p:cNvCxnSpPr>
          <p:nvPr/>
        </p:nvCxnSpPr>
        <p:spPr>
          <a:xfrm flipH="1">
            <a:off x="3018907" y="4695629"/>
            <a:ext cx="1" cy="313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53" idx="2"/>
            <a:endCxn id="54" idx="0"/>
          </p:cNvCxnSpPr>
          <p:nvPr/>
        </p:nvCxnSpPr>
        <p:spPr>
          <a:xfrm>
            <a:off x="3018907" y="5535802"/>
            <a:ext cx="0" cy="25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116096" y="35548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統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計</a:t>
            </a:r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資料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3052199" y="35691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3855527" y="629471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軟體服務資料流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上線測試版本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35845" y="278736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品質預測模組</a:t>
            </a:r>
            <a:endParaRPr lang="zh-TW" altLang="en-US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551932" y="3083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5104862" y="4136366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Postgresql</a:t>
            </a:r>
            <a:endParaRPr lang="zh-TW" altLang="en-US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202051" y="44418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cxnSp>
        <p:nvCxnSpPr>
          <p:cNvPr id="71" name="肘形接點 70"/>
          <p:cNvCxnSpPr>
            <a:stCxn id="38" idx="2"/>
            <a:endCxn id="68" idx="1"/>
          </p:cNvCxnSpPr>
          <p:nvPr/>
        </p:nvCxnSpPr>
        <p:spPr>
          <a:xfrm rot="16200000" flipH="1">
            <a:off x="4306195" y="3601268"/>
            <a:ext cx="1085432" cy="5119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8" idx="3"/>
            <a:endCxn id="61" idx="2"/>
          </p:cNvCxnSpPr>
          <p:nvPr/>
        </p:nvCxnSpPr>
        <p:spPr>
          <a:xfrm flipV="1">
            <a:off x="6977070" y="3314502"/>
            <a:ext cx="394879" cy="10854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332414" y="40144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5562832" y="2712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統計資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料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89" name="直線單箭頭接點 88"/>
          <p:cNvCxnSpPr>
            <a:stCxn id="61" idx="1"/>
            <a:endCxn id="38" idx="3"/>
          </p:cNvCxnSpPr>
          <p:nvPr/>
        </p:nvCxnSpPr>
        <p:spPr>
          <a:xfrm flipH="1">
            <a:off x="5529064" y="3050933"/>
            <a:ext cx="9067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前端可視化畫面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93818" y="56612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 smtClean="0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zh-TW" altLang="en-US" b="1" u="sng" dirty="0"/>
              <a:t>畫面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" y="1578495"/>
            <a:ext cx="9719527" cy="41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8910</TotalTime>
  <Words>281</Words>
  <Application>Microsoft Office PowerPoint</Application>
  <PresentationFormat>A4 紙張 (210x297 公釐)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第二個模組建置</vt:lpstr>
      <vt:lpstr>PowerPoint 簡報</vt:lpstr>
      <vt:lpstr>模型衡量指標</vt:lpstr>
      <vt:lpstr>模型衡量指標</vt:lpstr>
      <vt:lpstr>上線測試進度</vt:lpstr>
      <vt:lpstr>上線測試進度</vt:lpstr>
      <vt:lpstr>上線測試進度</vt:lpstr>
      <vt:lpstr>前端可視化畫面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261</cp:revision>
  <dcterms:created xsi:type="dcterms:W3CDTF">2021-12-27T02:15:00Z</dcterms:created>
  <dcterms:modified xsi:type="dcterms:W3CDTF">2022-10-25T06:55:05Z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