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88" r:id="rId2"/>
    <p:sldId id="289" r:id="rId3"/>
    <p:sldId id="290" r:id="rId4"/>
    <p:sldId id="291" r:id="rId5"/>
    <p:sldId id="292" r:id="rId6"/>
    <p:sldId id="295" r:id="rId7"/>
    <p:sldId id="297" r:id="rId8"/>
    <p:sldId id="296" r:id="rId9"/>
    <p:sldId id="293" r:id="rId10"/>
    <p:sldId id="294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RD</a:t>
            </a:r>
            <a:r>
              <a:rPr lang="zh-TW" altLang="en-US" dirty="0" smtClean="0"/>
              <a:t>工作進度報告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2022.01.27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待辦事項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設置感測器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</a:p>
        </p:txBody>
      </p:sp>
    </p:spTree>
    <p:extLst>
      <p:ext uri="{BB962C8B-B14F-4D97-AF65-F5344CB8AC3E}">
        <p14:creationId xmlns:p14="http://schemas.microsoft.com/office/powerpoint/2010/main" val="202273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工作進度報告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依廠商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福壽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光榮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益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旺欉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宏</a:t>
            </a:r>
            <a:r>
              <a:rPr lang="zh-TW" altLang="en-US" dirty="0" smtClean="0"/>
              <a:t>英</a:t>
            </a:r>
            <a:endParaRPr lang="en-US" altLang="zh-TW" dirty="0" smtClean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3703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待辦事項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網頁剩餘</a:t>
            </a:r>
            <a:r>
              <a:rPr lang="en-US" altLang="zh-TW" dirty="0" smtClean="0"/>
              <a:t>UI</a:t>
            </a:r>
            <a:r>
              <a:rPr lang="zh-TW" altLang="en-US" dirty="0" smtClean="0"/>
              <a:t>改動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顯示上次更新時間：從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改為直接顯示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其他</a:t>
            </a:r>
            <a:r>
              <a:rPr lang="en-US" altLang="zh-TW" dirty="0" smtClean="0"/>
              <a:t>UI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粉碎機編號統一改為「</a:t>
            </a:r>
            <a:r>
              <a:rPr lang="en-US" altLang="zh-TW" dirty="0"/>
              <a:t> IN35601-FWUSOW-11164 </a:t>
            </a:r>
            <a:r>
              <a:rPr lang="zh-TW" altLang="en-US" dirty="0" smtClean="0"/>
              <a:t>」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福壽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其他討論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主要想知道「剪口組精修段各站</a:t>
            </a:r>
            <a:r>
              <a:rPr lang="en-US" altLang="zh-TW" dirty="0" smtClean="0"/>
              <a:t>/</a:t>
            </a:r>
            <a:r>
              <a:rPr lang="zh-TW" altLang="en-US" dirty="0" smtClean="0"/>
              <a:t>人的作業進度與完程度」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規劃數位報工系統解決此問題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不參與派工邏輯，由廠內組長手動於系統上派工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已產出最新版資料流、初版網頁畫面設計，以此與</a:t>
            </a:r>
            <a:r>
              <a:rPr lang="en-US" altLang="zh-TW" dirty="0" smtClean="0"/>
              <a:t>MIS</a:t>
            </a:r>
            <a:r>
              <a:rPr lang="zh-TW" altLang="en-US" dirty="0" smtClean="0"/>
              <a:t>曾先生進行討論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光榮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5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待辦事項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奇易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確認焊接部分如何配合工單與是否導入機器手臂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確認感測器規格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震動、電流、雷射測距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設計感測器保護罩</a:t>
            </a:r>
            <a:r>
              <a:rPr lang="en-US" altLang="zh-TW" dirty="0" smtClean="0"/>
              <a:t>(</a:t>
            </a:r>
            <a:r>
              <a:rPr lang="zh-TW" altLang="en-US" dirty="0" smtClean="0"/>
              <a:t>配電箱</a:t>
            </a:r>
            <a:r>
              <a:rPr lang="en-US" altLang="zh-TW" dirty="0" smtClean="0"/>
              <a:t>?)</a:t>
            </a:r>
          </a:p>
          <a:p>
            <a:pPr lvl="1"/>
            <a:r>
              <a:rPr lang="zh-TW" altLang="en-US" dirty="0" smtClean="0"/>
              <a:t>確定資料傳輸方式與格式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討論如何抓取控制器資料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OPCUA</a:t>
            </a:r>
            <a:r>
              <a:rPr lang="zh-TW" altLang="en-US" dirty="0" smtClean="0"/>
              <a:t>程式，語言：</a:t>
            </a:r>
            <a:r>
              <a:rPr lang="en-US" altLang="zh-TW" dirty="0" smtClean="0"/>
              <a:t>C#</a:t>
            </a:r>
          </a:p>
          <a:p>
            <a:pPr lvl="1"/>
            <a:r>
              <a:rPr lang="zh-TW" altLang="en-US" dirty="0" smtClean="0"/>
              <a:t>確認焊接與鉅切要抓取的參數資料，並確定該參數是否與其品質有關聯，以便進行試驗的設計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</a:t>
            </a:r>
            <a:r>
              <a:rPr lang="zh-TW" altLang="en-US" dirty="0" smtClean="0"/>
              <a:t>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19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待辦事項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紹賢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預計焊接試驗設計內容，有諸多需討論的地方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不良種類：目前已知</a:t>
            </a:r>
            <a:r>
              <a:rPr lang="zh-TW" altLang="en-US" dirty="0"/>
              <a:t>有</a:t>
            </a:r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焊接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元件未放置定位、短測波浪線不平</a:t>
            </a:r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整等不良種類。使用機器手臂焊接是否會產生相同的品質問題？是否須關注所有不良的品質問題？</a:t>
            </a:r>
            <a:endParaRPr lang="en-US" altLang="zh-TW" dirty="0" smtClean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資料標記：是否有位置置放資料標記用之裝置？該動作應安查於</a:t>
            </a:r>
            <a:r>
              <a:rPr lang="en-US" altLang="zh-TW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SOP</a:t>
            </a:r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中哪一步驟後？</a:t>
            </a:r>
            <a:endParaRPr lang="en-US" altLang="zh-TW" dirty="0" smtClean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資料蒐集量：目前預計蒐集</a:t>
            </a:r>
            <a:r>
              <a:rPr lang="en-US" altLang="zh-TW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100</a:t>
            </a:r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組數據，包含</a:t>
            </a:r>
            <a:r>
              <a:rPr lang="en-US" altLang="zh-TW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70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</a:t>
            </a:r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好刀、</a:t>
            </a:r>
            <a:r>
              <a:rPr lang="en-US" altLang="zh-TW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30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</a:t>
            </a:r>
            <a:r>
              <a:rPr lang="zh-TW" altLang="en-US" dirty="0" smtClean="0">
                <a:solidFill>
                  <a:schemeClr val="tx1"/>
                </a:solidFill>
                <a:latin typeface="Microsoft JhengHei"/>
                <a:ea typeface="Microsoft JhengHei"/>
              </a:rPr>
              <a:t>壞刀資料，後續進行滾動式調整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</a:t>
            </a:r>
            <a:r>
              <a:rPr lang="zh-TW" altLang="en-US" dirty="0" smtClean="0"/>
              <a:t>張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05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待辦事項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紹賢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預計鉅切試驗設計內容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類似金盛元案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預計於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圓鉅機蒐集參數資料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3"/>
            <a:r>
              <a:rPr lang="zh-TW" altLang="en-US" dirty="0" smtClean="0">
                <a:solidFill>
                  <a:schemeClr val="tx1"/>
                </a:solidFill>
              </a:rPr>
              <a:t>鐵管管厚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固定</a:t>
            </a:r>
            <a:r>
              <a:rPr lang="en-US" altLang="zh-TW" dirty="0" smtClean="0">
                <a:solidFill>
                  <a:schemeClr val="tx1"/>
                </a:solidFill>
              </a:rPr>
              <a:t>1.4mm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 smtClean="0">
                <a:solidFill>
                  <a:schemeClr val="tx1"/>
                </a:solidFill>
              </a:rPr>
              <a:t>鉅片廠商與材質</a:t>
            </a:r>
            <a:r>
              <a:rPr lang="zh-TW" altLang="en-US" dirty="0">
                <a:solidFill>
                  <a:schemeClr val="tx1"/>
                </a:solidFill>
              </a:rPr>
              <a:t>： </a:t>
            </a:r>
            <a:r>
              <a:rPr lang="en-US" altLang="zh-TW" dirty="0" smtClean="0"/>
              <a:t>Manitou </a:t>
            </a:r>
            <a:r>
              <a:rPr lang="zh-TW" altLang="en-US" dirty="0" smtClean="0"/>
              <a:t>義大利、</a:t>
            </a:r>
            <a:r>
              <a:rPr lang="en-US" altLang="zh-TW" dirty="0" smtClean="0"/>
              <a:t>DF </a:t>
            </a:r>
            <a:r>
              <a:rPr lang="zh-TW" altLang="en-US" dirty="0" smtClean="0"/>
              <a:t>德國多層膜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 smtClean="0">
                <a:solidFill>
                  <a:schemeClr val="tx1"/>
                </a:solidFill>
              </a:rPr>
              <a:t>鉅片直徑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 smtClean="0"/>
              <a:t>鋸</a:t>
            </a:r>
            <a:r>
              <a:rPr lang="zh-TW" altLang="en-US" dirty="0"/>
              <a:t>片隨重新修齒持不同直徑有不同齒</a:t>
            </a:r>
            <a:r>
              <a:rPr lang="zh-TW" altLang="en-US" dirty="0" smtClean="0"/>
              <a:t>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</a:t>
            </a:r>
            <a:r>
              <a:rPr lang="zh-TW" altLang="en-US" dirty="0" smtClean="0"/>
              <a:t>厚度</a:t>
            </a:r>
            <a:r>
              <a:rPr lang="zh-TW" altLang="en-US" dirty="0">
                <a:solidFill>
                  <a:schemeClr val="tx1"/>
                </a:solidFill>
              </a:rPr>
              <a:t>： </a:t>
            </a:r>
            <a:r>
              <a:rPr lang="en-US" altLang="zh-TW" dirty="0" smtClean="0"/>
              <a:t>1.6mm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2.0mm</a:t>
            </a:r>
            <a:r>
              <a:rPr lang="zh-TW" altLang="en-US" dirty="0" smtClean="0"/>
              <a:t>，但目前</a:t>
            </a:r>
            <a:r>
              <a:rPr lang="zh-TW" altLang="en-US" dirty="0"/>
              <a:t>不會依照不同鐵管厚度更換合適的鋸片厚度 </a:t>
            </a:r>
            <a:endParaRPr lang="en-US" altLang="zh-TW" dirty="0" smtClean="0"/>
          </a:p>
          <a:p>
            <a:pPr lvl="3"/>
            <a:r>
              <a:rPr lang="zh-TW" altLang="en-US" dirty="0" smtClean="0">
                <a:solidFill>
                  <a:schemeClr val="tx1"/>
                </a:solidFill>
              </a:rPr>
              <a:t>鉅片齒型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預計蒐集與鉅片磨耗程式相關參數資料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</a:t>
            </a:r>
            <a:r>
              <a:rPr lang="zh-TW" altLang="en-US"/>
              <a:t>馬達</a:t>
            </a:r>
            <a:r>
              <a:rPr lang="zh-TW" altLang="en-US" smtClean="0"/>
              <a:t>電流、震動</a:t>
            </a:r>
            <a:r>
              <a:rPr lang="zh-TW" altLang="en-US" dirty="0"/>
              <a:t>頻率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</a:t>
            </a:r>
            <a:r>
              <a:rPr lang="zh-TW" altLang="en-US" dirty="0" smtClean="0"/>
              <a:t>張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87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待辦事項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品</a:t>
            </a:r>
            <a:r>
              <a:rPr lang="zh-TW" altLang="en-US" dirty="0"/>
              <a:t>皜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焊接試驗設計按鈕規格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於平板上依照鐵架焊接點，每一角有四個焊接點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一上一下，左右對齊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，預計設計共</a:t>
            </a:r>
            <a:r>
              <a:rPr lang="en-US" altLang="zh-TW" dirty="0" smtClean="0">
                <a:solidFill>
                  <a:schemeClr val="tx1"/>
                </a:solidFill>
              </a:rPr>
              <a:t>16</a:t>
            </a:r>
            <a:r>
              <a:rPr lang="zh-TW" altLang="en-US" dirty="0" smtClean="0">
                <a:solidFill>
                  <a:schemeClr val="tx1"/>
                </a:solidFill>
              </a:rPr>
              <a:t>個按紐，以便後續於現場標記資料使用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</a:t>
            </a:r>
            <a:r>
              <a:rPr lang="zh-TW" altLang="en-US" dirty="0" smtClean="0"/>
              <a:t>張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93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待辦事項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溫度、壓力等資料持續蒐集中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資料標記部分，將於品檢處設置含有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級按紐的裝置，但須解決目前廠內品檢不嚴謹的情況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旺欉</a:t>
            </a:r>
          </a:p>
        </p:txBody>
      </p:sp>
    </p:spTree>
    <p:extLst>
      <p:ext uri="{BB962C8B-B14F-4D97-AF65-F5344CB8AC3E}">
        <p14:creationId xmlns:p14="http://schemas.microsoft.com/office/powerpoint/2010/main" val="275743784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557</Words>
  <Application>Microsoft Office PowerPoint</Application>
  <PresentationFormat>A4 紙張 (210x297 公釐)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YaHei UI</vt:lpstr>
      <vt:lpstr>Microsoft JhengHei</vt:lpstr>
      <vt:lpstr>Microsoft JhengHei</vt:lpstr>
      <vt:lpstr>新細明體</vt:lpstr>
      <vt:lpstr>Arial</vt:lpstr>
      <vt:lpstr>Calibri</vt:lpstr>
      <vt:lpstr>Wingdings</vt:lpstr>
      <vt:lpstr>2020簡報範本_light</vt:lpstr>
      <vt:lpstr>RD工作進度報告</vt:lpstr>
      <vt:lpstr>PowerPoint 簡報</vt:lpstr>
      <vt:lpstr>福壽</vt:lpstr>
      <vt:lpstr>光榮</vt:lpstr>
      <vt:lpstr>益張</vt:lpstr>
      <vt:lpstr>益張(續)</vt:lpstr>
      <vt:lpstr>益張(續)</vt:lpstr>
      <vt:lpstr>益張(續)</vt:lpstr>
      <vt:lpstr>旺欉</vt:lpstr>
      <vt:lpstr>宏英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27</cp:revision>
  <dcterms:created xsi:type="dcterms:W3CDTF">2021-12-27T02:15:28Z</dcterms:created>
  <dcterms:modified xsi:type="dcterms:W3CDTF">2022-01-27T04:19:26Z</dcterms:modified>
  <cp:category/>
</cp:coreProperties>
</file>