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88" r:id="rId2"/>
    <p:sldId id="289" r:id="rId3"/>
    <p:sldId id="290" r:id="rId4"/>
    <p:sldId id="291" r:id="rId5"/>
    <p:sldId id="300" r:id="rId6"/>
    <p:sldId id="292" r:id="rId7"/>
    <p:sldId id="295" r:id="rId8"/>
    <p:sldId id="297" r:id="rId9"/>
    <p:sldId id="296" r:id="rId10"/>
    <p:sldId id="299" r:id="rId11"/>
    <p:sldId id="293" r:id="rId12"/>
    <p:sldId id="294" r:id="rId13"/>
    <p:sldId id="298" r:id="rId1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-1076" y="-68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85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9152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538248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5258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69900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12136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xmlns="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xmlns="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xmlns="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11775170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487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RD</a:t>
            </a:r>
            <a:r>
              <a:rPr lang="zh-TW" altLang="en-US" dirty="0"/>
              <a:t>工作進度報告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2022.02.10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900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3844" y="1214422"/>
            <a:ext cx="9104546" cy="489654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待辦事項</a:t>
            </a:r>
            <a:r>
              <a:rPr lang="en-US" altLang="zh-TW" dirty="0" smtClean="0"/>
              <a:t>(</a:t>
            </a:r>
            <a:r>
              <a:rPr lang="en-US" altLang="zh-TW" dirty="0" smtClean="0"/>
              <a:t>Louis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焊接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TW" altLang="en-US" b="0" dirty="0" smtClean="0"/>
              <a:t>    </a:t>
            </a:r>
            <a:r>
              <a:rPr lang="en-US" altLang="zh-TW" sz="2000" b="0" dirty="0" smtClean="0"/>
              <a:t>1.</a:t>
            </a:r>
            <a:r>
              <a:rPr lang="zh-TW" altLang="en-US" sz="2000" b="0" dirty="0" smtClean="0"/>
              <a:t>已</a:t>
            </a:r>
            <a:r>
              <a:rPr lang="zh-TW" altLang="en-US" sz="2000" b="0" dirty="0" smtClean="0"/>
              <a:t>連</a:t>
            </a:r>
            <a:r>
              <a:rPr lang="zh-TW" altLang="en-US" sz="2000" b="0" dirty="0" smtClean="0"/>
              <a:t>繫金屬中心介紹工程師請教焊接異常原因待對方回復</a:t>
            </a:r>
            <a:endParaRPr lang="en-US" altLang="zh-TW" sz="2000" b="0" dirty="0" smtClean="0"/>
          </a:p>
          <a:p>
            <a:pPr lvl="1">
              <a:buNone/>
            </a:pPr>
            <a:r>
              <a:rPr lang="zh-TW" altLang="en-US" sz="2000" b="0" dirty="0" smtClean="0"/>
              <a:t> </a:t>
            </a:r>
            <a:r>
              <a:rPr lang="zh-TW" altLang="en-US" sz="2000" b="0" dirty="0" smtClean="0"/>
              <a:t>   </a:t>
            </a:r>
            <a:r>
              <a:rPr lang="en-US" altLang="zh-TW" sz="2000" b="0" dirty="0" smtClean="0"/>
              <a:t>2.</a:t>
            </a:r>
            <a:r>
              <a:rPr lang="zh-TW" altLang="en-US" sz="2000" b="0" dirty="0" smtClean="0"/>
              <a:t>配電箱製作</a:t>
            </a:r>
            <a:r>
              <a:rPr lang="en-US" altLang="zh-TW" sz="2000" b="0" dirty="0" smtClean="0"/>
              <a:t>-</a:t>
            </a:r>
            <a:r>
              <a:rPr lang="zh-TW" altLang="en-US" sz="2000" b="0" dirty="0" smtClean="0"/>
              <a:t>內容物有工業電腦</a:t>
            </a:r>
            <a:r>
              <a:rPr lang="en-US" altLang="zh-TW" sz="2000" b="0" dirty="0" smtClean="0"/>
              <a:t>,</a:t>
            </a:r>
            <a:r>
              <a:rPr lang="zh-TW" altLang="en-US" sz="2000" b="0" dirty="0" smtClean="0"/>
              <a:t>電流</a:t>
            </a:r>
            <a:r>
              <a:rPr lang="en-US" altLang="zh-TW" sz="2000" b="0" dirty="0" smtClean="0"/>
              <a:t>(</a:t>
            </a:r>
            <a:r>
              <a:rPr lang="zh-TW" altLang="en-US" sz="2000" b="0" dirty="0" smtClean="0"/>
              <a:t>偵測焊接功率</a:t>
            </a:r>
            <a:r>
              <a:rPr lang="en-US" altLang="zh-TW" sz="2000" b="0" dirty="0" smtClean="0"/>
              <a:t>),</a:t>
            </a:r>
            <a:r>
              <a:rPr lang="zh-TW" altLang="en-US" sz="2000" b="0" dirty="0" smtClean="0"/>
              <a:t>訊號擷取卡</a:t>
            </a:r>
            <a:r>
              <a:rPr lang="en-US" altLang="zh-TW" sz="2000" b="0" dirty="0" smtClean="0"/>
              <a:t>,</a:t>
            </a:r>
            <a:r>
              <a:rPr lang="zh-TW" altLang="en-US" sz="2000" b="0" dirty="0" smtClean="0"/>
              <a:t>待金屬中心工程師討論看是否有需要新增</a:t>
            </a:r>
            <a:endParaRPr lang="en-US" altLang="zh-TW" sz="2000" b="0" dirty="0" smtClean="0"/>
          </a:p>
          <a:p>
            <a:pPr lvl="1">
              <a:buNone/>
            </a:pPr>
            <a:r>
              <a:rPr lang="en-US" altLang="zh-TW" sz="2000" b="0" dirty="0" smtClean="0"/>
              <a:t>    3.</a:t>
            </a:r>
            <a:r>
              <a:rPr lang="zh-TW" altLang="en-US" sz="2000" b="0" dirty="0" smtClean="0"/>
              <a:t>廠商回復若需抓控制器數據須購買他們的軟體</a:t>
            </a:r>
            <a:r>
              <a:rPr lang="en-US" altLang="zh-TW" sz="2000" b="0" dirty="0" smtClean="0"/>
              <a:t>,</a:t>
            </a:r>
            <a:r>
              <a:rPr lang="zh-TW" altLang="en-US" sz="2000" b="0" dirty="0" smtClean="0"/>
              <a:t>目前詢問若不透過他們的軟體有沒有辦法使用</a:t>
            </a:r>
            <a:r>
              <a:rPr lang="en-US" altLang="zh-TW" sz="2000" b="0" dirty="0" smtClean="0"/>
              <a:t>MODBUS</a:t>
            </a:r>
            <a:r>
              <a:rPr lang="zh-TW" altLang="en-US" sz="2000" b="0" dirty="0" smtClean="0"/>
              <a:t>抓</a:t>
            </a:r>
            <a:r>
              <a:rPr lang="en-US" altLang="zh-TW" sz="2000" b="0" dirty="0" smtClean="0"/>
              <a:t>,</a:t>
            </a:r>
            <a:r>
              <a:rPr lang="zh-TW" altLang="en-US" sz="2000" b="0" dirty="0" smtClean="0"/>
              <a:t>待設備商回復</a:t>
            </a:r>
            <a:endParaRPr lang="en-US" altLang="zh-TW" sz="2000" b="0" dirty="0" smtClean="0"/>
          </a:p>
          <a:p>
            <a:pPr lvl="1">
              <a:buNone/>
            </a:pPr>
            <a:r>
              <a:rPr lang="zh-TW" altLang="en-US" sz="2000" b="0" dirty="0" smtClean="0"/>
              <a:t> </a:t>
            </a:r>
            <a:r>
              <a:rPr lang="zh-TW" altLang="en-US" sz="2000" b="0" dirty="0" smtClean="0"/>
              <a:t>   </a:t>
            </a:r>
            <a:r>
              <a:rPr lang="en-US" altLang="zh-TW" sz="2000" b="0" dirty="0" smtClean="0"/>
              <a:t>4.</a:t>
            </a:r>
            <a:r>
              <a:rPr lang="zh-TW" altLang="en-US" sz="2000" b="0" dirty="0" smtClean="0"/>
              <a:t>評估網片與圓柱體距離如何用較低成本進行監測</a:t>
            </a:r>
            <a:endParaRPr lang="en-US" altLang="zh-TW" sz="2000" b="0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鋸</a:t>
            </a:r>
            <a:r>
              <a:rPr lang="zh-TW" altLang="en-US" dirty="0" smtClean="0">
                <a:solidFill>
                  <a:srgbClr val="FF0000"/>
                </a:solidFill>
              </a:rPr>
              <a:t>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2000" b="0" dirty="0" smtClean="0"/>
              <a:t>1.</a:t>
            </a:r>
            <a:r>
              <a:rPr lang="zh-TW" altLang="en-US" sz="2000" b="0" dirty="0" smtClean="0"/>
              <a:t>震動</a:t>
            </a:r>
            <a:r>
              <a:rPr lang="zh-TW" altLang="en-US" sz="2000" b="0" dirty="0" smtClean="0"/>
              <a:t>感測預計</a:t>
            </a:r>
            <a:r>
              <a:rPr lang="en-US" altLang="zh-TW" sz="2000" b="0" dirty="0" smtClean="0"/>
              <a:t>2</a:t>
            </a:r>
            <a:r>
              <a:rPr lang="zh-TW" altLang="en-US" sz="2000" b="0" dirty="0" smtClean="0"/>
              <a:t>月底到</a:t>
            </a:r>
            <a:r>
              <a:rPr lang="zh-TW" altLang="en-US" sz="2000" b="0" dirty="0" smtClean="0"/>
              <a:t>貨</a:t>
            </a:r>
            <a:endParaRPr lang="en-US" altLang="zh-TW" sz="2000" b="0" dirty="0" smtClean="0"/>
          </a:p>
          <a:p>
            <a:pPr lvl="1">
              <a:buNone/>
            </a:pPr>
            <a:r>
              <a:rPr lang="en-US" altLang="zh-TW" sz="2000" b="0" dirty="0" smtClean="0"/>
              <a:t>2.</a:t>
            </a:r>
            <a:r>
              <a:rPr lang="zh-TW" altLang="en-US" sz="2000" b="0" dirty="0" smtClean="0"/>
              <a:t>配電箱製作</a:t>
            </a:r>
            <a:r>
              <a:rPr lang="en-US" altLang="zh-TW" sz="2000" b="0" dirty="0" smtClean="0"/>
              <a:t>-</a:t>
            </a:r>
            <a:r>
              <a:rPr lang="zh-TW" altLang="en-US" sz="2000" b="0" dirty="0" smtClean="0"/>
              <a:t>內容物有工業電腦與電流</a:t>
            </a:r>
            <a:r>
              <a:rPr lang="en-US" altLang="zh-TW" sz="2000" b="0" dirty="0" smtClean="0"/>
              <a:t>(</a:t>
            </a:r>
            <a:r>
              <a:rPr lang="zh-TW" altLang="en-US" sz="2000" dirty="0" smtClean="0"/>
              <a:t>偵測主軸</a:t>
            </a:r>
            <a:r>
              <a:rPr lang="en-US" altLang="zh-TW" sz="2000" b="0" dirty="0" smtClean="0"/>
              <a:t>)</a:t>
            </a:r>
            <a:r>
              <a:rPr lang="zh-TW" altLang="en-US" sz="2000" b="0" dirty="0" smtClean="0"/>
              <a:t>、震動感測</a:t>
            </a:r>
            <a:r>
              <a:rPr lang="en-US" altLang="zh-TW" sz="2000" b="0" dirty="0" smtClean="0"/>
              <a:t>(</a:t>
            </a:r>
            <a:r>
              <a:rPr lang="zh-TW" altLang="en-US" sz="2000" dirty="0" smtClean="0"/>
              <a:t>偵測鋸切時震動</a:t>
            </a:r>
            <a:r>
              <a:rPr lang="en-US" altLang="zh-TW" sz="2000" b="0" dirty="0" smtClean="0"/>
              <a:t>)</a:t>
            </a:r>
            <a:r>
              <a:rPr lang="zh-TW" altLang="en-US" sz="2000" b="0" dirty="0" smtClean="0"/>
              <a:t> 、雷射測距</a:t>
            </a:r>
            <a:r>
              <a:rPr lang="en-US" altLang="zh-TW" sz="2000" b="0" dirty="0" smtClean="0"/>
              <a:t>(</a:t>
            </a:r>
            <a:r>
              <a:rPr lang="zh-TW" altLang="en-US" sz="2000" dirty="0" smtClean="0"/>
              <a:t>偵測鉅片直徑</a:t>
            </a:r>
            <a:r>
              <a:rPr lang="en-US" altLang="zh-TW" sz="2000" b="0" dirty="0" smtClean="0"/>
              <a:t>)</a:t>
            </a:r>
            <a:endParaRPr lang="en-US" altLang="zh-TW" sz="2000" b="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493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本周</a:t>
            </a:r>
            <a:r>
              <a:rPr lang="en-US" altLang="zh-TW" dirty="0" smtClean="0"/>
              <a:t>(~2/11)</a:t>
            </a:r>
            <a:r>
              <a:rPr lang="zh-TW" altLang="en-US" dirty="0" smtClean="0"/>
              <a:t>將使用既有歷史資料進行分析</a:t>
            </a:r>
            <a:endParaRPr lang="en-US" altLang="zh-TW" dirty="0"/>
          </a:p>
          <a:p>
            <a:pPr lvl="1"/>
            <a:r>
              <a:rPr lang="zh-TW" altLang="en-US" dirty="0" smtClean="0"/>
              <a:t>下周</a:t>
            </a:r>
            <a:r>
              <a:rPr lang="en-US" altLang="zh-TW" dirty="0" smtClean="0"/>
              <a:t>(2/14~2/18)</a:t>
            </a:r>
            <a:r>
              <a:rPr lang="zh-TW" altLang="en-US" dirty="0" smtClean="0"/>
              <a:t>與業主討論資料標記方法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旺欉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743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38158" y="571480"/>
            <a:ext cx="8064896" cy="4896544"/>
          </a:xfrm>
        </p:spPr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r>
              <a:rPr lang="en-US" altLang="zh-TW" dirty="0" smtClean="0"/>
              <a:t>(Louis)</a:t>
            </a:r>
            <a:endParaRPr lang="en-US" altLang="zh-TW" dirty="0"/>
          </a:p>
          <a:p>
            <a:pPr lvl="1"/>
            <a:r>
              <a:rPr lang="zh-TW" altLang="en-US" dirty="0"/>
              <a:t>設置感測</a:t>
            </a:r>
            <a:r>
              <a:rPr lang="zh-TW" altLang="en-US" dirty="0" smtClean="0"/>
              <a:t>器</a:t>
            </a:r>
            <a:r>
              <a:rPr lang="en-US" altLang="zh-TW" dirty="0" smtClean="0"/>
              <a:t>-</a:t>
            </a:r>
            <a:r>
              <a:rPr lang="zh-TW" altLang="en-US" dirty="0" smtClean="0"/>
              <a:t>寬度量測感測器測試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解析度</a:t>
            </a:r>
            <a:r>
              <a:rPr lang="en-US" altLang="zh-TW" dirty="0" smtClean="0"/>
              <a:t>3cm)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571612"/>
            <a:ext cx="3746698" cy="23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881034" y="392906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1.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待測物寬度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公分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53066" y="392906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放置量測砸門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96" y="1558860"/>
            <a:ext cx="4443422" cy="229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68" y="4357694"/>
            <a:ext cx="4214842" cy="191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字方塊 11"/>
          <p:cNvSpPr txBox="1"/>
          <p:nvPr/>
        </p:nvSpPr>
        <p:spPr>
          <a:xfrm>
            <a:off x="1023910" y="62865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tx1">
                    <a:lumMod val="75000"/>
                  </a:schemeClr>
                </a:solidFill>
              </a:rPr>
              <a:t>3.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軟體量測到寬度為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15cm</a:t>
            </a:r>
            <a:endParaRPr lang="zh-TW" altLang="en-US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67248" y="4500570"/>
            <a:ext cx="5024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後續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待辦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事項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測試沒問題後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再將所有感測器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材料溫度</a:t>
            </a:r>
            <a:r>
              <a:rPr lang="en-US" altLang="zh-TW" dirty="0" smtClean="0">
                <a:solidFill>
                  <a:srgbClr val="FF0000"/>
                </a:solidFill>
              </a:rPr>
              <a:t>*2</a:t>
            </a:r>
            <a:r>
              <a:rPr lang="zh-TW" altLang="en-US" dirty="0" smtClean="0">
                <a:solidFill>
                  <a:srgbClr val="FF0000"/>
                </a:solidFill>
              </a:rPr>
              <a:t>，寬度，電流，環境溫溼度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統一安裝置配電箱內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即可至現場安裝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273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</a:t>
            </a:r>
            <a:r>
              <a:rPr lang="zh-TW" altLang="en-US" dirty="0" smtClean="0"/>
              <a:t>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因應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模組與歷史資料查詢功能，須於</a:t>
            </a:r>
            <a:r>
              <a:rPr lang="en-US" altLang="zh-TW" dirty="0" smtClean="0"/>
              <a:t>PostgreSQL</a:t>
            </a:r>
            <a:r>
              <a:rPr lang="zh-TW" altLang="en-US" dirty="0" smtClean="0"/>
              <a:t>建立各式表格，但發現查找資料的速度過慢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將原表格分成兩個表格，</a:t>
            </a:r>
            <a:r>
              <a:rPr lang="zh-TW" altLang="en-US" dirty="0"/>
              <a:t>分別存</a:t>
            </a:r>
            <a:r>
              <a:rPr lang="zh-TW" altLang="en-US" dirty="0" smtClean="0"/>
              <a:t>「</a:t>
            </a:r>
            <a:r>
              <a:rPr lang="en-US" altLang="zh-TW" dirty="0" smtClean="0"/>
              <a:t>id</a:t>
            </a:r>
            <a:r>
              <a:rPr lang="zh-TW" altLang="en-US" dirty="0" smtClean="0"/>
              <a:t>與其中文描述說明」、 「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、時間與當下時間的所有參數資料」。</a:t>
            </a:r>
            <a:r>
              <a:rPr lang="en-US" altLang="zh-TW" dirty="0" smtClean="0"/>
              <a:t>(2/E)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青輔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35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工作進度報告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依廠商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/>
              <a:t>福壽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光榮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益張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旺欉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/>
              <a:t>宏</a:t>
            </a:r>
            <a:r>
              <a:rPr lang="zh-TW" altLang="en-US" dirty="0" smtClean="0"/>
              <a:t>英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青輔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xmlns="" val="23703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endParaRPr lang="en-US" altLang="zh-TW" dirty="0"/>
          </a:p>
          <a:p>
            <a:pPr lvl="1"/>
            <a:r>
              <a:rPr lang="zh-TW" altLang="en-US" dirty="0" smtClean="0"/>
              <a:t>本周五</a:t>
            </a:r>
            <a:r>
              <a:rPr lang="en-US" altLang="zh-TW" dirty="0" smtClean="0"/>
              <a:t>(2/11)</a:t>
            </a:r>
            <a:r>
              <a:rPr lang="zh-TW" altLang="en-US" dirty="0" smtClean="0"/>
              <a:t>下午兩點與盛處說明目前程式邏輯流程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福壽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其他討論</a:t>
            </a:r>
            <a:endParaRPr lang="en-US" altLang="zh-TW" dirty="0"/>
          </a:p>
          <a:p>
            <a:pPr lvl="1"/>
            <a:r>
              <a:rPr lang="zh-TW" altLang="en-US" dirty="0"/>
              <a:t>主要想知道「剪口組精修段各站</a:t>
            </a:r>
            <a:r>
              <a:rPr lang="en-US" altLang="zh-TW" dirty="0"/>
              <a:t>/</a:t>
            </a:r>
            <a:r>
              <a:rPr lang="zh-TW" altLang="en-US" dirty="0"/>
              <a:t>人的作業進度與完程度」</a:t>
            </a:r>
            <a:endParaRPr lang="en-US" altLang="zh-TW" dirty="0"/>
          </a:p>
          <a:p>
            <a:pPr lvl="2"/>
            <a:r>
              <a:rPr lang="zh-TW" altLang="en-US" dirty="0"/>
              <a:t>規劃數位報工系統解決此問題</a:t>
            </a:r>
            <a:r>
              <a:rPr lang="en-US" altLang="zh-TW" dirty="0"/>
              <a:t>(</a:t>
            </a:r>
            <a:r>
              <a:rPr lang="zh-TW" altLang="en-US" dirty="0"/>
              <a:t>不參與派工邏輯，由廠內組長手動於系統上派工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以提供報工系統簡易流程至光榮</a:t>
            </a:r>
            <a:r>
              <a:rPr lang="en-US" altLang="zh-TW" dirty="0"/>
              <a:t>MES</a:t>
            </a:r>
          </a:p>
          <a:p>
            <a:pPr lvl="1"/>
            <a:r>
              <a:rPr lang="zh-TW" altLang="en-US" dirty="0"/>
              <a:t>已產出最新版資料流、初版網頁畫面設計，以此與</a:t>
            </a:r>
            <a:r>
              <a:rPr lang="en-US" altLang="zh-TW" dirty="0"/>
              <a:t>MIS</a:t>
            </a:r>
            <a:r>
              <a:rPr lang="zh-TW" altLang="en-US" dirty="0"/>
              <a:t>曾先生進行討論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光榮</a:t>
            </a:r>
          </a:p>
        </p:txBody>
      </p:sp>
    </p:spTree>
    <p:extLst>
      <p:ext uri="{BB962C8B-B14F-4D97-AF65-F5344CB8AC3E}">
        <p14:creationId xmlns:p14="http://schemas.microsoft.com/office/powerpoint/2010/main" xmlns="" val="39695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 smtClean="0"/>
              <a:t>進度</a:t>
            </a:r>
            <a:r>
              <a:rPr lang="en-US" altLang="zh-TW" dirty="0" smtClean="0"/>
              <a:t>(Louis)</a:t>
            </a:r>
          </a:p>
          <a:p>
            <a:r>
              <a:rPr lang="en-US" altLang="zh-TW" sz="2400" b="0" dirty="0" smtClean="0">
                <a:solidFill>
                  <a:schemeClr val="tx1"/>
                </a:solidFill>
              </a:rPr>
              <a:t>1.</a:t>
            </a:r>
            <a:r>
              <a:rPr lang="zh-TW" altLang="en-US" sz="2400" b="0" dirty="0" smtClean="0">
                <a:solidFill>
                  <a:schemeClr val="tx1"/>
                </a:solidFill>
              </a:rPr>
              <a:t>更改計數器外殼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r>
              <a:rPr lang="en-US" altLang="zh-TW" sz="2400" b="0" dirty="0" smtClean="0">
                <a:solidFill>
                  <a:schemeClr val="tx1"/>
                </a:solidFill>
              </a:rPr>
              <a:t>2.</a:t>
            </a:r>
            <a:r>
              <a:rPr lang="zh-TW" altLang="en-US" sz="2400" b="0" dirty="0" smtClean="0">
                <a:solidFill>
                  <a:schemeClr val="tx1"/>
                </a:solidFill>
              </a:rPr>
              <a:t>新增減號按鈕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r>
              <a:rPr lang="en-US" altLang="zh-TW" sz="2400" b="0" dirty="0" smtClean="0">
                <a:solidFill>
                  <a:schemeClr val="tx1"/>
                </a:solidFill>
              </a:rPr>
              <a:t>3.</a:t>
            </a:r>
            <a:r>
              <a:rPr lang="zh-TW" altLang="en-US" sz="2400" b="0" dirty="0" smtClean="0">
                <a:solidFill>
                  <a:schemeClr val="tx1"/>
                </a:solidFill>
              </a:rPr>
              <a:t>新增</a:t>
            </a:r>
            <a:r>
              <a:rPr lang="en-US" altLang="zh-TW" sz="2400" b="0" dirty="0" smtClean="0">
                <a:solidFill>
                  <a:schemeClr val="tx1"/>
                </a:solidFill>
              </a:rPr>
              <a:t>LED</a:t>
            </a:r>
            <a:r>
              <a:rPr lang="zh-TW" altLang="en-US" sz="2400" b="0" dirty="0" smtClean="0">
                <a:solidFill>
                  <a:schemeClr val="tx1"/>
                </a:solidFill>
              </a:rPr>
              <a:t>燈</a:t>
            </a:r>
            <a:endParaRPr lang="en-US" altLang="zh-TW" sz="2400" b="0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光榮</a:t>
            </a:r>
          </a:p>
        </p:txBody>
      </p:sp>
      <p:sp>
        <p:nvSpPr>
          <p:cNvPr id="5" name="矩形 4"/>
          <p:cNvSpPr/>
          <p:nvPr/>
        </p:nvSpPr>
        <p:spPr>
          <a:xfrm>
            <a:off x="8553400" y="208006"/>
            <a:ext cx="115212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更新此頁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8686" y="1071546"/>
            <a:ext cx="4457701" cy="310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86" y="3357562"/>
            <a:ext cx="3429024" cy="27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1881166" y="607220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新增減號與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LED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燈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5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奇易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確認焊接部分如何配合工單與是否導入機器手臂</a:t>
            </a:r>
            <a:endParaRPr lang="en-US" altLang="zh-TW" dirty="0"/>
          </a:p>
          <a:p>
            <a:pPr lvl="1"/>
            <a:r>
              <a:rPr lang="zh-TW" altLang="en-US" dirty="0"/>
              <a:t>確認感測器規格</a:t>
            </a:r>
            <a:endParaRPr lang="en-US" altLang="zh-TW" dirty="0"/>
          </a:p>
          <a:p>
            <a:pPr lvl="2"/>
            <a:r>
              <a:rPr lang="zh-TW" altLang="en-US" dirty="0"/>
              <a:t>震動、電流、雷射測距</a:t>
            </a:r>
            <a:endParaRPr lang="en-US" altLang="zh-TW" dirty="0"/>
          </a:p>
          <a:p>
            <a:pPr lvl="1"/>
            <a:r>
              <a:rPr lang="zh-TW" altLang="en-US" dirty="0"/>
              <a:t>設計感測器保護罩</a:t>
            </a:r>
            <a:r>
              <a:rPr lang="en-US" altLang="zh-TW" dirty="0"/>
              <a:t>(</a:t>
            </a:r>
            <a:r>
              <a:rPr lang="zh-TW" altLang="en-US" dirty="0"/>
              <a:t>配電箱</a:t>
            </a:r>
            <a:r>
              <a:rPr lang="en-US" altLang="zh-TW" dirty="0"/>
              <a:t>?)</a:t>
            </a:r>
          </a:p>
          <a:p>
            <a:pPr lvl="1"/>
            <a:r>
              <a:rPr lang="zh-TW" altLang="en-US" dirty="0"/>
              <a:t>確定資料傳輸方式與格式</a:t>
            </a:r>
            <a:endParaRPr lang="en-US" altLang="zh-TW" dirty="0"/>
          </a:p>
          <a:p>
            <a:pPr lvl="1"/>
            <a:r>
              <a:rPr lang="zh-TW" altLang="en-US" dirty="0"/>
              <a:t>討論如何抓取控制器資料</a:t>
            </a:r>
            <a:endParaRPr lang="en-US" altLang="zh-TW" dirty="0"/>
          </a:p>
          <a:p>
            <a:pPr lvl="2"/>
            <a:r>
              <a:rPr lang="en-US" altLang="zh-TW" dirty="0"/>
              <a:t>OPCUA</a:t>
            </a:r>
            <a:r>
              <a:rPr lang="zh-TW" altLang="en-US" dirty="0"/>
              <a:t>程式，語言：</a:t>
            </a:r>
            <a:r>
              <a:rPr lang="en-US" altLang="zh-TW" dirty="0"/>
              <a:t>C#</a:t>
            </a:r>
          </a:p>
          <a:p>
            <a:pPr lvl="1"/>
            <a:r>
              <a:rPr lang="zh-TW" altLang="en-US" dirty="0"/>
              <a:t>確認焊接與鉅切要抓取的參數資料，並確定該參數是否與其品質有關聯，以便進行試驗的設計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</a:p>
        </p:txBody>
      </p:sp>
    </p:spTree>
    <p:extLst>
      <p:ext uri="{BB962C8B-B14F-4D97-AF65-F5344CB8AC3E}">
        <p14:creationId xmlns:p14="http://schemas.microsoft.com/office/powerpoint/2010/main" xmlns="" val="272190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預計焊接試驗設計內容，有諸多需討論的地方</a:t>
            </a:r>
            <a:endParaRPr lang="en-US" altLang="zh-TW" dirty="0"/>
          </a:p>
          <a:p>
            <a:pPr lvl="2"/>
            <a:r>
              <a:rPr lang="zh-TW" altLang="en-US" dirty="0"/>
              <a:t>不良種類：目前已知有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焊接元件未放置定位、短測波浪線不平整等不良種類。使用機器手臂焊接是否會產生相同的品質問題？是否須關注所有不良的品質問題？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資料標記：是否有位置置放資料標記用之裝置？該動作應安查於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SOP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中哪一步驟後？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資料蒐集量：目前預計蒐集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100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組數據，包含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70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組好刀、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30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組壞刀資料，後續進行滾動式調整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30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紹賢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預計鉅切試驗設計內容</a:t>
            </a:r>
            <a:r>
              <a:rPr lang="en-US" altLang="zh-TW" dirty="0"/>
              <a:t>(</a:t>
            </a:r>
            <a:r>
              <a:rPr lang="zh-TW" altLang="en-US" dirty="0"/>
              <a:t>類似金盛元案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預計於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圓鉅機蒐集參數資料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鐵管管厚：固定</a:t>
            </a:r>
            <a:r>
              <a:rPr lang="en-US" altLang="zh-TW" dirty="0">
                <a:solidFill>
                  <a:schemeClr val="tx1"/>
                </a:solidFill>
              </a:rPr>
              <a:t>1.4mm</a:t>
            </a: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鉅片廠商與材質： </a:t>
            </a:r>
            <a:r>
              <a:rPr lang="en-US" altLang="zh-TW" dirty="0"/>
              <a:t>Manitou </a:t>
            </a:r>
            <a:r>
              <a:rPr lang="zh-TW" altLang="en-US" dirty="0"/>
              <a:t>義大利、</a:t>
            </a:r>
            <a:r>
              <a:rPr lang="en-US" altLang="zh-TW" dirty="0"/>
              <a:t>DF </a:t>
            </a:r>
            <a:r>
              <a:rPr lang="zh-TW" altLang="en-US" dirty="0"/>
              <a:t>德國多層膜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鉅片直徑：</a:t>
            </a:r>
            <a:r>
              <a:rPr lang="zh-TW" altLang="en-US" dirty="0"/>
              <a:t>鋸片隨重新修齒持不同直徑有不同齒數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鋸片厚度</a:t>
            </a:r>
            <a:r>
              <a:rPr lang="zh-TW" altLang="en-US" dirty="0">
                <a:solidFill>
                  <a:schemeClr val="tx1"/>
                </a:solidFill>
              </a:rPr>
              <a:t>： </a:t>
            </a:r>
            <a:r>
              <a:rPr lang="en-US" altLang="zh-TW" dirty="0"/>
              <a:t>1.6mm</a:t>
            </a:r>
            <a:r>
              <a:rPr lang="zh-TW" altLang="en-US" dirty="0"/>
              <a:t>與</a:t>
            </a:r>
            <a:r>
              <a:rPr lang="en-US" altLang="zh-TW" dirty="0"/>
              <a:t>2.0mm</a:t>
            </a:r>
            <a:r>
              <a:rPr lang="zh-TW" altLang="en-US" dirty="0"/>
              <a:t>，但目前不會依照不同鐵管厚度更換合適的鋸片厚度 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chemeClr val="tx1"/>
                </a:solidFill>
              </a:rPr>
              <a:t>鉅片齒型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預計蒐集與鉅片磨耗程式相關參數資料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r>
              <a:rPr lang="zh-TW" altLang="en-US" dirty="0"/>
              <a:t>鋸片</a:t>
            </a:r>
            <a:r>
              <a:rPr lang="zh-TW" altLang="en-US"/>
              <a:t>馬達電流、震動</a:t>
            </a:r>
            <a:r>
              <a:rPr lang="zh-TW" altLang="en-US" dirty="0"/>
              <a:t>頻率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987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  <a:r>
              <a:rPr lang="en-US" altLang="zh-TW" dirty="0"/>
              <a:t>(</a:t>
            </a:r>
            <a:r>
              <a:rPr lang="zh-TW" altLang="en-US" dirty="0"/>
              <a:t>品皜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焊接試驗設計按鈕規格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於平板上依照鐵架焊接點，每一角有四個焊接點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一上一下，左右對齊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，預計設計共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個按紐，以便後續於現場標記資料使用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目前正在進行標記異常</a:t>
            </a:r>
            <a:r>
              <a:rPr lang="en-US" altLang="zh-TW" dirty="0">
                <a:solidFill>
                  <a:schemeClr val="tx1"/>
                </a:solidFill>
              </a:rPr>
              <a:t>UI</a:t>
            </a:r>
            <a:r>
              <a:rPr lang="zh-TW" altLang="en-US" dirty="0">
                <a:solidFill>
                  <a:schemeClr val="tx1"/>
                </a:solidFill>
              </a:rPr>
              <a:t>規劃，已與奇易確認過鐵架焊接流程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因需得知鐵架切</a:t>
            </a:r>
            <a:r>
              <a:rPr lang="en-US" altLang="zh-TW" dirty="0">
                <a:solidFill>
                  <a:schemeClr val="tx1"/>
                </a:solidFill>
              </a:rPr>
              <a:t>piece</a:t>
            </a:r>
            <a:r>
              <a:rPr lang="zh-TW" altLang="en-US" dirty="0">
                <a:solidFill>
                  <a:schemeClr val="tx1"/>
                </a:solidFill>
              </a:rPr>
              <a:t>訊號，已與奇易會加裝紅外線感測器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益張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493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929</Words>
  <Application>Microsoft Office PowerPoint</Application>
  <PresentationFormat>A4 紙張 (210x297 公釐)</PresentationFormat>
  <Paragraphs>103</Paragraphs>
  <Slides>13</Slides>
  <Notes>0</Notes>
  <HiddenSlides>8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2020簡報範本_light</vt:lpstr>
      <vt:lpstr>RD工作進度報告</vt:lpstr>
      <vt:lpstr>投影片 1</vt:lpstr>
      <vt:lpstr>福壽</vt:lpstr>
      <vt:lpstr>光榮</vt:lpstr>
      <vt:lpstr>光榮</vt:lpstr>
      <vt:lpstr>益張</vt:lpstr>
      <vt:lpstr>益張(續)</vt:lpstr>
      <vt:lpstr>益張(續)</vt:lpstr>
      <vt:lpstr>益張(續)</vt:lpstr>
      <vt:lpstr>益張(續)</vt:lpstr>
      <vt:lpstr>旺欉</vt:lpstr>
      <vt:lpstr>宏英</vt:lpstr>
      <vt:lpstr>青輔</vt:lpstr>
    </vt:vector>
  </TitlesOfParts>
  <Manager/>
  <Company>Dynabook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賴奇易 Ci Yi Lai</cp:lastModifiedBy>
  <cp:revision>45</cp:revision>
  <dcterms:created xsi:type="dcterms:W3CDTF">2021-12-27T02:15:28Z</dcterms:created>
  <dcterms:modified xsi:type="dcterms:W3CDTF">2022-02-09T05:46:24Z</dcterms:modified>
  <cp:category/>
</cp:coreProperties>
</file>