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6" r:id="rId3"/>
    <p:sldId id="289" r:id="rId4"/>
    <p:sldId id="290" r:id="rId5"/>
    <p:sldId id="291" r:id="rId6"/>
    <p:sldId id="292" r:id="rId7"/>
    <p:sldId id="293" r:id="rId8"/>
    <p:sldId id="294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332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既有資料初期分析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羅紹賢  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技術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加值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2022.02.23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資料選擇範圍與原因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資料內容說明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欄位中英文對應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分析結果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相關性分析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單位時間參數資料圖分析</a:t>
            </a:r>
            <a:endParaRPr lang="en-US" altLang="zh-TW" dirty="0" smtClean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資料選擇範圍與</a:t>
            </a:r>
            <a:r>
              <a:rPr lang="zh-TW" altLang="en-US" dirty="0" smtClean="0"/>
              <a:t>原因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79167"/>
              </p:ext>
            </p:extLst>
          </p:nvPr>
        </p:nvGraphicFramePr>
        <p:xfrm>
          <a:off x="1757226" y="2060848"/>
          <a:ext cx="6391548" cy="24482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5774">
                  <a:extLst>
                    <a:ext uri="{9D8B030D-6E8A-4147-A177-3AD203B41FA5}">
                      <a16:colId xmlns:a16="http://schemas.microsoft.com/office/drawing/2014/main" val="1977118390"/>
                    </a:ext>
                  </a:extLst>
                </a:gridCol>
                <a:gridCol w="3195774">
                  <a:extLst>
                    <a:ext uri="{9D8B030D-6E8A-4147-A177-3AD203B41FA5}">
                      <a16:colId xmlns:a16="http://schemas.microsoft.com/office/drawing/2014/main" val="644743600"/>
                    </a:ext>
                  </a:extLst>
                </a:gridCol>
              </a:tblGrid>
              <a:tr h="70641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資料選擇範圍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2022/01/01 ~ 2022/01/31</a:t>
                      </a:r>
                      <a:endParaRPr lang="zh-TW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64932"/>
                  </a:ext>
                </a:extLst>
              </a:tr>
              <a:tr h="1741854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選擇此範圍之原因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因</a:t>
                      </a:r>
                      <a:r>
                        <a:rPr lang="en-US" altLang="zh-TW" b="1" dirty="0" smtClean="0"/>
                        <a:t>2021/12(</a:t>
                      </a:r>
                      <a:r>
                        <a:rPr lang="zh-TW" altLang="en-US" b="1" dirty="0" smtClean="0"/>
                        <a:t>含</a:t>
                      </a:r>
                      <a:r>
                        <a:rPr lang="en-US" altLang="zh-TW" b="1" dirty="0" smtClean="0"/>
                        <a:t>)</a:t>
                      </a:r>
                      <a:r>
                        <a:rPr lang="zh-TW" altLang="en-US" b="1" dirty="0" smtClean="0"/>
                        <a:t>以前的資料存在一些錯誤。例：以油壓值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切割資料錯誤</a:t>
                      </a:r>
                      <a:r>
                        <a:rPr lang="zh-TW" altLang="en-US" b="1" dirty="0" smtClean="0"/>
                        <a:t>、因電壓值使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資料出現不穩定</a:t>
                      </a:r>
                      <a:r>
                        <a:rPr lang="zh-TW" altLang="en-US" b="1" dirty="0" smtClean="0"/>
                        <a:t>等等。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62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1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資料內容說明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49576"/>
              </p:ext>
            </p:extLst>
          </p:nvPr>
        </p:nvGraphicFramePr>
        <p:xfrm>
          <a:off x="1651000" y="2170069"/>
          <a:ext cx="66040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11533082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93647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參數英文名稱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參數中文名稱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5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ingot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入料溫度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擠錠溫度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2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Mould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模具溫度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0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Oil_pressure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油壓壓力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4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bucket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盛錠筒溫度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8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8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分析結果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" y="1237641"/>
            <a:ext cx="5852172" cy="4389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86187" y="13096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參數相關性圖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分鐘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2174" y="562818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以</a:t>
            </a:r>
            <a:r>
              <a:rPr lang="zh-TW" altLang="en-US" b="1" u="sng" dirty="0" smtClean="0">
                <a:solidFill>
                  <a:srgbClr val="FF0000"/>
                </a:solidFill>
              </a:rPr>
              <a:t>無監督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式機器學習算法</a:t>
            </a:r>
            <a:r>
              <a:rPr lang="zh-TW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聚類分析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出三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種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分級</a:t>
            </a:r>
            <a:endParaRPr lang="en-US" altLang="zh-TW" b="1" u="sng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再進行相關性分析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528" y="4365105"/>
            <a:ext cx="4248472" cy="905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2"/>
            <a:endCxn id="6" idx="0"/>
          </p:cNvCxnSpPr>
          <p:nvPr/>
        </p:nvCxnSpPr>
        <p:spPr>
          <a:xfrm>
            <a:off x="2828764" y="5270465"/>
            <a:ext cx="174067" cy="357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0629"/>
              </p:ext>
            </p:extLst>
          </p:nvPr>
        </p:nvGraphicFramePr>
        <p:xfrm>
          <a:off x="6045902" y="1313834"/>
          <a:ext cx="3168352" cy="45105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02015">
                  <a:extLst>
                    <a:ext uri="{9D8B030D-6E8A-4147-A177-3AD203B41FA5}">
                      <a16:colId xmlns:a16="http://schemas.microsoft.com/office/drawing/2014/main" val="1298021471"/>
                    </a:ext>
                  </a:extLst>
                </a:gridCol>
                <a:gridCol w="1566337">
                  <a:extLst>
                    <a:ext uri="{9D8B030D-6E8A-4147-A177-3AD203B41FA5}">
                      <a16:colId xmlns:a16="http://schemas.microsoft.com/office/drawing/2014/main" val="2184960499"/>
                    </a:ext>
                  </a:extLst>
                </a:gridCol>
              </a:tblGrid>
              <a:tr h="75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相關性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由大到小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19679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Ingot</a:t>
                      </a:r>
                    </a:p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入料溫度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u="none" dirty="0" smtClean="0">
                          <a:solidFill>
                            <a:srgbClr val="FF0000"/>
                          </a:solidFill>
                        </a:rPr>
                        <a:t>0.53</a:t>
                      </a:r>
                      <a:endParaRPr lang="zh-TW" altLang="en-US" b="1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037739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Bucket</a:t>
                      </a:r>
                    </a:p>
                    <a:p>
                      <a:pPr algn="ctr"/>
                      <a:r>
                        <a:rPr lang="zh-TW" altLang="en-US" b="1" dirty="0" smtClean="0"/>
                        <a:t>盛錠筒溫度</a:t>
                      </a:r>
                      <a:endParaRPr lang="en-US" altLang="zh-TW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-0.049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477546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Mould</a:t>
                      </a:r>
                      <a:endParaRPr lang="en-US" altLang="zh-TW" b="1" dirty="0" smtClean="0"/>
                    </a:p>
                    <a:p>
                      <a:pPr algn="ctr"/>
                      <a:r>
                        <a:rPr lang="zh-TW" altLang="en-US" b="1" dirty="0" smtClean="0"/>
                        <a:t>模具溫度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-0.25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084072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Discharge</a:t>
                      </a:r>
                    </a:p>
                    <a:p>
                      <a:pPr algn="ctr"/>
                      <a:r>
                        <a:rPr lang="zh-TW" altLang="en-US" b="1" dirty="0" smtClean="0"/>
                        <a:t>擠錠溫度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-0.45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558985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Oil pressure</a:t>
                      </a:r>
                    </a:p>
                    <a:p>
                      <a:pPr algn="ctr"/>
                      <a:r>
                        <a:rPr lang="zh-TW" altLang="en-US" b="1" dirty="0" smtClean="0"/>
                        <a:t>油缸壓力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-0.79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79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分析結果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5" y="1124744"/>
            <a:ext cx="4614565" cy="34609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24744"/>
            <a:ext cx="4614564" cy="346092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309454" y="94007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擠錠溫度趨勢圖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分鐘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28869" y="94007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入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料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溫度趨勢圖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分鐘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54112" y="3421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入錠後溫度下降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77136" y="3790562"/>
            <a:ext cx="792088" cy="358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58315" y="3790562"/>
            <a:ext cx="792088" cy="358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193360" y="3790562"/>
            <a:ext cx="792088" cy="3585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856038" y="1605156"/>
            <a:ext cx="473226" cy="3836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827058" y="1616186"/>
            <a:ext cx="473226" cy="3836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106627" y="1994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入錠前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68624" y="1552818"/>
            <a:ext cx="792088" cy="25962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603669" y="1552818"/>
            <a:ext cx="792088" cy="25962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630069" y="1552818"/>
            <a:ext cx="792088" cy="25962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45304" y="45771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最高溫度相差不多，但波形有一些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差異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分析結果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0" y="1196751"/>
            <a:ext cx="4615200" cy="3461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72" y="1196751"/>
            <a:ext cx="4615200" cy="34614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136576" y="94538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模具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溫度趨勢圖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分鐘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51776" y="94538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盛錠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筒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溫度趨勢圖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分鐘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61112" y="1566083"/>
            <a:ext cx="792088" cy="27254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969224" y="1566083"/>
            <a:ext cx="792088" cy="27254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977336" y="1563030"/>
            <a:ext cx="792088" cy="27254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352600" y="1535747"/>
            <a:ext cx="792088" cy="27254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356165" y="1563030"/>
            <a:ext cx="792088" cy="27254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362136" y="1569277"/>
            <a:ext cx="792088" cy="27254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6291" y="487918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相較前兩個參數，大致上各鋁錠的盛錠筒溫度趨勢類似，但也在波形上有一些差異。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而模具溫度的波形則差異頗大。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分析結果</a:t>
            </a:r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00" y="1294606"/>
            <a:ext cx="4612800" cy="34596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551141" y="92527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油缸壓力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趨勢圖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分鐘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36926" y="484431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由圖所知，油缸壓力為所有參數中影響最小的，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與無監督式機器學習算法分析出來的結果相同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325</Words>
  <Application>Microsoft Office PowerPoint</Application>
  <PresentationFormat>A4 紙張 (210x297 公釐)</PresentationFormat>
  <Paragraphs>74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- 既有資料初期分析</vt:lpstr>
      <vt:lpstr>PowerPoint 簡報</vt:lpstr>
      <vt:lpstr>資料選擇範圍與原因</vt:lpstr>
      <vt:lpstr>資料內容說明</vt:lpstr>
      <vt:lpstr>分析結果</vt:lpstr>
      <vt:lpstr>分析結果</vt:lpstr>
      <vt:lpstr>分析結果</vt:lpstr>
      <vt:lpstr>分析結果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34</cp:revision>
  <dcterms:created xsi:type="dcterms:W3CDTF">2021-12-27T02:15:28Z</dcterms:created>
  <dcterms:modified xsi:type="dcterms:W3CDTF">2022-02-23T09:57:09Z</dcterms:modified>
  <cp:category/>
</cp:coreProperties>
</file>