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64" r:id="rId1"/>
  </p:sldMasterIdLst>
  <p:notesMasterIdLst>
    <p:notesMasterId r:id="rId11"/>
  </p:notesMasterIdLst>
  <p:handoutMasterIdLst>
    <p:handoutMasterId r:id="rId12"/>
  </p:handoutMasterIdLst>
  <p:sldIdLst>
    <p:sldId id="288" r:id="rId2"/>
    <p:sldId id="276" r:id="rId3"/>
    <p:sldId id="289" r:id="rId4"/>
    <p:sldId id="290" r:id="rId5"/>
    <p:sldId id="296" r:id="rId6"/>
    <p:sldId id="298" r:id="rId7"/>
    <p:sldId id="297" r:id="rId8"/>
    <p:sldId id="294" r:id="rId9"/>
    <p:sldId id="295" r:id="rId10"/>
  </p:sldIdLst>
  <p:sldSz cx="9906000" cy="6858000" type="A4"/>
  <p:notesSz cx="6807200" cy="9939338"/>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1" userDrawn="1">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09ADA"/>
    <a:srgbClr val="F59852"/>
    <a:srgbClr val="F16D69"/>
    <a:srgbClr val="6BA9A8"/>
    <a:srgbClr val="B97AB3"/>
    <a:srgbClr val="2E75C5"/>
    <a:srgbClr val="6AACB2"/>
    <a:srgbClr val="F06663"/>
    <a:srgbClr val="C4C4C4"/>
    <a:srgbClr val="F78D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89EF96-8CEA-46FF-86C4-4CE0E7609802}">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B301B821-A1FF-4177-AEE7-76D212191A09}" styleName="中等深淺樣式 1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660B408-B3CF-4A94-85FC-2B1E0A45F4A2}" styleName="深色樣式 2 - 輔色 1/輔色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ED083AE6-46FA-4A59-8FB0-9F97EB10719F}" styleName="淺色樣式 3 - 輔色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DA37D80-6434-44D0-A028-1B22A696006F}" styleName="淺色樣式 3 - 輔色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DBED569-4797-4DF1-A0F4-6AAB3CD982D8}" styleName="淺色樣式 3 - 輔色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淺色樣式 3 - 輔色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8799B23B-EC83-4686-B30A-512413B5E67A}" styleName="淺色樣式 3 - 輔色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C89EF96-8CEA-46FF-86C4-4CE0E7609802}" styleName="淺色樣式 3 - 輔色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E171933-4619-4E11-9A3F-F7608DF75F80}" styleName="中等深淺樣式 1 - 輔色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中等深淺樣式 1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autoAdjust="0"/>
  </p:normalViewPr>
  <p:slideViewPr>
    <p:cSldViewPr showGuides="1">
      <p:cViewPr varScale="1">
        <p:scale>
          <a:sx n="69" d="100"/>
          <a:sy n="69" d="100"/>
        </p:scale>
        <p:origin x="1056" y="32"/>
      </p:cViewPr>
      <p:guideLst>
        <p:guide orient="horz" pos="391"/>
        <p:guide pos="3120"/>
      </p:guideLst>
    </p:cSldViewPr>
  </p:slideViewPr>
  <p:outlineViewPr>
    <p:cViewPr>
      <p:scale>
        <a:sx n="33" d="100"/>
        <a:sy n="33" d="100"/>
      </p:scale>
      <p:origin x="0" y="0"/>
    </p:cViewPr>
  </p:outlineViewPr>
  <p:notesTextViewPr>
    <p:cViewPr>
      <p:scale>
        <a:sx n="1" d="1"/>
        <a:sy n="1" d="1"/>
      </p:scale>
      <p:origin x="0" y="0"/>
    </p:cViewPr>
  </p:notesTextViewPr>
  <p:sorterViewPr>
    <p:cViewPr>
      <p:scale>
        <a:sx n="180" d="100"/>
        <a:sy n="1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49575" cy="4968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56038" y="0"/>
            <a:ext cx="2949575" cy="496888"/>
          </a:xfrm>
          <a:prstGeom prst="rect">
            <a:avLst/>
          </a:prstGeom>
        </p:spPr>
        <p:txBody>
          <a:bodyPr vert="horz" lIns="91440" tIns="45720" rIns="91440" bIns="45720" rtlCol="0"/>
          <a:lstStyle>
            <a:lvl1pPr algn="r">
              <a:defRPr sz="1200"/>
            </a:lvl1pPr>
          </a:lstStyle>
          <a:p>
            <a:fld id="{05BF5AB9-3463-4E65-AFD3-5431B79ADFDC}" type="datetimeFigureOut">
              <a:rPr lang="zh-TW" altLang="en-US" smtClean="0"/>
              <a:t>2022/5/3</a:t>
            </a:fld>
            <a:endParaRPr lang="zh-TW" altLang="en-US"/>
          </a:p>
        </p:txBody>
      </p:sp>
      <p:sp>
        <p:nvSpPr>
          <p:cNvPr id="4" name="頁尾版面配置區 3"/>
          <p:cNvSpPr>
            <a:spLocks noGrp="1"/>
          </p:cNvSpPr>
          <p:nvPr>
            <p:ph type="ftr" sz="quarter" idx="2"/>
          </p:nvPr>
        </p:nvSpPr>
        <p:spPr>
          <a:xfrm>
            <a:off x="0" y="9440863"/>
            <a:ext cx="2949575" cy="4968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56038" y="9440863"/>
            <a:ext cx="2949575" cy="496887"/>
          </a:xfrm>
          <a:prstGeom prst="rect">
            <a:avLst/>
          </a:prstGeom>
        </p:spPr>
        <p:txBody>
          <a:bodyPr vert="horz" lIns="91440" tIns="45720" rIns="91440" bIns="45720" rtlCol="0" anchor="b"/>
          <a:lstStyle>
            <a:lvl1pPr algn="r">
              <a:defRPr sz="1200"/>
            </a:lvl1pPr>
          </a:lstStyle>
          <a:p>
            <a:fld id="{C6A0C45D-A6E0-411D-9D9F-B22D9F5136D5}" type="slidenum">
              <a:rPr lang="zh-TW" altLang="en-US" smtClean="0"/>
              <a:t>‹#›</a:t>
            </a:fld>
            <a:endParaRPr lang="zh-TW" altLang="en-US"/>
          </a:p>
        </p:txBody>
      </p:sp>
    </p:spTree>
    <p:extLst>
      <p:ext uri="{BB962C8B-B14F-4D97-AF65-F5344CB8AC3E}">
        <p14:creationId xmlns:p14="http://schemas.microsoft.com/office/powerpoint/2010/main" val="23521073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49575" cy="4968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56038" y="0"/>
            <a:ext cx="2949575" cy="496888"/>
          </a:xfrm>
          <a:prstGeom prst="rect">
            <a:avLst/>
          </a:prstGeom>
        </p:spPr>
        <p:txBody>
          <a:bodyPr vert="horz" lIns="91440" tIns="45720" rIns="91440" bIns="45720" rtlCol="0"/>
          <a:lstStyle>
            <a:lvl1pPr algn="r">
              <a:defRPr sz="1200"/>
            </a:lvl1pPr>
          </a:lstStyle>
          <a:p>
            <a:fld id="{838FF680-7B6B-4655-B6A1-33A8AD0AE8B4}" type="datetimeFigureOut">
              <a:rPr lang="zh-TW" altLang="en-US" smtClean="0"/>
              <a:t>2022/5/3</a:t>
            </a:fld>
            <a:endParaRPr lang="zh-TW" altLang="en-US"/>
          </a:p>
        </p:txBody>
      </p:sp>
      <p:sp>
        <p:nvSpPr>
          <p:cNvPr id="4" name="投影片圖像版面配置區 3"/>
          <p:cNvSpPr>
            <a:spLocks noGrp="1" noRot="1" noChangeAspect="1"/>
          </p:cNvSpPr>
          <p:nvPr>
            <p:ph type="sldImg" idx="2"/>
          </p:nvPr>
        </p:nvSpPr>
        <p:spPr>
          <a:xfrm>
            <a:off x="712788" y="746125"/>
            <a:ext cx="5381625" cy="3725863"/>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1038" y="4721225"/>
            <a:ext cx="5445125" cy="4471988"/>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9440863"/>
            <a:ext cx="2949575" cy="4968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56038" y="9440863"/>
            <a:ext cx="2949575" cy="496887"/>
          </a:xfrm>
          <a:prstGeom prst="rect">
            <a:avLst/>
          </a:prstGeom>
        </p:spPr>
        <p:txBody>
          <a:bodyPr vert="horz" lIns="91440" tIns="45720" rIns="91440" bIns="45720" rtlCol="0" anchor="b"/>
          <a:lstStyle>
            <a:lvl1pPr algn="r">
              <a:defRPr sz="1200"/>
            </a:lvl1pPr>
          </a:lstStyle>
          <a:p>
            <a:fld id="{6F9E9FB9-4D1E-4A88-8F87-B34AFE16905A}" type="slidenum">
              <a:rPr lang="zh-TW" altLang="en-US" smtClean="0"/>
              <a:t>‹#›</a:t>
            </a:fld>
            <a:endParaRPr lang="zh-TW" altLang="en-US"/>
          </a:p>
        </p:txBody>
      </p:sp>
    </p:spTree>
    <p:extLst>
      <p:ext uri="{BB962C8B-B14F-4D97-AF65-F5344CB8AC3E}">
        <p14:creationId xmlns:p14="http://schemas.microsoft.com/office/powerpoint/2010/main" val="91953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pic>
        <p:nvPicPr>
          <p:cNvPr id="7" name="圖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8828"/>
            <a:ext cx="9906000" cy="6839172"/>
          </a:xfrm>
          <a:prstGeom prst="rect">
            <a:avLst/>
          </a:prstGeom>
        </p:spPr>
      </p:pic>
      <p:sp>
        <p:nvSpPr>
          <p:cNvPr id="2" name="標題 1"/>
          <p:cNvSpPr>
            <a:spLocks noGrp="1"/>
          </p:cNvSpPr>
          <p:nvPr>
            <p:ph type="title" hasCustomPrompt="1"/>
          </p:nvPr>
        </p:nvSpPr>
        <p:spPr>
          <a:xfrm>
            <a:off x="632520" y="2708920"/>
            <a:ext cx="8640960" cy="720080"/>
          </a:xfrm>
        </p:spPr>
        <p:txBody>
          <a:bodyPr/>
          <a:lstStyle>
            <a:lvl1pPr>
              <a:defRPr>
                <a:solidFill>
                  <a:srgbClr val="393939"/>
                </a:solidFill>
                <a:latin typeface="微軟正黑體" panose="020B0604030504040204" pitchFamily="34" charset="-120"/>
                <a:ea typeface="微軟正黑體" panose="020B0604030504040204" pitchFamily="34" charset="-120"/>
              </a:defRPr>
            </a:lvl1pPr>
          </a:lstStyle>
          <a:p>
            <a:r>
              <a:rPr lang="zh-TW" altLang="en-US" dirty="0" smtClean="0"/>
              <a:t>封面</a:t>
            </a:r>
            <a:endParaRPr lang="zh-TW" altLang="en-US" dirty="0"/>
          </a:p>
        </p:txBody>
      </p:sp>
      <p:sp>
        <p:nvSpPr>
          <p:cNvPr id="6" name="副標題 2"/>
          <p:cNvSpPr>
            <a:spLocks noGrp="1"/>
          </p:cNvSpPr>
          <p:nvPr>
            <p:ph type="subTitle" idx="1"/>
          </p:nvPr>
        </p:nvSpPr>
        <p:spPr>
          <a:xfrm>
            <a:off x="1352600" y="3789040"/>
            <a:ext cx="7200800" cy="1080120"/>
          </a:xfrm>
        </p:spPr>
        <p:txBody>
          <a:bodyPr>
            <a:normAutofit/>
          </a:bodyPr>
          <a:lstStyle>
            <a:lvl1pPr marL="0" indent="0" algn="ctr">
              <a:buNone/>
              <a:defRPr sz="2000">
                <a:solidFill>
                  <a:srgbClr val="393939"/>
                </a:solidFill>
                <a:latin typeface="微軟正黑體" panose="020B0604030504040204" pitchFamily="34" charset="-120"/>
                <a:ea typeface="微軟正黑體" panose="020B0604030504040204" pitchFamily="34" charset="-12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dirty="0"/>
          </a:p>
        </p:txBody>
      </p:sp>
      <p:sp>
        <p:nvSpPr>
          <p:cNvPr id="5" name="投影片編號版面配置區 5"/>
          <p:cNvSpPr>
            <a:spLocks noGrp="1"/>
          </p:cNvSpPr>
          <p:nvPr>
            <p:ph type="sldNum" sz="quarter" idx="4"/>
          </p:nvPr>
        </p:nvSpPr>
        <p:spPr>
          <a:xfrm>
            <a:off x="4743772" y="6644382"/>
            <a:ext cx="425252" cy="313010"/>
          </a:xfrm>
          <a:prstGeom prst="rect">
            <a:avLst/>
          </a:prstGeom>
        </p:spPr>
        <p:txBody>
          <a:bodyPr/>
          <a:lstStyle>
            <a:lvl1pPr algn="ctr">
              <a:defRPr sz="1050">
                <a:solidFill>
                  <a:srgbClr val="FFFFFF"/>
                </a:solidFill>
              </a:defRPr>
            </a:lvl1pPr>
          </a:lstStyle>
          <a:p>
            <a:fld id="{8F4EACC7-37E3-43A5-A5FB-BEB9CE95D266}" type="slidenum">
              <a:rPr lang="zh-TW" altLang="en-US" smtClean="0"/>
              <a:pPr/>
              <a:t>‹#›</a:t>
            </a:fld>
            <a:endParaRPr lang="zh-TW" altLang="en-US"/>
          </a:p>
        </p:txBody>
      </p:sp>
      <p:pic>
        <p:nvPicPr>
          <p:cNvPr id="8" name="圖片 7"/>
          <p:cNvPicPr>
            <a:picLocks noChangeAspect="1"/>
          </p:cNvPicPr>
          <p:nvPr userDrawn="1"/>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12032" t="12815" r="5750" b="17466"/>
          <a:stretch/>
        </p:blipFill>
        <p:spPr>
          <a:xfrm>
            <a:off x="8841432" y="6479122"/>
            <a:ext cx="920550" cy="381692"/>
          </a:xfrm>
          <a:prstGeom prst="rect">
            <a:avLst/>
          </a:prstGeom>
        </p:spPr>
      </p:pic>
    </p:spTree>
    <p:extLst>
      <p:ext uri="{BB962C8B-B14F-4D97-AF65-F5344CB8AC3E}">
        <p14:creationId xmlns:p14="http://schemas.microsoft.com/office/powerpoint/2010/main" val="355453128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只有標題">
    <p:spTree>
      <p:nvGrpSpPr>
        <p:cNvPr id="1" name=""/>
        <p:cNvGrpSpPr/>
        <p:nvPr/>
      </p:nvGrpSpPr>
      <p:grpSpPr>
        <a:xfrm>
          <a:off x="0" y="0"/>
          <a:ext cx="0" cy="0"/>
          <a:chOff x="0" y="0"/>
          <a:chExt cx="0" cy="0"/>
        </a:xfrm>
      </p:grpSpPr>
      <p:sp>
        <p:nvSpPr>
          <p:cNvPr id="4" name="投影片編號版面配置區 5"/>
          <p:cNvSpPr>
            <a:spLocks noGrp="1"/>
          </p:cNvSpPr>
          <p:nvPr>
            <p:ph type="sldNum" sz="quarter" idx="12"/>
          </p:nvPr>
        </p:nvSpPr>
        <p:spPr>
          <a:xfrm>
            <a:off x="4743772" y="6644382"/>
            <a:ext cx="425252" cy="313010"/>
          </a:xfrm>
          <a:prstGeom prst="rect">
            <a:avLst/>
          </a:prstGeom>
        </p:spPr>
        <p:txBody>
          <a:bodyPr/>
          <a:lstStyle>
            <a:lvl1pPr algn="ctr">
              <a:defRPr sz="1050">
                <a:solidFill>
                  <a:srgbClr val="FFFFFF"/>
                </a:solidFill>
              </a:defRPr>
            </a:lvl1pPr>
          </a:lstStyle>
          <a:p>
            <a:fld id="{E28562E0-AE09-4D11-92BC-5850C0B2AD0D}" type="slidenum">
              <a:rPr lang="zh-TW" altLang="en-US" smtClean="0"/>
              <a:pPr/>
              <a:t>‹#›</a:t>
            </a:fld>
            <a:endParaRPr lang="zh-TW" altLang="en-US"/>
          </a:p>
        </p:txBody>
      </p:sp>
      <p:sp>
        <p:nvSpPr>
          <p:cNvPr id="5" name="標題版面配置區 1"/>
          <p:cNvSpPr>
            <a:spLocks noGrp="1"/>
          </p:cNvSpPr>
          <p:nvPr>
            <p:ph type="title"/>
          </p:nvPr>
        </p:nvSpPr>
        <p:spPr bwMode="ltGray">
          <a:xfrm>
            <a:off x="632520" y="116632"/>
            <a:ext cx="8640960" cy="764704"/>
          </a:xfrm>
          <a:prstGeom prst="rect">
            <a:avLst/>
          </a:prstGeom>
        </p:spPr>
        <p:txBody>
          <a:bodyPr vert="horz" lIns="91440" tIns="45720" rIns="91440" bIns="45720" rtlCol="0" anchor="ctr">
            <a:noAutofit/>
          </a:bodyPr>
          <a:lstStyle>
            <a:lvl1pPr>
              <a:defRPr>
                <a:latin typeface="微軟正黑體" panose="020B0604030504040204" pitchFamily="34" charset="-120"/>
                <a:ea typeface="微軟正黑體" panose="020B0604030504040204" pitchFamily="34" charset="-120"/>
              </a:defRPr>
            </a:lvl1pPr>
          </a:lstStyle>
          <a:p>
            <a:pPr lvl="0"/>
            <a:r>
              <a:rPr lang="zh-TW" altLang="en-US" smtClean="0"/>
              <a:t>按一下以編輯母片標題樣式</a:t>
            </a:r>
            <a:endParaRPr lang="zh-TW" altLang="en-US" dirty="0"/>
          </a:p>
        </p:txBody>
      </p:sp>
    </p:spTree>
    <p:extLst>
      <p:ext uri="{BB962C8B-B14F-4D97-AF65-F5344CB8AC3E}">
        <p14:creationId xmlns:p14="http://schemas.microsoft.com/office/powerpoint/2010/main" val="410856060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投影片編號版面配置區 5"/>
          <p:cNvSpPr>
            <a:spLocks noGrp="1"/>
          </p:cNvSpPr>
          <p:nvPr>
            <p:ph type="sldNum" sz="quarter" idx="12"/>
          </p:nvPr>
        </p:nvSpPr>
        <p:spPr>
          <a:xfrm>
            <a:off x="4743772" y="6644382"/>
            <a:ext cx="425252" cy="313010"/>
          </a:xfrm>
          <a:prstGeom prst="rect">
            <a:avLst/>
          </a:prstGeom>
        </p:spPr>
        <p:txBody>
          <a:bodyPr/>
          <a:lstStyle>
            <a:lvl1pPr algn="ctr">
              <a:defRPr sz="1050">
                <a:solidFill>
                  <a:srgbClr val="FFFFFF"/>
                </a:solidFill>
              </a:defRPr>
            </a:lvl1pPr>
          </a:lstStyle>
          <a:p>
            <a:fld id="{E28562E0-AE09-4D11-92BC-5850C0B2AD0D}" type="slidenum">
              <a:rPr lang="zh-TW" altLang="en-US" smtClean="0"/>
              <a:pPr/>
              <a:t>‹#›</a:t>
            </a:fld>
            <a:endParaRPr lang="zh-TW" altLang="en-US"/>
          </a:p>
        </p:txBody>
      </p:sp>
    </p:spTree>
    <p:extLst>
      <p:ext uri="{BB962C8B-B14F-4D97-AF65-F5344CB8AC3E}">
        <p14:creationId xmlns:p14="http://schemas.microsoft.com/office/powerpoint/2010/main" val="289152772"/>
      </p:ext>
    </p:extLst>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941513" y="4800600"/>
            <a:ext cx="5943600" cy="566738"/>
          </a:xfrm>
        </p:spPr>
        <p:txBody>
          <a:bodyPr anchor="b"/>
          <a:lstStyle>
            <a:lvl1pPr algn="l">
              <a:defRPr sz="2000" b="1">
                <a:latin typeface="微軟正黑體" panose="020B0604030504040204" pitchFamily="34" charset="-120"/>
                <a:ea typeface="微軟正黑體" panose="020B0604030504040204" pitchFamily="34" charset="-120"/>
              </a:defRPr>
            </a:lvl1pPr>
          </a:lstStyle>
          <a:p>
            <a:r>
              <a:rPr lang="zh-TW" altLang="en-US" smtClean="0"/>
              <a:t>按一下以編輯母片標題樣式</a:t>
            </a:r>
            <a:endParaRPr lang="zh-TW" altLang="en-US" dirty="0"/>
          </a:p>
        </p:txBody>
      </p:sp>
      <p:sp>
        <p:nvSpPr>
          <p:cNvPr id="3" name="圖片版面配置區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zh-TW" altLang="en-US" dirty="0"/>
          </a:p>
        </p:txBody>
      </p:sp>
      <p:sp>
        <p:nvSpPr>
          <p:cNvPr id="4" name="文字版面配置區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8" name="投影片編號版面配置區 5"/>
          <p:cNvSpPr>
            <a:spLocks noGrp="1"/>
          </p:cNvSpPr>
          <p:nvPr>
            <p:ph type="sldNum" sz="quarter" idx="12"/>
          </p:nvPr>
        </p:nvSpPr>
        <p:spPr>
          <a:xfrm>
            <a:off x="4743772" y="6644382"/>
            <a:ext cx="425252" cy="313010"/>
          </a:xfrm>
          <a:prstGeom prst="rect">
            <a:avLst/>
          </a:prstGeom>
        </p:spPr>
        <p:txBody>
          <a:bodyPr/>
          <a:lstStyle>
            <a:lvl1pPr algn="ctr">
              <a:defRPr sz="1050">
                <a:solidFill>
                  <a:srgbClr val="FFFFFF"/>
                </a:solidFill>
              </a:defRPr>
            </a:lvl1pPr>
          </a:lstStyle>
          <a:p>
            <a:fld id="{E28562E0-AE09-4D11-92BC-5850C0B2AD0D}" type="slidenum">
              <a:rPr lang="zh-TW" altLang="en-US" smtClean="0"/>
              <a:pPr/>
              <a:t>‹#›</a:t>
            </a:fld>
            <a:endParaRPr lang="zh-TW" altLang="en-US"/>
          </a:p>
        </p:txBody>
      </p:sp>
    </p:spTree>
    <p:extLst>
      <p:ext uri="{BB962C8B-B14F-4D97-AF65-F5344CB8AC3E}">
        <p14:creationId xmlns:p14="http://schemas.microsoft.com/office/powerpoint/2010/main" val="2253824835"/>
      </p:ext>
    </p:extLst>
  </p:cSld>
  <p:clrMapOvr>
    <a:masterClrMapping/>
  </p:clrMapOvr>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標題及直排文字">
    <p:spTree>
      <p:nvGrpSpPr>
        <p:cNvPr id="1" name=""/>
        <p:cNvGrpSpPr/>
        <p:nvPr/>
      </p:nvGrpSpPr>
      <p:grpSpPr>
        <a:xfrm>
          <a:off x="0" y="0"/>
          <a:ext cx="0" cy="0"/>
          <a:chOff x="0" y="0"/>
          <a:chExt cx="0" cy="0"/>
        </a:xfrm>
      </p:grpSpPr>
      <p:sp>
        <p:nvSpPr>
          <p:cNvPr id="3" name="直排文字版面配置區 2"/>
          <p:cNvSpPr>
            <a:spLocks noGrp="1"/>
          </p:cNvSpPr>
          <p:nvPr>
            <p:ph type="body" orient="vert" idx="1"/>
          </p:nvPr>
        </p:nvSpPr>
        <p:spPr>
          <a:xfrm>
            <a:off x="992560" y="1628800"/>
            <a:ext cx="8280920" cy="4680520"/>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投影片編號版面配置區 5"/>
          <p:cNvSpPr>
            <a:spLocks noGrp="1"/>
          </p:cNvSpPr>
          <p:nvPr>
            <p:ph type="sldNum" sz="quarter" idx="12"/>
          </p:nvPr>
        </p:nvSpPr>
        <p:spPr>
          <a:xfrm>
            <a:off x="4743772" y="6644382"/>
            <a:ext cx="425252" cy="313010"/>
          </a:xfrm>
          <a:prstGeom prst="rect">
            <a:avLst/>
          </a:prstGeom>
        </p:spPr>
        <p:txBody>
          <a:bodyPr/>
          <a:lstStyle>
            <a:lvl1pPr algn="ctr">
              <a:defRPr sz="1050">
                <a:solidFill>
                  <a:srgbClr val="FFFFFF"/>
                </a:solidFill>
              </a:defRPr>
            </a:lvl1pPr>
          </a:lstStyle>
          <a:p>
            <a:fld id="{E28562E0-AE09-4D11-92BC-5850C0B2AD0D}" type="slidenum">
              <a:rPr lang="zh-TW" altLang="en-US" smtClean="0"/>
              <a:pPr/>
              <a:t>‹#›</a:t>
            </a:fld>
            <a:endParaRPr lang="zh-TW" altLang="en-US"/>
          </a:p>
        </p:txBody>
      </p:sp>
      <p:sp>
        <p:nvSpPr>
          <p:cNvPr id="5" name="標題版面配置區 1"/>
          <p:cNvSpPr>
            <a:spLocks noGrp="1"/>
          </p:cNvSpPr>
          <p:nvPr>
            <p:ph type="title"/>
          </p:nvPr>
        </p:nvSpPr>
        <p:spPr bwMode="ltGray">
          <a:xfrm>
            <a:off x="632520" y="116632"/>
            <a:ext cx="8640960" cy="764704"/>
          </a:xfrm>
          <a:prstGeom prst="rect">
            <a:avLst/>
          </a:prstGeom>
        </p:spPr>
        <p:txBody>
          <a:bodyPr vert="horz" lIns="91440" tIns="45720" rIns="91440" bIns="45720" rtlCol="0" anchor="ctr">
            <a:noAutofit/>
          </a:bodyPr>
          <a:lstStyle>
            <a:lvl1pPr>
              <a:defRPr>
                <a:latin typeface="微軟正黑體" panose="020B0604030504040204" pitchFamily="34" charset="-120"/>
                <a:ea typeface="微軟正黑體" panose="020B0604030504040204" pitchFamily="34" charset="-120"/>
              </a:defRPr>
            </a:lvl1pPr>
          </a:lstStyle>
          <a:p>
            <a:pPr lvl="0"/>
            <a:r>
              <a:rPr lang="zh-TW" altLang="en-US" smtClean="0"/>
              <a:t>按一下以編輯母片標題樣式</a:t>
            </a:r>
            <a:endParaRPr lang="zh-TW" altLang="en-US" dirty="0"/>
          </a:p>
        </p:txBody>
      </p:sp>
    </p:spTree>
    <p:extLst>
      <p:ext uri="{BB962C8B-B14F-4D97-AF65-F5344CB8AC3E}">
        <p14:creationId xmlns:p14="http://schemas.microsoft.com/office/powerpoint/2010/main" val="1015258688"/>
      </p:ext>
    </p:extLst>
  </p:cSld>
  <p:clrMapOvr>
    <a:masterClrMapping/>
  </p:clrMapOvr>
  <p:timing>
    <p:tnLst>
      <p:par>
        <p:cTn id="1" dur="indefinite" restart="never" nodeType="tmRoot"/>
      </p:par>
    </p:tnLst>
  </p:timing>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7181850" y="548680"/>
            <a:ext cx="2091630" cy="5760640"/>
          </a:xfrm>
        </p:spPr>
        <p:txBody>
          <a:bodyPr vert="eaVert"/>
          <a:lstStyle>
            <a:lvl1pPr>
              <a:defRPr sz="3200">
                <a:latin typeface="微軟正黑體" panose="020B0604030504040204" pitchFamily="34" charset="-120"/>
                <a:ea typeface="微軟正黑體" panose="020B0604030504040204" pitchFamily="34" charset="-120"/>
              </a:defRPr>
            </a:lvl1pPr>
          </a:lstStyle>
          <a:p>
            <a:r>
              <a:rPr lang="zh-TW" altLang="en-US" smtClean="0"/>
              <a:t>按一下以編輯母片標題樣式</a:t>
            </a:r>
            <a:endParaRPr lang="zh-TW" altLang="en-US" dirty="0"/>
          </a:p>
        </p:txBody>
      </p:sp>
      <p:sp>
        <p:nvSpPr>
          <p:cNvPr id="3" name="直排文字版面配置區 2"/>
          <p:cNvSpPr>
            <a:spLocks noGrp="1"/>
          </p:cNvSpPr>
          <p:nvPr>
            <p:ph type="body" orient="vert" idx="1"/>
          </p:nvPr>
        </p:nvSpPr>
        <p:spPr>
          <a:xfrm>
            <a:off x="344487" y="836712"/>
            <a:ext cx="6684963" cy="5472608"/>
          </a:xfrm>
        </p:spPr>
        <p:txBody>
          <a:bodyPr vert="eaVert"/>
          <a:lstStyle/>
          <a:p>
            <a:pPr lvl="0"/>
            <a:r>
              <a:rPr lang="zh-TW" altLang="en-US" dirty="0" smtClean="0"/>
              <a:t>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7" name="投影片編號版面配置區 5"/>
          <p:cNvSpPr>
            <a:spLocks noGrp="1"/>
          </p:cNvSpPr>
          <p:nvPr>
            <p:ph type="sldNum" sz="quarter" idx="12"/>
          </p:nvPr>
        </p:nvSpPr>
        <p:spPr>
          <a:xfrm>
            <a:off x="4743772" y="6644382"/>
            <a:ext cx="425252" cy="313010"/>
          </a:xfrm>
          <a:prstGeom prst="rect">
            <a:avLst/>
          </a:prstGeom>
        </p:spPr>
        <p:txBody>
          <a:bodyPr/>
          <a:lstStyle>
            <a:lvl1pPr algn="ctr">
              <a:defRPr sz="1050">
                <a:solidFill>
                  <a:srgbClr val="FFFFFF"/>
                </a:solidFill>
              </a:defRPr>
            </a:lvl1pPr>
          </a:lstStyle>
          <a:p>
            <a:fld id="{E28562E0-AE09-4D11-92BC-5850C0B2AD0D}" type="slidenum">
              <a:rPr lang="zh-TW" altLang="en-US" smtClean="0"/>
              <a:pPr/>
              <a:t>‹#›</a:t>
            </a:fld>
            <a:endParaRPr lang="zh-TW" altLang="en-US"/>
          </a:p>
        </p:txBody>
      </p:sp>
    </p:spTree>
    <p:extLst>
      <p:ext uri="{BB962C8B-B14F-4D97-AF65-F5344CB8AC3E}">
        <p14:creationId xmlns:p14="http://schemas.microsoft.com/office/powerpoint/2010/main" val="1646990052"/>
      </p:ext>
    </p:extLst>
  </p:cSld>
  <p:clrMapOvr>
    <a:masterClrMapping/>
  </p:clrMapOvr>
  <p:timing>
    <p:tnLst>
      <p:par>
        <p:cTn id="1" dur="indefinite" restart="never" nodeType="tmRoot"/>
      </p:par>
    </p:tnLst>
  </p:timing>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標題及橫排文字">
    <p:spTree>
      <p:nvGrpSpPr>
        <p:cNvPr id="1" name=""/>
        <p:cNvGrpSpPr/>
        <p:nvPr/>
      </p:nvGrpSpPr>
      <p:grpSpPr>
        <a:xfrm>
          <a:off x="0" y="0"/>
          <a:ext cx="0" cy="0"/>
          <a:chOff x="0" y="0"/>
          <a:chExt cx="0" cy="0"/>
        </a:xfrm>
      </p:grpSpPr>
      <p:sp>
        <p:nvSpPr>
          <p:cNvPr id="4" name="投影片編號版面配置區 5"/>
          <p:cNvSpPr>
            <a:spLocks noGrp="1"/>
          </p:cNvSpPr>
          <p:nvPr>
            <p:ph type="sldNum" sz="quarter" idx="12"/>
          </p:nvPr>
        </p:nvSpPr>
        <p:spPr>
          <a:xfrm>
            <a:off x="4743772" y="6644382"/>
            <a:ext cx="425252" cy="313010"/>
          </a:xfrm>
          <a:prstGeom prst="rect">
            <a:avLst/>
          </a:prstGeom>
        </p:spPr>
        <p:txBody>
          <a:bodyPr/>
          <a:lstStyle>
            <a:lvl1pPr algn="ctr">
              <a:defRPr sz="1050">
                <a:solidFill>
                  <a:srgbClr val="FFFFFF"/>
                </a:solidFill>
              </a:defRPr>
            </a:lvl1pPr>
          </a:lstStyle>
          <a:p>
            <a:fld id="{8F4EACC7-37E3-43A5-A5FB-BEB9CE95D266}" type="slidenum">
              <a:rPr lang="zh-TW" altLang="en-US" smtClean="0"/>
              <a:pPr/>
              <a:t>‹#›</a:t>
            </a:fld>
            <a:endParaRPr lang="zh-TW" altLang="en-US"/>
          </a:p>
        </p:txBody>
      </p:sp>
      <p:sp>
        <p:nvSpPr>
          <p:cNvPr id="6" name="直排文字版面配置區 2"/>
          <p:cNvSpPr>
            <a:spLocks noGrp="1"/>
          </p:cNvSpPr>
          <p:nvPr>
            <p:ph type="body" orient="vert" idx="1"/>
          </p:nvPr>
        </p:nvSpPr>
        <p:spPr bwMode="black">
          <a:xfrm>
            <a:off x="920552" y="1268760"/>
            <a:ext cx="8064896" cy="4896544"/>
          </a:xfrm>
        </p:spPr>
        <p:txBody>
          <a:bodyPr vert="horz"/>
          <a:lstStyle>
            <a:lvl1pPr>
              <a:defRPr>
                <a:solidFill>
                  <a:srgbClr val="50939A"/>
                </a:solidFill>
              </a:defRPr>
            </a:lvl1pPr>
            <a:lvl2pPr>
              <a:defRPr>
                <a:solidFill>
                  <a:schemeClr val="bg2">
                    <a:lumMod val="25000"/>
                  </a:schemeClr>
                </a:solidFill>
              </a:defRPr>
            </a:lvl2pPr>
            <a:lvl3pPr>
              <a:defRPr>
                <a:solidFill>
                  <a:schemeClr val="bg2">
                    <a:lumMod val="25000"/>
                  </a:schemeClr>
                </a:solidFill>
              </a:defRPr>
            </a:lvl3pPr>
            <a:lvl4pPr>
              <a:defRPr>
                <a:solidFill>
                  <a:schemeClr val="bg2">
                    <a:lumMod val="25000"/>
                  </a:schemeClr>
                </a:solidFill>
              </a:defRPr>
            </a:lvl4pPr>
            <a:lvl5pPr>
              <a:defRPr>
                <a:solidFill>
                  <a:schemeClr val="bg2">
                    <a:lumMod val="25000"/>
                  </a:schemeClr>
                </a:solidFill>
              </a:defRPr>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7" name="標題版面配置區 1"/>
          <p:cNvSpPr>
            <a:spLocks noGrp="1"/>
          </p:cNvSpPr>
          <p:nvPr>
            <p:ph type="title"/>
          </p:nvPr>
        </p:nvSpPr>
        <p:spPr bwMode="ltGray">
          <a:xfrm>
            <a:off x="920552" y="208006"/>
            <a:ext cx="8136904" cy="547477"/>
          </a:xfrm>
          <a:prstGeom prst="rect">
            <a:avLst/>
          </a:prstGeom>
        </p:spPr>
        <p:txBody>
          <a:bodyPr vert="horz" lIns="91440" tIns="45720" rIns="91440" bIns="45720" rtlCol="0" anchor="ctr">
            <a:noAutofit/>
          </a:bodyPr>
          <a:lstStyle>
            <a:lvl1pPr>
              <a:defRPr>
                <a:solidFill>
                  <a:srgbClr val="002060"/>
                </a:solidFill>
                <a:latin typeface="微軟正黑體" panose="020B0604030504040204" pitchFamily="34" charset="-120"/>
                <a:ea typeface="微軟正黑體" panose="020B0604030504040204" pitchFamily="34" charset="-120"/>
              </a:defRPr>
            </a:lvl1pPr>
          </a:lstStyle>
          <a:p>
            <a:pPr lvl="0"/>
            <a:r>
              <a:rPr lang="zh-TW" altLang="en-US" dirty="0"/>
              <a:t>按一下以編輯母片標題樣式</a:t>
            </a:r>
          </a:p>
        </p:txBody>
      </p:sp>
    </p:spTree>
    <p:extLst>
      <p:ext uri="{BB962C8B-B14F-4D97-AF65-F5344CB8AC3E}">
        <p14:creationId xmlns:p14="http://schemas.microsoft.com/office/powerpoint/2010/main" val="121369348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32520" y="2708921"/>
            <a:ext cx="8640960" cy="716838"/>
          </a:xfrm>
        </p:spPr>
        <p:txBody>
          <a:bodyPr/>
          <a:lstStyle>
            <a:lvl1pPr>
              <a:defRPr>
                <a:solidFill>
                  <a:srgbClr val="393939"/>
                </a:solidFill>
                <a:latin typeface="微軟正黑體" panose="020B0604030504040204" pitchFamily="34" charset="-120"/>
                <a:ea typeface="微軟正黑體" panose="020B0604030504040204" pitchFamily="34" charset="-120"/>
              </a:defRPr>
            </a:lvl1pPr>
          </a:lstStyle>
          <a:p>
            <a:r>
              <a:rPr lang="zh-TW" altLang="en-US" smtClean="0"/>
              <a:t>按一下以編輯母片標題樣式</a:t>
            </a:r>
            <a:endParaRPr lang="zh-TW" altLang="en-US" dirty="0"/>
          </a:p>
        </p:txBody>
      </p:sp>
      <p:sp>
        <p:nvSpPr>
          <p:cNvPr id="3" name="副標題 2"/>
          <p:cNvSpPr>
            <a:spLocks noGrp="1"/>
          </p:cNvSpPr>
          <p:nvPr>
            <p:ph type="subTitle" idx="1"/>
          </p:nvPr>
        </p:nvSpPr>
        <p:spPr>
          <a:xfrm>
            <a:off x="1352600" y="3789040"/>
            <a:ext cx="7200800" cy="1080120"/>
          </a:xfrm>
        </p:spPr>
        <p:txBody>
          <a:bodyPr>
            <a:normAutofit/>
          </a:bodyPr>
          <a:lstStyle>
            <a:lvl1pPr marL="0" indent="0" algn="ctr">
              <a:buNone/>
              <a:defRPr sz="2000">
                <a:solidFill>
                  <a:srgbClr val="393939"/>
                </a:solidFill>
                <a:latin typeface="微軟正黑體" panose="020B0604030504040204" pitchFamily="34" charset="-120"/>
                <a:ea typeface="微軟正黑體" panose="020B0604030504040204" pitchFamily="34" charset="-12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dirty="0"/>
          </a:p>
        </p:txBody>
      </p:sp>
      <p:sp>
        <p:nvSpPr>
          <p:cNvPr id="6" name="投影片編號版面配置區 5"/>
          <p:cNvSpPr>
            <a:spLocks noGrp="1"/>
          </p:cNvSpPr>
          <p:nvPr>
            <p:ph type="sldNum" sz="quarter" idx="12"/>
          </p:nvPr>
        </p:nvSpPr>
        <p:spPr>
          <a:xfrm>
            <a:off x="4743772" y="6644382"/>
            <a:ext cx="425252" cy="313010"/>
          </a:xfrm>
          <a:prstGeom prst="rect">
            <a:avLst/>
          </a:prstGeom>
        </p:spPr>
        <p:txBody>
          <a:bodyPr/>
          <a:lstStyle>
            <a:lvl1pPr algn="ctr">
              <a:defRPr sz="1050">
                <a:solidFill>
                  <a:srgbClr val="FFFFFF"/>
                </a:solidFill>
              </a:defRPr>
            </a:lvl1pPr>
          </a:lstStyle>
          <a:p>
            <a:fld id="{8F4EACC7-37E3-43A5-A5FB-BEB9CE95D266}" type="slidenum">
              <a:rPr lang="zh-TW" altLang="en-US" smtClean="0"/>
              <a:pPr/>
              <a:t>‹#›</a:t>
            </a:fld>
            <a:endParaRPr lang="zh-TW" altLang="en-US"/>
          </a:p>
        </p:txBody>
      </p:sp>
    </p:spTree>
    <p:extLst>
      <p:ext uri="{BB962C8B-B14F-4D97-AF65-F5344CB8AC3E}">
        <p14:creationId xmlns:p14="http://schemas.microsoft.com/office/powerpoint/2010/main" val="12193365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1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sp>
        <p:nvSpPr>
          <p:cNvPr id="4" name="投影片編號版面配置區 5"/>
          <p:cNvSpPr>
            <a:spLocks noGrp="1"/>
          </p:cNvSpPr>
          <p:nvPr>
            <p:ph type="sldNum" sz="quarter" idx="12"/>
          </p:nvPr>
        </p:nvSpPr>
        <p:spPr>
          <a:xfrm>
            <a:off x="4743772" y="6644382"/>
            <a:ext cx="425252" cy="313010"/>
          </a:xfrm>
          <a:prstGeom prst="rect">
            <a:avLst/>
          </a:prstGeom>
        </p:spPr>
        <p:txBody>
          <a:bodyPr/>
          <a:lstStyle>
            <a:lvl1pPr algn="ctr">
              <a:defRPr sz="1050">
                <a:solidFill>
                  <a:srgbClr val="FFFFFF"/>
                </a:solidFill>
              </a:defRPr>
            </a:lvl1pPr>
          </a:lstStyle>
          <a:p>
            <a:fld id="{8F4EACC7-37E3-43A5-A5FB-BEB9CE95D266}" type="slidenum">
              <a:rPr lang="zh-TW" altLang="en-US" smtClean="0"/>
              <a:pPr/>
              <a:t>‹#›</a:t>
            </a:fld>
            <a:endParaRPr lang="zh-TW" altLang="en-US"/>
          </a:p>
        </p:txBody>
      </p:sp>
      <p:sp>
        <p:nvSpPr>
          <p:cNvPr id="5" name="標題版面配置區 1"/>
          <p:cNvSpPr>
            <a:spLocks noGrp="1"/>
          </p:cNvSpPr>
          <p:nvPr>
            <p:ph type="title"/>
          </p:nvPr>
        </p:nvSpPr>
        <p:spPr bwMode="ltGray">
          <a:xfrm>
            <a:off x="635918" y="57972"/>
            <a:ext cx="8640960" cy="764704"/>
          </a:xfrm>
          <a:prstGeom prst="rect">
            <a:avLst/>
          </a:prstGeom>
        </p:spPr>
        <p:txBody>
          <a:bodyPr vert="horz" lIns="91440" tIns="45720" rIns="91440" bIns="45720" rtlCol="0" anchor="ctr">
            <a:noAutofit/>
          </a:bodyPr>
          <a:lstStyle>
            <a:lvl1pPr>
              <a:defRPr>
                <a:latin typeface="微軟正黑體" panose="020B0604030504040204" pitchFamily="34" charset="-120"/>
                <a:ea typeface="微軟正黑體" panose="020B0604030504040204" pitchFamily="34" charset="-120"/>
              </a:defRPr>
            </a:lvl1pPr>
          </a:lstStyle>
          <a:p>
            <a:pPr lvl="0"/>
            <a:r>
              <a:rPr lang="zh-TW" altLang="en-US" dirty="0" smtClean="0"/>
              <a:t>按一下以編輯母片標題樣式</a:t>
            </a:r>
            <a:endParaRPr lang="zh-TW" altLang="en-US" dirty="0"/>
          </a:p>
        </p:txBody>
      </p:sp>
      <p:sp>
        <p:nvSpPr>
          <p:cNvPr id="6" name="內容版面配置區 2"/>
          <p:cNvSpPr>
            <a:spLocks noGrp="1"/>
          </p:cNvSpPr>
          <p:nvPr>
            <p:ph idx="1"/>
          </p:nvPr>
        </p:nvSpPr>
        <p:spPr>
          <a:xfrm>
            <a:off x="1136576" y="1340768"/>
            <a:ext cx="7776864" cy="4968552"/>
          </a:xfrm>
        </p:spPr>
        <p:txBody>
          <a:bodyPr/>
          <a:lstStyle>
            <a:lvl1pPr marL="457200" marR="0" indent="-457200" algn="l" defTabSz="914400" rtl="0" eaLnBrk="1" fontAlgn="auto" latinLnBrk="0" hangingPunct="1">
              <a:lnSpc>
                <a:spcPct val="100000"/>
              </a:lnSpc>
              <a:spcBef>
                <a:spcPts val="600"/>
              </a:spcBef>
              <a:spcAft>
                <a:spcPts val="600"/>
              </a:spcAft>
              <a:buClrTx/>
              <a:buSzTx/>
              <a:buFont typeface="Arial" panose="020B0604020202020204" pitchFamily="34" charset="0"/>
              <a:buChar char="•"/>
              <a:tabLst/>
              <a:defRPr sz="2800" b="1">
                <a:solidFill>
                  <a:srgbClr val="6AA9A8"/>
                </a:solidFill>
              </a:defRPr>
            </a:lvl1pPr>
            <a:lvl2pPr marL="704850" indent="-342900">
              <a:lnSpc>
                <a:spcPct val="100000"/>
              </a:lnSpc>
              <a:spcBef>
                <a:spcPts val="600"/>
              </a:spcBef>
              <a:spcAft>
                <a:spcPts val="600"/>
              </a:spcAft>
              <a:buFont typeface="Wingdings" panose="05000000000000000000" pitchFamily="2" charset="2"/>
              <a:buChar char="u"/>
              <a:defRPr b="0">
                <a:solidFill>
                  <a:schemeClr val="bg2">
                    <a:lumMod val="25000"/>
                  </a:schemeClr>
                </a:solidFill>
              </a:defRPr>
            </a:lvl2pPr>
            <a:lvl3pPr marL="1076325" indent="-266700">
              <a:lnSpc>
                <a:spcPct val="100000"/>
              </a:lnSpc>
              <a:spcBef>
                <a:spcPts val="600"/>
              </a:spcBef>
              <a:spcAft>
                <a:spcPts val="600"/>
              </a:spcAft>
              <a:buFont typeface="Wingdings" panose="05000000000000000000" pitchFamily="2" charset="2"/>
              <a:buChar char="p"/>
              <a:defRPr>
                <a:solidFill>
                  <a:schemeClr val="bg2">
                    <a:lumMod val="25000"/>
                  </a:schemeClr>
                </a:solidFill>
              </a:defRPr>
            </a:lvl3pPr>
            <a:lvl4pPr marL="990600" marR="0" indent="0" algn="l" defTabSz="914400" rtl="0" eaLnBrk="1" fontAlgn="auto" latinLnBrk="0" hangingPunct="1">
              <a:lnSpc>
                <a:spcPct val="100000"/>
              </a:lnSpc>
              <a:spcBef>
                <a:spcPts val="600"/>
              </a:spcBef>
              <a:spcAft>
                <a:spcPts val="600"/>
              </a:spcAft>
              <a:buClrTx/>
              <a:buSzTx/>
              <a:buFont typeface="Arial" pitchFamily="34" charset="0"/>
              <a:buNone/>
              <a:tabLst/>
              <a:defRPr>
                <a:solidFill>
                  <a:schemeClr val="bg2">
                    <a:lumMod val="25000"/>
                  </a:schemeClr>
                </a:solidFill>
              </a:defRPr>
            </a:lvl4pPr>
            <a:lvl5pPr marL="1257300" marR="0" indent="0" algn="l" defTabSz="914400" rtl="0" eaLnBrk="1" fontAlgn="auto" latinLnBrk="0" hangingPunct="1">
              <a:lnSpc>
                <a:spcPct val="100000"/>
              </a:lnSpc>
              <a:spcBef>
                <a:spcPts val="600"/>
              </a:spcBef>
              <a:spcAft>
                <a:spcPts val="600"/>
              </a:spcAft>
              <a:buClrTx/>
              <a:buSzTx/>
              <a:buFont typeface="Arial" pitchFamily="34" charset="0"/>
              <a:buNone/>
              <a:tabLst/>
              <a:defRPr>
                <a:solidFill>
                  <a:srgbClr val="888888"/>
                </a:solidFill>
              </a:defRPr>
            </a:lvl5pPr>
          </a:lstStyle>
          <a:p>
            <a:pPr marL="457200" marR="0" lvl="0" indent="-457200" algn="l" defTabSz="914400" rtl="0" eaLnBrk="1" fontAlgn="auto" latinLnBrk="0" hangingPunct="1">
              <a:lnSpc>
                <a:spcPct val="100000"/>
              </a:lnSpc>
              <a:spcBef>
                <a:spcPts val="600"/>
              </a:spcBef>
              <a:spcAft>
                <a:spcPts val="600"/>
              </a:spcAft>
              <a:buClrTx/>
              <a:buSzTx/>
              <a:buFont typeface="Arial" panose="020B0604020202020204" pitchFamily="34" charset="0"/>
              <a:buChar char="•"/>
              <a:tabLst/>
              <a:defRPr/>
            </a:pPr>
            <a:r>
              <a:rPr lang="zh-TW" altLang="en-US" dirty="0" smtClean="0"/>
              <a:t>編輯母片文字樣式</a:t>
            </a:r>
          </a:p>
          <a:p>
            <a:pPr lvl="1"/>
            <a:r>
              <a:rPr lang="zh-TW" altLang="en-US" dirty="0" smtClean="0"/>
              <a:t>第二層</a:t>
            </a:r>
          </a:p>
          <a:p>
            <a:pPr lvl="2"/>
            <a:r>
              <a:rPr lang="zh-TW" altLang="en-US" dirty="0" smtClean="0"/>
              <a:t>第三層</a:t>
            </a:r>
          </a:p>
          <a:p>
            <a:pPr marL="1257300" marR="0" lvl="3" indent="-266700" algn="l" defTabSz="914400" rtl="0" eaLnBrk="1" fontAlgn="auto" latinLnBrk="0" hangingPunct="1">
              <a:lnSpc>
                <a:spcPct val="100000"/>
              </a:lnSpc>
              <a:spcBef>
                <a:spcPts val="600"/>
              </a:spcBef>
              <a:spcAft>
                <a:spcPts val="600"/>
              </a:spcAft>
              <a:buClrTx/>
              <a:buSzTx/>
              <a:buFont typeface="Arial" pitchFamily="34" charset="0"/>
              <a:buChar char="–"/>
              <a:tabLst/>
              <a:defRPr/>
            </a:pPr>
            <a:r>
              <a:rPr lang="zh-TW" altLang="en-US" dirty="0" smtClean="0"/>
              <a:t>第四層</a:t>
            </a:r>
          </a:p>
          <a:p>
            <a:pPr marL="1524000" marR="0" lvl="4" indent="-266700" algn="l" defTabSz="914400" rtl="0" eaLnBrk="1" fontAlgn="auto" latinLnBrk="0" hangingPunct="1">
              <a:lnSpc>
                <a:spcPct val="100000"/>
              </a:lnSpc>
              <a:spcBef>
                <a:spcPts val="600"/>
              </a:spcBef>
              <a:spcAft>
                <a:spcPts val="600"/>
              </a:spcAft>
              <a:buClrTx/>
              <a:buSzTx/>
              <a:buFont typeface="Arial" pitchFamily="34" charset="0"/>
              <a:buChar char="»"/>
              <a:tabLst/>
              <a:defRPr/>
            </a:pPr>
            <a:r>
              <a:rPr kumimoji="0" lang="zh-TW" altLang="en-US" sz="1600" b="0" i="0" u="none" strike="noStrike" kern="1200" cap="none" spc="0" normalizeH="0" baseline="0" noProof="0" dirty="0" smtClean="0">
                <a:ln>
                  <a:noFill/>
                </a:ln>
                <a:solidFill>
                  <a:srgbClr val="888888"/>
                </a:solidFill>
                <a:effectLst/>
                <a:uLnTx/>
                <a:uFillTx/>
                <a:latin typeface="微軟正黑體" pitchFamily="34" charset="-120"/>
                <a:ea typeface="微軟正黑體" pitchFamily="34" charset="-120"/>
                <a:cs typeface="+mn-cs"/>
              </a:rPr>
              <a:t>第五層</a:t>
            </a:r>
          </a:p>
        </p:txBody>
      </p:sp>
    </p:spTree>
    <p:extLst>
      <p:ext uri="{BB962C8B-B14F-4D97-AF65-F5344CB8AC3E}">
        <p14:creationId xmlns:p14="http://schemas.microsoft.com/office/powerpoint/2010/main" val="15778595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只有標題">
    <p:spTree>
      <p:nvGrpSpPr>
        <p:cNvPr id="1" name=""/>
        <p:cNvGrpSpPr/>
        <p:nvPr/>
      </p:nvGrpSpPr>
      <p:grpSpPr>
        <a:xfrm>
          <a:off x="0" y="0"/>
          <a:ext cx="0" cy="0"/>
          <a:chOff x="0" y="0"/>
          <a:chExt cx="0" cy="0"/>
        </a:xfrm>
      </p:grpSpPr>
      <p:sp>
        <p:nvSpPr>
          <p:cNvPr id="6" name="投影片編號版面配置區 5"/>
          <p:cNvSpPr>
            <a:spLocks noGrp="1"/>
          </p:cNvSpPr>
          <p:nvPr>
            <p:ph type="sldNum" sz="quarter" idx="12"/>
          </p:nvPr>
        </p:nvSpPr>
        <p:spPr>
          <a:xfrm>
            <a:off x="4743772" y="6644382"/>
            <a:ext cx="425252" cy="313010"/>
          </a:xfrm>
          <a:prstGeom prst="rect">
            <a:avLst/>
          </a:prstGeom>
        </p:spPr>
        <p:txBody>
          <a:bodyPr/>
          <a:lstStyle>
            <a:lvl1pPr algn="ctr">
              <a:defRPr sz="1050">
                <a:solidFill>
                  <a:srgbClr val="FFFFFF"/>
                </a:solidFill>
              </a:defRPr>
            </a:lvl1pPr>
          </a:lstStyle>
          <a:p>
            <a:fld id="{8F4EACC7-37E3-43A5-A5FB-BEB9CE95D266}" type="slidenum">
              <a:rPr lang="zh-TW" altLang="en-US" smtClean="0"/>
              <a:pPr/>
              <a:t>‹#›</a:t>
            </a:fld>
            <a:endParaRPr lang="zh-TW" altLang="en-US"/>
          </a:p>
        </p:txBody>
      </p:sp>
      <p:sp>
        <p:nvSpPr>
          <p:cNvPr id="5" name="標題版面配置區 1"/>
          <p:cNvSpPr>
            <a:spLocks noGrp="1"/>
          </p:cNvSpPr>
          <p:nvPr>
            <p:ph type="title"/>
          </p:nvPr>
        </p:nvSpPr>
        <p:spPr bwMode="ltGray">
          <a:xfrm>
            <a:off x="632520" y="116632"/>
            <a:ext cx="8640960" cy="764704"/>
          </a:xfrm>
          <a:prstGeom prst="rect">
            <a:avLst/>
          </a:prstGeom>
        </p:spPr>
        <p:txBody>
          <a:bodyPr vert="horz" lIns="91440" tIns="45720" rIns="91440" bIns="45720" rtlCol="0" anchor="ctr">
            <a:noAutofit/>
          </a:bodyPr>
          <a:lstStyle>
            <a:lvl1pPr>
              <a:defRPr>
                <a:latin typeface="微軟正黑體" panose="020B0604030504040204" pitchFamily="34" charset="-120"/>
                <a:ea typeface="微軟正黑體" panose="020B0604030504040204" pitchFamily="34" charset="-120"/>
              </a:defRPr>
            </a:lvl1pPr>
          </a:lstStyle>
          <a:p>
            <a:pPr lvl="0"/>
            <a:r>
              <a:rPr lang="zh-TW" altLang="en-US" smtClean="0"/>
              <a:t>按一下以編輯母片標題樣式</a:t>
            </a:r>
            <a:endParaRPr lang="zh-TW" altLang="en-US" dirty="0"/>
          </a:p>
        </p:txBody>
      </p:sp>
    </p:spTree>
    <p:extLst>
      <p:ext uri="{BB962C8B-B14F-4D97-AF65-F5344CB8AC3E}">
        <p14:creationId xmlns:p14="http://schemas.microsoft.com/office/powerpoint/2010/main" val="261889477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標題及直排文字">
    <p:spTree>
      <p:nvGrpSpPr>
        <p:cNvPr id="1" name=""/>
        <p:cNvGrpSpPr/>
        <p:nvPr/>
      </p:nvGrpSpPr>
      <p:grpSpPr>
        <a:xfrm>
          <a:off x="0" y="0"/>
          <a:ext cx="0" cy="0"/>
          <a:chOff x="0" y="0"/>
          <a:chExt cx="0" cy="0"/>
        </a:xfrm>
      </p:grpSpPr>
      <p:sp>
        <p:nvSpPr>
          <p:cNvPr id="7" name="投影片編號版面配置區 5"/>
          <p:cNvSpPr>
            <a:spLocks noGrp="1"/>
          </p:cNvSpPr>
          <p:nvPr>
            <p:ph type="sldNum" sz="quarter" idx="12"/>
          </p:nvPr>
        </p:nvSpPr>
        <p:spPr>
          <a:xfrm>
            <a:off x="4743772" y="6644382"/>
            <a:ext cx="425252" cy="313010"/>
          </a:xfrm>
          <a:prstGeom prst="rect">
            <a:avLst/>
          </a:prstGeom>
        </p:spPr>
        <p:txBody>
          <a:bodyPr/>
          <a:lstStyle>
            <a:lvl1pPr algn="ctr">
              <a:defRPr sz="1050">
                <a:solidFill>
                  <a:srgbClr val="FFFFFF"/>
                </a:solidFill>
              </a:defRPr>
            </a:lvl1pPr>
          </a:lstStyle>
          <a:p>
            <a:fld id="{8F4EACC7-37E3-43A5-A5FB-BEB9CE95D266}" type="slidenum">
              <a:rPr lang="zh-TW" altLang="en-US" smtClean="0"/>
              <a:pPr/>
              <a:t>‹#›</a:t>
            </a:fld>
            <a:endParaRPr lang="zh-TW" altLang="en-US"/>
          </a:p>
        </p:txBody>
      </p:sp>
      <p:sp>
        <p:nvSpPr>
          <p:cNvPr id="5" name="標題版面配置區 1"/>
          <p:cNvSpPr>
            <a:spLocks noGrp="1"/>
          </p:cNvSpPr>
          <p:nvPr>
            <p:ph type="title"/>
          </p:nvPr>
        </p:nvSpPr>
        <p:spPr bwMode="ltGray">
          <a:xfrm>
            <a:off x="632520" y="116632"/>
            <a:ext cx="8640960" cy="764704"/>
          </a:xfrm>
          <a:prstGeom prst="rect">
            <a:avLst/>
          </a:prstGeom>
        </p:spPr>
        <p:txBody>
          <a:bodyPr vert="horz" lIns="91440" tIns="45720" rIns="91440" bIns="45720" rtlCol="0" anchor="ctr">
            <a:noAutofit/>
          </a:bodyPr>
          <a:lstStyle>
            <a:lvl1pPr>
              <a:defRPr>
                <a:latin typeface="微軟正黑體" panose="020B0604030504040204" pitchFamily="34" charset="-120"/>
                <a:ea typeface="微軟正黑體" panose="020B0604030504040204" pitchFamily="34" charset="-120"/>
              </a:defRPr>
            </a:lvl1pPr>
          </a:lstStyle>
          <a:p>
            <a:pPr lvl="0"/>
            <a:r>
              <a:rPr lang="zh-TW" altLang="en-US" smtClean="0"/>
              <a:t>按一下以編輯母片標題樣式</a:t>
            </a:r>
            <a:endParaRPr lang="zh-TW" altLang="en-US" dirty="0"/>
          </a:p>
        </p:txBody>
      </p:sp>
      <p:sp>
        <p:nvSpPr>
          <p:cNvPr id="6" name="直排文字版面配置區 2"/>
          <p:cNvSpPr>
            <a:spLocks noGrp="1"/>
          </p:cNvSpPr>
          <p:nvPr>
            <p:ph type="body" orient="vert" idx="1"/>
          </p:nvPr>
        </p:nvSpPr>
        <p:spPr>
          <a:xfrm>
            <a:off x="1352600" y="1628800"/>
            <a:ext cx="7200800" cy="4752528"/>
          </a:xfrm>
        </p:spPr>
        <p:txBody>
          <a:bodyPr vert="eaVert"/>
          <a:lstStyle>
            <a:lvl1pPr marL="342900" indent="-342900">
              <a:buFont typeface="Wingdings" panose="05000000000000000000" pitchFamily="2" charset="2"/>
              <a:buChar char="l"/>
              <a:defRPr/>
            </a:lvl1pPr>
            <a:lvl2pPr marL="714375" indent="-352425">
              <a:buFont typeface="Wingdings" panose="05000000000000000000" pitchFamily="2" charset="2"/>
              <a:buChar char="u"/>
              <a:defRPr b="0"/>
            </a:lvl2pPr>
            <a:lvl3pPr marL="990600" indent="-276225">
              <a:buFont typeface="Wingdings" panose="05000000000000000000" pitchFamily="2" charset="2"/>
              <a:buChar char="p"/>
              <a:defRPr/>
            </a:lvl3pPr>
            <a:lvl4pPr marL="1257300" indent="-266700">
              <a:buFont typeface="Wingdings" panose="05000000000000000000" pitchFamily="2" charset="2"/>
              <a:buChar char="n"/>
              <a:defRPr/>
            </a:lvl4pPr>
            <a:lvl5pPr>
              <a:defRPr>
                <a:solidFill>
                  <a:srgbClr val="888888"/>
                </a:solidFill>
              </a:defRPr>
            </a:lvl5pPr>
          </a:lstStyle>
          <a:p>
            <a:pPr lvl="0"/>
            <a:r>
              <a:rPr lang="zh-TW" altLang="en-US" dirty="0" smtClean="0"/>
              <a:t>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Tree>
    <p:extLst>
      <p:ext uri="{BB962C8B-B14F-4D97-AF65-F5344CB8AC3E}">
        <p14:creationId xmlns:p14="http://schemas.microsoft.com/office/powerpoint/2010/main" val="187293060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只有標題">
    <p:spTree>
      <p:nvGrpSpPr>
        <p:cNvPr id="1" name=""/>
        <p:cNvGrpSpPr/>
        <p:nvPr/>
      </p:nvGrpSpPr>
      <p:grpSpPr>
        <a:xfrm>
          <a:off x="0" y="0"/>
          <a:ext cx="0" cy="0"/>
          <a:chOff x="0" y="0"/>
          <a:chExt cx="0" cy="0"/>
        </a:xfrm>
      </p:grpSpPr>
      <p:sp>
        <p:nvSpPr>
          <p:cNvPr id="6" name="投影片編號版面配置區 5"/>
          <p:cNvSpPr>
            <a:spLocks noGrp="1"/>
          </p:cNvSpPr>
          <p:nvPr>
            <p:ph type="sldNum" sz="quarter" idx="12"/>
          </p:nvPr>
        </p:nvSpPr>
        <p:spPr>
          <a:xfrm>
            <a:off x="4743772" y="6644382"/>
            <a:ext cx="425252" cy="313010"/>
          </a:xfrm>
          <a:prstGeom prst="rect">
            <a:avLst/>
          </a:prstGeom>
        </p:spPr>
        <p:txBody>
          <a:bodyPr/>
          <a:lstStyle>
            <a:lvl1pPr algn="ctr">
              <a:defRPr sz="1050">
                <a:solidFill>
                  <a:srgbClr val="FFFFFF"/>
                </a:solidFill>
              </a:defRPr>
            </a:lvl1pPr>
          </a:lstStyle>
          <a:p>
            <a:fld id="{8F4EACC7-37E3-43A5-A5FB-BEB9CE95D266}" type="slidenum">
              <a:rPr lang="zh-TW" altLang="en-US" smtClean="0"/>
              <a:pPr/>
              <a:t>‹#›</a:t>
            </a:fld>
            <a:endParaRPr lang="zh-TW" altLang="en-US"/>
          </a:p>
        </p:txBody>
      </p:sp>
      <p:sp>
        <p:nvSpPr>
          <p:cNvPr id="8" name="標題版面配置區 1"/>
          <p:cNvSpPr>
            <a:spLocks noGrp="1"/>
          </p:cNvSpPr>
          <p:nvPr>
            <p:ph type="title"/>
          </p:nvPr>
        </p:nvSpPr>
        <p:spPr bwMode="ltGray">
          <a:xfrm>
            <a:off x="632520" y="108024"/>
            <a:ext cx="8640960" cy="764704"/>
          </a:xfrm>
          <a:prstGeom prst="rect">
            <a:avLst/>
          </a:prstGeom>
        </p:spPr>
        <p:txBody>
          <a:bodyPr vert="horz" lIns="91440" tIns="45720" rIns="91440" bIns="45720" rtlCol="0" anchor="ctr">
            <a:noAutofit/>
          </a:bodyPr>
          <a:lstStyle>
            <a:lvl1pPr>
              <a:defRPr>
                <a:latin typeface="微軟正黑體" panose="020B0604030504040204" pitchFamily="34" charset="-120"/>
                <a:ea typeface="微軟正黑體" panose="020B0604030504040204" pitchFamily="34" charset="-120"/>
              </a:defRPr>
            </a:lvl1pPr>
          </a:lstStyle>
          <a:p>
            <a:pPr lvl="0"/>
            <a:r>
              <a:rPr lang="zh-TW" altLang="en-US" smtClean="0"/>
              <a:t>按一下以編輯母片標題樣式</a:t>
            </a:r>
            <a:endParaRPr lang="zh-TW" altLang="en-US" dirty="0"/>
          </a:p>
        </p:txBody>
      </p:sp>
      <p:sp>
        <p:nvSpPr>
          <p:cNvPr id="10" name="內容版面配置區 6"/>
          <p:cNvSpPr>
            <a:spLocks noGrp="1"/>
          </p:cNvSpPr>
          <p:nvPr>
            <p:ph sz="quarter" idx="13"/>
          </p:nvPr>
        </p:nvSpPr>
        <p:spPr>
          <a:xfrm>
            <a:off x="631825" y="1268759"/>
            <a:ext cx="4111947" cy="5039965"/>
          </a:xfrm>
        </p:spPr>
        <p:txBody>
          <a:bodyPr/>
          <a:lstStyle>
            <a:lvl1pPr marL="342900" indent="-342900">
              <a:buFont typeface="Wingdings" panose="05000000000000000000" pitchFamily="2" charset="2"/>
              <a:buChar char="l"/>
              <a:defRPr/>
            </a:lvl1pPr>
            <a:lvl2pPr marL="714375" indent="-352425">
              <a:buFont typeface="Wingdings" panose="05000000000000000000" pitchFamily="2" charset="2"/>
              <a:buChar char="u"/>
              <a:defRPr b="0"/>
            </a:lvl2pPr>
            <a:lvl3pPr marL="990600" indent="-276225">
              <a:buFont typeface="Wingdings" panose="05000000000000000000" pitchFamily="2" charset="2"/>
              <a:buChar char="p"/>
              <a:defRPr/>
            </a:lvl3pPr>
            <a:lvl4pPr marL="1257300" indent="-266700">
              <a:buFont typeface="Wingdings" panose="05000000000000000000" pitchFamily="2" charset="2"/>
              <a:buChar char="n"/>
              <a:defRPr/>
            </a:lvl4pPr>
            <a:lvl5pPr marL="1543050" indent="-285750">
              <a:buFont typeface="Wingdings" panose="05000000000000000000" pitchFamily="2" charset="2"/>
              <a:buChar char="Ø"/>
              <a:defRPr>
                <a:solidFill>
                  <a:srgbClr val="888888"/>
                </a:solidFill>
              </a:defRPr>
            </a:lvl5pPr>
          </a:lstStyle>
          <a:p>
            <a:pPr lvl="0"/>
            <a:r>
              <a:rPr lang="zh-TW" altLang="en-US" dirty="0" smtClean="0"/>
              <a:t>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11" name="內容版面配置區 6"/>
          <p:cNvSpPr>
            <a:spLocks noGrp="1"/>
          </p:cNvSpPr>
          <p:nvPr>
            <p:ph sz="quarter" idx="14"/>
          </p:nvPr>
        </p:nvSpPr>
        <p:spPr>
          <a:xfrm>
            <a:off x="5139910" y="1254387"/>
            <a:ext cx="4111947" cy="5039965"/>
          </a:xfrm>
        </p:spPr>
        <p:txBody>
          <a:bodyPr/>
          <a:lstStyle>
            <a:lvl1pPr marL="342900" indent="-342900">
              <a:buFont typeface="Wingdings" panose="05000000000000000000" pitchFamily="2" charset="2"/>
              <a:buChar char="l"/>
              <a:defRPr/>
            </a:lvl1pPr>
            <a:lvl2pPr marL="714375" indent="-352425">
              <a:buFont typeface="Wingdings" panose="05000000000000000000" pitchFamily="2" charset="2"/>
              <a:buChar char="u"/>
              <a:defRPr b="0"/>
            </a:lvl2pPr>
            <a:lvl3pPr marL="990600" indent="-276225">
              <a:buFont typeface="Wingdings" panose="05000000000000000000" pitchFamily="2" charset="2"/>
              <a:buChar char="p"/>
              <a:defRPr/>
            </a:lvl3pPr>
            <a:lvl4pPr marL="1257300" indent="-266700">
              <a:buFont typeface="Wingdings" panose="05000000000000000000" pitchFamily="2" charset="2"/>
              <a:buChar char="n"/>
              <a:defRPr/>
            </a:lvl4pPr>
            <a:lvl5pPr marL="1543050" indent="-285750">
              <a:buFont typeface="Wingdings" panose="05000000000000000000" pitchFamily="2" charset="2"/>
              <a:buChar char="Ø"/>
              <a:defRPr>
                <a:solidFill>
                  <a:srgbClr val="888888"/>
                </a:solidFill>
              </a:defRPr>
            </a:lvl5pPr>
          </a:lstStyle>
          <a:p>
            <a:pPr lvl="0"/>
            <a:r>
              <a:rPr lang="zh-TW" altLang="en-US" dirty="0" smtClean="0"/>
              <a:t>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Tree>
    <p:extLst>
      <p:ext uri="{BB962C8B-B14F-4D97-AF65-F5344CB8AC3E}">
        <p14:creationId xmlns:p14="http://schemas.microsoft.com/office/powerpoint/2010/main" val="359121913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含標題的內容">
    <p:spTree>
      <p:nvGrpSpPr>
        <p:cNvPr id="1" name=""/>
        <p:cNvGrpSpPr/>
        <p:nvPr/>
      </p:nvGrpSpPr>
      <p:grpSpPr>
        <a:xfrm>
          <a:off x="0" y="0"/>
          <a:ext cx="0" cy="0"/>
          <a:chOff x="0" y="0"/>
          <a:chExt cx="0" cy="0"/>
        </a:xfrm>
      </p:grpSpPr>
      <p:sp>
        <p:nvSpPr>
          <p:cNvPr id="8" name="投影片編號版面配置區 5"/>
          <p:cNvSpPr>
            <a:spLocks noGrp="1"/>
          </p:cNvSpPr>
          <p:nvPr>
            <p:ph type="sldNum" sz="quarter" idx="12"/>
          </p:nvPr>
        </p:nvSpPr>
        <p:spPr>
          <a:xfrm>
            <a:off x="4743772" y="6644382"/>
            <a:ext cx="425252" cy="313010"/>
          </a:xfrm>
          <a:prstGeom prst="rect">
            <a:avLst/>
          </a:prstGeom>
        </p:spPr>
        <p:txBody>
          <a:bodyPr/>
          <a:lstStyle>
            <a:lvl1pPr algn="ctr">
              <a:defRPr sz="1050">
                <a:solidFill>
                  <a:srgbClr val="FFFFFF"/>
                </a:solidFill>
              </a:defRPr>
            </a:lvl1pPr>
          </a:lstStyle>
          <a:p>
            <a:fld id="{E28562E0-AE09-4D11-92BC-5850C0B2AD0D}" type="slidenum">
              <a:rPr lang="zh-TW" altLang="en-US" smtClean="0"/>
              <a:pPr/>
              <a:t>‹#›</a:t>
            </a:fld>
            <a:endParaRPr lang="zh-TW" altLang="en-US"/>
          </a:p>
        </p:txBody>
      </p:sp>
      <p:sp>
        <p:nvSpPr>
          <p:cNvPr id="7" name="標題版面配置區 1"/>
          <p:cNvSpPr>
            <a:spLocks noGrp="1"/>
          </p:cNvSpPr>
          <p:nvPr>
            <p:ph type="title"/>
          </p:nvPr>
        </p:nvSpPr>
        <p:spPr bwMode="ltGray">
          <a:xfrm>
            <a:off x="632520" y="116632"/>
            <a:ext cx="8640960" cy="764704"/>
          </a:xfrm>
          <a:prstGeom prst="rect">
            <a:avLst/>
          </a:prstGeom>
        </p:spPr>
        <p:txBody>
          <a:bodyPr vert="horz" lIns="91440" tIns="45720" rIns="91440" bIns="45720" rtlCol="0" anchor="ctr">
            <a:noAutofit/>
          </a:bodyPr>
          <a:lstStyle>
            <a:lvl1pPr>
              <a:defRPr>
                <a:latin typeface="微軟正黑體" panose="020B0604030504040204" pitchFamily="34" charset="-120"/>
                <a:ea typeface="微軟正黑體" panose="020B0604030504040204" pitchFamily="34" charset="-120"/>
              </a:defRPr>
            </a:lvl1pPr>
          </a:lstStyle>
          <a:p>
            <a:pPr lvl="0"/>
            <a:r>
              <a:rPr lang="zh-TW" altLang="en-US" smtClean="0"/>
              <a:t>按一下以編輯母片標題樣式</a:t>
            </a:r>
            <a:endParaRPr lang="zh-TW" altLang="en-US" dirty="0"/>
          </a:p>
        </p:txBody>
      </p:sp>
      <p:sp>
        <p:nvSpPr>
          <p:cNvPr id="6" name="內容版面配置區 2"/>
          <p:cNvSpPr>
            <a:spLocks noGrp="1"/>
          </p:cNvSpPr>
          <p:nvPr>
            <p:ph idx="1"/>
          </p:nvPr>
        </p:nvSpPr>
        <p:spPr>
          <a:xfrm>
            <a:off x="4016897" y="1025352"/>
            <a:ext cx="5259982" cy="5400600"/>
          </a:xfrm>
        </p:spPr>
        <p:txBody>
          <a:bodyPr/>
          <a:lstStyle>
            <a:lvl1pPr marL="342900" indent="-342900">
              <a:buFont typeface="Wingdings" panose="05000000000000000000" pitchFamily="2" charset="2"/>
              <a:buChar char="l"/>
              <a:defRPr sz="2800"/>
            </a:lvl1pPr>
            <a:lvl2pPr marL="714375" indent="-352425">
              <a:buFont typeface="Wingdings" panose="05000000000000000000" pitchFamily="2" charset="2"/>
              <a:buChar char="u"/>
              <a:defRPr sz="2400" b="0"/>
            </a:lvl2pPr>
            <a:lvl3pPr marL="990600" indent="-276225">
              <a:buFont typeface="Wingdings" panose="05000000000000000000" pitchFamily="2" charset="2"/>
              <a:buChar char="p"/>
              <a:defRPr sz="2000"/>
            </a:lvl3pPr>
            <a:lvl4pPr marL="1257300" indent="-266700">
              <a:buFont typeface="Wingdings" panose="05000000000000000000" pitchFamily="2" charset="2"/>
              <a:buChar char="n"/>
              <a:defRPr sz="1800"/>
            </a:lvl4pPr>
            <a:lvl5pPr>
              <a:defRPr sz="18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dirty="0"/>
          </a:p>
        </p:txBody>
      </p:sp>
      <p:sp>
        <p:nvSpPr>
          <p:cNvPr id="9" name="文字版面配置區 3"/>
          <p:cNvSpPr>
            <a:spLocks noGrp="1"/>
          </p:cNvSpPr>
          <p:nvPr>
            <p:ph type="body" sz="half" idx="2"/>
          </p:nvPr>
        </p:nvSpPr>
        <p:spPr>
          <a:xfrm>
            <a:off x="632520" y="1025352"/>
            <a:ext cx="3193928" cy="54006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Tree>
    <p:extLst>
      <p:ext uri="{BB962C8B-B14F-4D97-AF65-F5344CB8AC3E}">
        <p14:creationId xmlns:p14="http://schemas.microsoft.com/office/powerpoint/2010/main" val="1177517027"/>
      </p:ext>
    </p:extLst>
  </p:cSld>
  <p:clrMapOvr>
    <a:masterClrMapping/>
  </p:clrMapOvr>
  <p:timing>
    <p:tnLst>
      <p:par>
        <p:cT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訂版面配置">
    <p:spTree>
      <p:nvGrpSpPr>
        <p:cNvPr id="1" name=""/>
        <p:cNvGrpSpPr/>
        <p:nvPr/>
      </p:nvGrpSpPr>
      <p:grpSpPr>
        <a:xfrm>
          <a:off x="0" y="0"/>
          <a:ext cx="0" cy="0"/>
          <a:chOff x="0" y="0"/>
          <a:chExt cx="0" cy="0"/>
        </a:xfrm>
      </p:grpSpPr>
      <p:sp>
        <p:nvSpPr>
          <p:cNvPr id="3" name="投影片編號版面配置區 2"/>
          <p:cNvSpPr>
            <a:spLocks noGrp="1"/>
          </p:cNvSpPr>
          <p:nvPr>
            <p:ph type="sldNum" sz="quarter" idx="10"/>
          </p:nvPr>
        </p:nvSpPr>
        <p:spPr/>
        <p:txBody>
          <a:bodyPr/>
          <a:lstStyle/>
          <a:p>
            <a:fld id="{8F4EACC7-37E3-43A5-A5FB-BEB9CE95D266}" type="slidenum">
              <a:rPr lang="zh-TW" altLang="en-US" smtClean="0"/>
              <a:pPr/>
              <a:t>‹#›</a:t>
            </a:fld>
            <a:endParaRPr lang="zh-TW" altLang="en-US"/>
          </a:p>
        </p:txBody>
      </p:sp>
      <p:sp>
        <p:nvSpPr>
          <p:cNvPr id="4" name="標題版面配置區 1"/>
          <p:cNvSpPr>
            <a:spLocks noGrp="1"/>
          </p:cNvSpPr>
          <p:nvPr>
            <p:ph type="title"/>
          </p:nvPr>
        </p:nvSpPr>
        <p:spPr bwMode="ltGray">
          <a:xfrm>
            <a:off x="632520" y="116632"/>
            <a:ext cx="8640960" cy="764704"/>
          </a:xfrm>
          <a:prstGeom prst="rect">
            <a:avLst/>
          </a:prstGeom>
        </p:spPr>
        <p:txBody>
          <a:bodyPr vert="horz" lIns="91440" tIns="45720" rIns="91440" bIns="45720" rtlCol="0" anchor="ctr">
            <a:noAutofit/>
          </a:bodyPr>
          <a:lstStyle>
            <a:lvl1pPr>
              <a:defRPr>
                <a:latin typeface="微軟正黑體" panose="020B0604030504040204" pitchFamily="34" charset="-120"/>
                <a:ea typeface="微軟正黑體" panose="020B0604030504040204" pitchFamily="34" charset="-120"/>
              </a:defRPr>
            </a:lvl1pPr>
          </a:lstStyle>
          <a:p>
            <a:pPr lvl="0"/>
            <a:r>
              <a:rPr lang="zh-TW" altLang="en-US" smtClean="0"/>
              <a:t>按一下以編輯母片標題樣式</a:t>
            </a:r>
            <a:endParaRPr lang="zh-TW" altLang="en-US" dirty="0"/>
          </a:p>
        </p:txBody>
      </p:sp>
    </p:spTree>
    <p:extLst>
      <p:ext uri="{BB962C8B-B14F-4D97-AF65-F5344CB8AC3E}">
        <p14:creationId xmlns:p14="http://schemas.microsoft.com/office/powerpoint/2010/main" val="413383382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兩項物件">
    <p:spTree>
      <p:nvGrpSpPr>
        <p:cNvPr id="1" name=""/>
        <p:cNvGrpSpPr/>
        <p:nvPr/>
      </p:nvGrpSpPr>
      <p:grpSpPr>
        <a:xfrm>
          <a:off x="0" y="0"/>
          <a:ext cx="0" cy="0"/>
          <a:chOff x="0" y="0"/>
          <a:chExt cx="0" cy="0"/>
        </a:xfrm>
      </p:grpSpPr>
      <p:sp>
        <p:nvSpPr>
          <p:cNvPr id="3" name="內容版面配置區 2"/>
          <p:cNvSpPr>
            <a:spLocks noGrp="1"/>
          </p:cNvSpPr>
          <p:nvPr>
            <p:ph sz="half" idx="1"/>
          </p:nvPr>
        </p:nvSpPr>
        <p:spPr>
          <a:xfrm>
            <a:off x="632520" y="1052736"/>
            <a:ext cx="4968552" cy="5328592"/>
          </a:xfrm>
        </p:spPr>
        <p:txBody>
          <a:bodyPr>
            <a:normAutofit/>
          </a:bodyPr>
          <a:lstStyle>
            <a:lvl1pPr algn="l" defTabSz="914400" rtl="0" eaLnBrk="1" latinLnBrk="0" hangingPunct="1">
              <a:lnSpc>
                <a:spcPct val="100000"/>
              </a:lnSpc>
              <a:spcBef>
                <a:spcPts val="600"/>
              </a:spcBef>
              <a:spcAft>
                <a:spcPts val="600"/>
              </a:spcAft>
              <a:defRPr lang="zh-TW" altLang="en-US" sz="2800" b="1" kern="1200" dirty="0" smtClean="0">
                <a:solidFill>
                  <a:srgbClr val="393939"/>
                </a:solidFill>
                <a:latin typeface="微軟正黑體" pitchFamily="34" charset="-120"/>
                <a:ea typeface="微軟正黑體" pitchFamily="34" charset="-120"/>
                <a:cs typeface="+mn-cs"/>
              </a:defRPr>
            </a:lvl1pPr>
            <a:lvl2pPr algn="l" defTabSz="914400" rtl="0" eaLnBrk="1" latinLnBrk="0" hangingPunct="1">
              <a:lnSpc>
                <a:spcPct val="100000"/>
              </a:lnSpc>
              <a:spcBef>
                <a:spcPts val="600"/>
              </a:spcBef>
              <a:spcAft>
                <a:spcPts val="600"/>
              </a:spcAft>
              <a:defRPr lang="zh-TW" altLang="en-US" sz="2800" b="1" kern="1200" dirty="0" smtClean="0">
                <a:solidFill>
                  <a:srgbClr val="393939"/>
                </a:solidFill>
                <a:latin typeface="微軟正黑體" pitchFamily="34" charset="-120"/>
                <a:ea typeface="微軟正黑體" pitchFamily="34" charset="-120"/>
                <a:cs typeface="+mn-cs"/>
              </a:defRPr>
            </a:lvl2pPr>
            <a:lvl3pPr algn="l" defTabSz="914400" rtl="0" eaLnBrk="1" latinLnBrk="0" hangingPunct="1">
              <a:lnSpc>
                <a:spcPct val="100000"/>
              </a:lnSpc>
              <a:spcBef>
                <a:spcPts val="600"/>
              </a:spcBef>
              <a:spcAft>
                <a:spcPts val="600"/>
              </a:spcAft>
              <a:defRPr lang="zh-TW" altLang="en-US" sz="2800" b="1" kern="1200" dirty="0" smtClean="0">
                <a:solidFill>
                  <a:srgbClr val="393939"/>
                </a:solidFill>
                <a:latin typeface="微軟正黑體" pitchFamily="34" charset="-120"/>
                <a:ea typeface="微軟正黑體" pitchFamily="34" charset="-120"/>
                <a:cs typeface="+mn-cs"/>
              </a:defRPr>
            </a:lvl3pPr>
            <a:lvl4pPr algn="l" defTabSz="914400" rtl="0" eaLnBrk="1" latinLnBrk="0" hangingPunct="1">
              <a:lnSpc>
                <a:spcPct val="100000"/>
              </a:lnSpc>
              <a:spcBef>
                <a:spcPts val="600"/>
              </a:spcBef>
              <a:spcAft>
                <a:spcPts val="600"/>
              </a:spcAft>
              <a:defRPr lang="zh-TW" altLang="en-US" sz="2800" b="1" kern="1200" dirty="0" smtClean="0">
                <a:solidFill>
                  <a:srgbClr val="393939"/>
                </a:solidFill>
                <a:latin typeface="微軟正黑體" pitchFamily="34" charset="-120"/>
                <a:ea typeface="微軟正黑體" pitchFamily="34" charset="-120"/>
                <a:cs typeface="+mn-cs"/>
              </a:defRPr>
            </a:lvl4pPr>
            <a:lvl5pPr algn="l" defTabSz="914400" rtl="0" eaLnBrk="1" latinLnBrk="0" hangingPunct="1">
              <a:lnSpc>
                <a:spcPct val="100000"/>
              </a:lnSpc>
              <a:spcBef>
                <a:spcPts val="600"/>
              </a:spcBef>
              <a:spcAft>
                <a:spcPts val="600"/>
              </a:spcAft>
              <a:defRPr lang="zh-TW" altLang="en-US" sz="2800" b="1" kern="1200" dirty="0">
                <a:solidFill>
                  <a:srgbClr val="393939"/>
                </a:solidFill>
                <a:latin typeface="微軟正黑體" pitchFamily="34" charset="-120"/>
                <a:ea typeface="微軟正黑體" pitchFamily="34" charset="-120"/>
                <a:cs typeface="+mn-cs"/>
              </a:defRPr>
            </a:lvl5pPr>
            <a:lvl6pPr>
              <a:defRPr sz="1800"/>
            </a:lvl6pPr>
            <a:lvl7pPr>
              <a:defRPr sz="1800"/>
            </a:lvl7pPr>
            <a:lvl8pPr>
              <a:defRPr sz="1800"/>
            </a:lvl8pPr>
            <a:lvl9pPr>
              <a:defRPr sz="1800"/>
            </a:lvl9pPr>
          </a:lstStyle>
          <a:p>
            <a:pPr lvl="0"/>
            <a:r>
              <a:rPr lang="zh-TW" altLang="en-US" smtClean="0"/>
              <a:t>編輯母片文字樣式</a:t>
            </a:r>
          </a:p>
        </p:txBody>
      </p:sp>
      <p:sp>
        <p:nvSpPr>
          <p:cNvPr id="4" name="內容版面配置區 3"/>
          <p:cNvSpPr>
            <a:spLocks noGrp="1"/>
          </p:cNvSpPr>
          <p:nvPr>
            <p:ph sz="half" idx="2" hasCustomPrompt="1"/>
          </p:nvPr>
        </p:nvSpPr>
        <p:spPr>
          <a:xfrm>
            <a:off x="5745088" y="1052736"/>
            <a:ext cx="3528392" cy="532859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dirty="0" smtClean="0"/>
              <a:t>按一下編輯文字樣式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6" name="投影片編號版面配置區 5"/>
          <p:cNvSpPr>
            <a:spLocks noGrp="1"/>
          </p:cNvSpPr>
          <p:nvPr>
            <p:ph type="sldNum" sz="quarter" idx="12"/>
          </p:nvPr>
        </p:nvSpPr>
        <p:spPr>
          <a:xfrm>
            <a:off x="4743772" y="6644382"/>
            <a:ext cx="425252" cy="313010"/>
          </a:xfrm>
          <a:prstGeom prst="rect">
            <a:avLst/>
          </a:prstGeom>
        </p:spPr>
        <p:txBody>
          <a:bodyPr/>
          <a:lstStyle>
            <a:lvl1pPr algn="ctr">
              <a:defRPr sz="1050">
                <a:solidFill>
                  <a:srgbClr val="FFFFFF"/>
                </a:solidFill>
              </a:defRPr>
            </a:lvl1pPr>
          </a:lstStyle>
          <a:p>
            <a:fld id="{E28562E0-AE09-4D11-92BC-5850C0B2AD0D}" type="slidenum">
              <a:rPr lang="zh-TW" altLang="en-US" smtClean="0"/>
              <a:pPr/>
              <a:t>‹#›</a:t>
            </a:fld>
            <a:endParaRPr lang="zh-TW" altLang="en-US"/>
          </a:p>
        </p:txBody>
      </p:sp>
      <p:sp>
        <p:nvSpPr>
          <p:cNvPr id="8" name="標題版面配置區 1"/>
          <p:cNvSpPr>
            <a:spLocks noGrp="1"/>
          </p:cNvSpPr>
          <p:nvPr>
            <p:ph type="title"/>
          </p:nvPr>
        </p:nvSpPr>
        <p:spPr bwMode="ltGray">
          <a:xfrm>
            <a:off x="632520" y="72008"/>
            <a:ext cx="8640960" cy="764704"/>
          </a:xfrm>
          <a:prstGeom prst="rect">
            <a:avLst/>
          </a:prstGeom>
        </p:spPr>
        <p:txBody>
          <a:bodyPr vert="horz" lIns="91440" tIns="45720" rIns="91440" bIns="45720" rtlCol="0" anchor="ctr">
            <a:noAutofit/>
          </a:bodyPr>
          <a:lstStyle>
            <a:lvl1pPr>
              <a:defRPr>
                <a:latin typeface="微軟正黑體" panose="020B0604030504040204" pitchFamily="34" charset="-120"/>
                <a:ea typeface="微軟正黑體" panose="020B0604030504040204" pitchFamily="34" charset="-120"/>
              </a:defRPr>
            </a:lvl1pPr>
          </a:lstStyle>
          <a:p>
            <a:pPr lvl="0"/>
            <a:r>
              <a:rPr lang="zh-TW" altLang="en-US" smtClean="0"/>
              <a:t>按一下以編輯母片標題樣式</a:t>
            </a:r>
            <a:endParaRPr lang="zh-TW" altLang="en-US" dirty="0"/>
          </a:p>
        </p:txBody>
      </p:sp>
    </p:spTree>
    <p:extLst>
      <p:ext uri="{BB962C8B-B14F-4D97-AF65-F5344CB8AC3E}">
        <p14:creationId xmlns:p14="http://schemas.microsoft.com/office/powerpoint/2010/main" val="2915487638"/>
      </p:ext>
    </p:extLst>
  </p:cSld>
  <p:clrMapOvr>
    <a:masterClrMapping/>
  </p:clrMapOvr>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2" name="標題版面配置區 1"/>
          <p:cNvSpPr>
            <a:spLocks noGrp="1"/>
          </p:cNvSpPr>
          <p:nvPr>
            <p:ph type="title"/>
          </p:nvPr>
        </p:nvSpPr>
        <p:spPr bwMode="ltGray">
          <a:xfrm>
            <a:off x="668679" y="130324"/>
            <a:ext cx="8611999" cy="692696"/>
          </a:xfrm>
          <a:prstGeom prst="rect">
            <a:avLst/>
          </a:prstGeom>
        </p:spPr>
        <p:txBody>
          <a:bodyPr vert="horz" lIns="91440" tIns="45720" rIns="91440" bIns="45720" rtlCol="0" anchor="ctr">
            <a:noAutofit/>
          </a:bodyPr>
          <a:lstStyle/>
          <a:p>
            <a:pPr lvl="0"/>
            <a:r>
              <a:rPr lang="zh-TW" altLang="en-US" dirty="0" smtClean="0"/>
              <a:t>標題 </a:t>
            </a:r>
            <a:r>
              <a:rPr lang="en-US" altLang="zh-TW" dirty="0" smtClean="0"/>
              <a:t>36</a:t>
            </a:r>
            <a:r>
              <a:rPr lang="zh-TW" altLang="en-US" dirty="0" smtClean="0"/>
              <a:t>號 粗體</a:t>
            </a:r>
            <a:endParaRPr lang="zh-TW" altLang="en-US" dirty="0"/>
          </a:p>
        </p:txBody>
      </p:sp>
      <p:sp>
        <p:nvSpPr>
          <p:cNvPr id="3" name="文字版面配置區 2"/>
          <p:cNvSpPr>
            <a:spLocks noGrp="1"/>
          </p:cNvSpPr>
          <p:nvPr>
            <p:ph type="body" idx="1"/>
          </p:nvPr>
        </p:nvSpPr>
        <p:spPr bwMode="ltGray">
          <a:xfrm>
            <a:off x="1352599" y="1628800"/>
            <a:ext cx="7200801" cy="4736258"/>
          </a:xfrm>
          <a:prstGeom prst="rect">
            <a:avLst/>
          </a:prstGeom>
        </p:spPr>
        <p:txBody>
          <a:bodyPr vert="horz" lIns="91440" tIns="45720" rIns="91440" bIns="45720" rtlCol="0">
            <a:normAutofit/>
          </a:bodyPr>
          <a:lstStyle/>
          <a:p>
            <a:pPr lvl="0"/>
            <a:r>
              <a:rPr lang="zh-TW" altLang="en-US" dirty="0" smtClean="0"/>
              <a:t>第一層 </a:t>
            </a:r>
            <a:r>
              <a:rPr lang="en-US" altLang="zh-TW" dirty="0" smtClean="0"/>
              <a:t>28</a:t>
            </a:r>
            <a:r>
              <a:rPr lang="zh-TW" altLang="en-US" dirty="0" smtClean="0"/>
              <a:t>號 粗體</a:t>
            </a:r>
          </a:p>
          <a:p>
            <a:pPr lvl="1"/>
            <a:r>
              <a:rPr lang="zh-TW" altLang="en-US" dirty="0" smtClean="0"/>
              <a:t>第二層 </a:t>
            </a:r>
            <a:r>
              <a:rPr lang="en-US" altLang="zh-TW" dirty="0" smtClean="0"/>
              <a:t>24</a:t>
            </a:r>
            <a:r>
              <a:rPr lang="zh-TW" altLang="en-US" dirty="0" smtClean="0"/>
              <a:t>號 </a:t>
            </a:r>
          </a:p>
          <a:p>
            <a:pPr lvl="2"/>
            <a:r>
              <a:rPr lang="zh-TW" altLang="en-US" dirty="0" smtClean="0"/>
              <a:t>第三層 </a:t>
            </a:r>
            <a:r>
              <a:rPr lang="en-US" altLang="zh-TW" dirty="0" smtClean="0"/>
              <a:t>20</a:t>
            </a:r>
            <a:r>
              <a:rPr lang="zh-TW" altLang="en-US" dirty="0" smtClean="0"/>
              <a:t>號</a:t>
            </a:r>
          </a:p>
          <a:p>
            <a:pPr lvl="3"/>
            <a:r>
              <a:rPr lang="zh-TW" altLang="en-US" dirty="0" smtClean="0"/>
              <a:t>第四層 </a:t>
            </a:r>
            <a:r>
              <a:rPr lang="en-US" altLang="zh-TW" dirty="0" smtClean="0"/>
              <a:t>18</a:t>
            </a:r>
            <a:r>
              <a:rPr lang="zh-TW" altLang="en-US" dirty="0" smtClean="0"/>
              <a:t>號</a:t>
            </a:r>
          </a:p>
        </p:txBody>
      </p:sp>
      <p:sp>
        <p:nvSpPr>
          <p:cNvPr id="4" name="投影片編號版面配置區 5"/>
          <p:cNvSpPr>
            <a:spLocks noGrp="1"/>
          </p:cNvSpPr>
          <p:nvPr>
            <p:ph type="sldNum" sz="quarter" idx="4"/>
          </p:nvPr>
        </p:nvSpPr>
        <p:spPr>
          <a:xfrm>
            <a:off x="4743772" y="6644382"/>
            <a:ext cx="425252" cy="313010"/>
          </a:xfrm>
          <a:prstGeom prst="rect">
            <a:avLst/>
          </a:prstGeom>
        </p:spPr>
        <p:txBody>
          <a:bodyPr/>
          <a:lstStyle>
            <a:lvl1pPr algn="ctr">
              <a:defRPr sz="1050">
                <a:solidFill>
                  <a:srgbClr val="FFFFFF"/>
                </a:solidFill>
              </a:defRPr>
            </a:lvl1pPr>
          </a:lstStyle>
          <a:p>
            <a:fld id="{8F4EACC7-37E3-43A5-A5FB-BEB9CE95D266}" type="slidenum">
              <a:rPr lang="zh-TW" altLang="en-US" smtClean="0"/>
              <a:pPr/>
              <a:t>‹#›</a:t>
            </a:fld>
            <a:endParaRPr lang="zh-TW" altLang="en-US"/>
          </a:p>
        </p:txBody>
      </p:sp>
      <p:pic>
        <p:nvPicPr>
          <p:cNvPr id="5" name="圖片 4"/>
          <p:cNvPicPr>
            <a:picLocks noChangeAspect="1"/>
          </p:cNvPicPr>
          <p:nvPr userDrawn="1"/>
        </p:nvPicPr>
        <p:blipFill rotWithShape="1">
          <a:blip r:embed="rId18" cstate="print">
            <a:clrChange>
              <a:clrFrom>
                <a:srgbClr val="FFFFFF"/>
              </a:clrFrom>
              <a:clrTo>
                <a:srgbClr val="FFFFFF">
                  <a:alpha val="0"/>
                </a:srgbClr>
              </a:clrTo>
            </a:clrChange>
            <a:extLst>
              <a:ext uri="{28A0092B-C50C-407E-A947-70E740481C1C}">
                <a14:useLocalDpi xmlns:a14="http://schemas.microsoft.com/office/drawing/2010/main" val="0"/>
              </a:ext>
            </a:extLst>
          </a:blip>
          <a:srcRect l="12032" t="12815" r="5750" b="17466"/>
          <a:stretch/>
        </p:blipFill>
        <p:spPr>
          <a:xfrm>
            <a:off x="8841432" y="6287668"/>
            <a:ext cx="920550" cy="381692"/>
          </a:xfrm>
          <a:prstGeom prst="rect">
            <a:avLst/>
          </a:prstGeom>
        </p:spPr>
      </p:pic>
    </p:spTree>
    <p:extLst>
      <p:ext uri="{BB962C8B-B14F-4D97-AF65-F5344CB8AC3E}">
        <p14:creationId xmlns:p14="http://schemas.microsoft.com/office/powerpoint/2010/main" val="927912257"/>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57" r:id="rId6"/>
    <p:sldLayoutId id="2147483671" r:id="rId7"/>
    <p:sldLayoutId id="2147483670" r:id="rId8"/>
    <p:sldLayoutId id="2147483673" r:id="rId9"/>
    <p:sldLayoutId id="2147483675" r:id="rId10"/>
    <p:sldLayoutId id="2147483676" r:id="rId11"/>
    <p:sldLayoutId id="2147483678" r:id="rId12"/>
    <p:sldLayoutId id="2147483679" r:id="rId13"/>
    <p:sldLayoutId id="2147483680" r:id="rId14"/>
    <p:sldLayoutId id="2147483681" r:id="rId15"/>
  </p:sldLayoutIdLst>
  <p:timing>
    <p:tnLst>
      <p:par>
        <p:cTn id="1" dur="indefinite" restart="never" nodeType="tmRoot"/>
      </p:par>
    </p:tnLst>
  </p:timing>
  <p:hf hdr="0" ftr="0" dt="0"/>
  <p:txStyles>
    <p:titleStyle>
      <a:lvl1pPr algn="ctr" defTabSz="914400" rtl="0" eaLnBrk="1" latinLnBrk="0" hangingPunct="1">
        <a:spcBef>
          <a:spcPct val="0"/>
        </a:spcBef>
        <a:buNone/>
        <a:defRPr lang="zh-TW" altLang="en-US" sz="3600" b="1" kern="1200" spc="300" dirty="0">
          <a:solidFill>
            <a:srgbClr val="002060"/>
          </a:solidFill>
          <a:latin typeface="Microsoft YaHei UI" pitchFamily="34" charset="-122"/>
          <a:ea typeface="Microsoft YaHei UI" pitchFamily="34" charset="-122"/>
          <a:cs typeface="+mj-cs"/>
        </a:defRPr>
      </a:lvl1pPr>
    </p:titleStyle>
    <p:bodyStyle>
      <a:lvl1pPr marL="457200" marR="0" indent="-457200" algn="l" defTabSz="914400" rtl="0" eaLnBrk="1" fontAlgn="auto" latinLnBrk="0" hangingPunct="1">
        <a:lnSpc>
          <a:spcPct val="100000"/>
        </a:lnSpc>
        <a:spcBef>
          <a:spcPts val="600"/>
        </a:spcBef>
        <a:spcAft>
          <a:spcPts val="600"/>
        </a:spcAft>
        <a:buClrTx/>
        <a:buSzTx/>
        <a:buFont typeface="Arial" panose="020B0604020202020204" pitchFamily="34" charset="0"/>
        <a:buChar char="•"/>
        <a:tabLst/>
        <a:defRPr sz="2800" b="1" kern="1200">
          <a:solidFill>
            <a:srgbClr val="6AA9A8"/>
          </a:solidFill>
          <a:latin typeface="微軟正黑體" pitchFamily="34" charset="-120"/>
          <a:ea typeface="微軟正黑體" pitchFamily="34" charset="-120"/>
          <a:cs typeface="+mn-cs"/>
        </a:defRPr>
      </a:lvl1pPr>
      <a:lvl2pPr marL="714375" marR="0" indent="-352425" algn="l" defTabSz="914400" rtl="0" eaLnBrk="1" fontAlgn="auto" latinLnBrk="0" hangingPunct="1">
        <a:lnSpc>
          <a:spcPct val="100000"/>
        </a:lnSpc>
        <a:spcBef>
          <a:spcPts val="600"/>
        </a:spcBef>
        <a:spcAft>
          <a:spcPts val="600"/>
        </a:spcAft>
        <a:buClrTx/>
        <a:buSzTx/>
        <a:buFont typeface="Arial" pitchFamily="34" charset="0"/>
        <a:buChar char="–"/>
        <a:tabLst/>
        <a:defRPr sz="2400" b="1" kern="1200">
          <a:solidFill>
            <a:schemeClr val="bg2">
              <a:lumMod val="25000"/>
            </a:schemeClr>
          </a:solidFill>
          <a:latin typeface="微軟正黑體" pitchFamily="34" charset="-120"/>
          <a:ea typeface="微軟正黑體" pitchFamily="34" charset="-120"/>
          <a:cs typeface="+mn-cs"/>
        </a:defRPr>
      </a:lvl2pPr>
      <a:lvl3pPr marL="990600" marR="0" indent="-276225" algn="l" defTabSz="914400" rtl="0" eaLnBrk="1" fontAlgn="auto" latinLnBrk="0" hangingPunct="1">
        <a:lnSpc>
          <a:spcPct val="100000"/>
        </a:lnSpc>
        <a:spcBef>
          <a:spcPts val="600"/>
        </a:spcBef>
        <a:spcAft>
          <a:spcPts val="600"/>
        </a:spcAft>
        <a:buClrTx/>
        <a:buSzTx/>
        <a:buFont typeface="Arial" pitchFamily="34" charset="0"/>
        <a:buChar char="•"/>
        <a:tabLst/>
        <a:defRPr sz="2000" kern="1200">
          <a:solidFill>
            <a:schemeClr val="bg2">
              <a:lumMod val="25000"/>
            </a:schemeClr>
          </a:solidFill>
          <a:latin typeface="微軟正黑體" pitchFamily="34" charset="-120"/>
          <a:ea typeface="微軟正黑體" pitchFamily="34" charset="-120"/>
          <a:cs typeface="+mn-cs"/>
        </a:defRPr>
      </a:lvl3pPr>
      <a:lvl4pPr marL="1257300" marR="0" indent="-266700" algn="l" defTabSz="914400" rtl="0" eaLnBrk="1" fontAlgn="auto" latinLnBrk="0" hangingPunct="1">
        <a:lnSpc>
          <a:spcPct val="100000"/>
        </a:lnSpc>
        <a:spcBef>
          <a:spcPts val="600"/>
        </a:spcBef>
        <a:spcAft>
          <a:spcPts val="600"/>
        </a:spcAft>
        <a:buClrTx/>
        <a:buSzTx/>
        <a:buFont typeface="Arial" pitchFamily="34" charset="0"/>
        <a:buChar char="–"/>
        <a:tabLst/>
        <a:defRPr sz="1800" kern="1200">
          <a:solidFill>
            <a:schemeClr val="bg2">
              <a:lumMod val="25000"/>
            </a:schemeClr>
          </a:solidFill>
          <a:latin typeface="微軟正黑體" pitchFamily="34" charset="-120"/>
          <a:ea typeface="微軟正黑體" pitchFamily="34" charset="-120"/>
          <a:cs typeface="+mn-cs"/>
        </a:defRPr>
      </a:lvl4pPr>
      <a:lvl5pPr marL="1257300" marR="0" indent="0" algn="l" defTabSz="914400" rtl="0" eaLnBrk="1" fontAlgn="auto" latinLnBrk="0" hangingPunct="1">
        <a:lnSpc>
          <a:spcPct val="100000"/>
        </a:lnSpc>
        <a:spcBef>
          <a:spcPts val="600"/>
        </a:spcBef>
        <a:spcAft>
          <a:spcPts val="600"/>
        </a:spcAft>
        <a:buClrTx/>
        <a:buSzTx/>
        <a:buFont typeface="Arial" pitchFamily="34" charset="0"/>
        <a:buNone/>
        <a:tabLst/>
        <a:defRPr sz="1800" kern="1200">
          <a:solidFill>
            <a:srgbClr val="393939"/>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5.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smtClean="0"/>
              <a:t>旺欉 </a:t>
            </a:r>
            <a:r>
              <a:rPr lang="en-US" altLang="zh-TW" dirty="0" smtClean="0"/>
              <a:t>- </a:t>
            </a:r>
            <a:r>
              <a:rPr lang="zh-TW" altLang="en-US" dirty="0" smtClean="0"/>
              <a:t>既有資料初期分析</a:t>
            </a:r>
            <a:endParaRPr lang="zh-TW" altLang="en-US" dirty="0"/>
          </a:p>
        </p:txBody>
      </p:sp>
      <p:sp>
        <p:nvSpPr>
          <p:cNvPr id="3" name="副標題 2"/>
          <p:cNvSpPr>
            <a:spLocks noGrp="1"/>
          </p:cNvSpPr>
          <p:nvPr>
            <p:ph type="subTitle" idx="1"/>
          </p:nvPr>
        </p:nvSpPr>
        <p:spPr>
          <a:xfrm>
            <a:off x="1352600" y="3933056"/>
            <a:ext cx="7200800" cy="1800200"/>
          </a:xfrm>
        </p:spPr>
        <p:txBody>
          <a:bodyPr>
            <a:normAutofit/>
          </a:bodyPr>
          <a:lstStyle/>
          <a:p>
            <a:pPr lvl="0">
              <a:lnSpc>
                <a:spcPct val="150000"/>
              </a:lnSpc>
              <a:spcBef>
                <a:spcPct val="10000"/>
              </a:spcBef>
              <a:spcAft>
                <a:spcPts val="0"/>
              </a:spcAft>
              <a:defRPr/>
            </a:pPr>
            <a:r>
              <a:rPr lang="zh-TW" altLang="en-US" sz="2200" b="0" dirty="0" smtClean="0">
                <a:latin typeface="Microsoft YaHei UI" pitchFamily="34" charset="-122"/>
                <a:ea typeface="Microsoft YaHei UI" pitchFamily="34" charset="-122"/>
              </a:rPr>
              <a:t>羅紹賢  副工程師</a:t>
            </a:r>
            <a:r>
              <a:rPr lang="zh-TW" altLang="en-US" sz="2200" b="0" dirty="0">
                <a:latin typeface="Microsoft YaHei UI" pitchFamily="34" charset="-122"/>
                <a:ea typeface="Microsoft YaHei UI" pitchFamily="34" charset="-122"/>
              </a:rPr>
              <a:t>　</a:t>
            </a:r>
          </a:p>
          <a:p>
            <a:pPr lvl="0">
              <a:lnSpc>
                <a:spcPct val="150000"/>
              </a:lnSpc>
              <a:spcBef>
                <a:spcPct val="10000"/>
              </a:spcBef>
              <a:spcAft>
                <a:spcPts val="0"/>
              </a:spcAft>
              <a:defRPr/>
            </a:pPr>
            <a:r>
              <a:rPr lang="zh-TW" altLang="en-US" sz="2200" b="0" dirty="0">
                <a:latin typeface="Microsoft YaHei UI" pitchFamily="34" charset="-122"/>
                <a:ea typeface="Microsoft YaHei UI" pitchFamily="34" charset="-122"/>
              </a:rPr>
              <a:t>創生處  </a:t>
            </a:r>
            <a:r>
              <a:rPr lang="zh-TW" altLang="en-US" sz="2200" b="0" dirty="0" smtClean="0">
                <a:latin typeface="Microsoft YaHei UI" pitchFamily="34" charset="-122"/>
                <a:ea typeface="Microsoft YaHei UI" pitchFamily="34" charset="-122"/>
              </a:rPr>
              <a:t>技術</a:t>
            </a:r>
            <a:r>
              <a:rPr lang="zh-TW" altLang="en-US" sz="2200" b="0" dirty="0">
                <a:latin typeface="Microsoft YaHei UI" pitchFamily="34" charset="-122"/>
                <a:ea typeface="Microsoft YaHei UI" pitchFamily="34" charset="-122"/>
              </a:rPr>
              <a:t>加值</a:t>
            </a:r>
            <a:r>
              <a:rPr lang="zh-TW" altLang="en-US" sz="2200" b="0" dirty="0" smtClean="0">
                <a:latin typeface="Microsoft YaHei UI" pitchFamily="34" charset="-122"/>
                <a:ea typeface="Microsoft YaHei UI" pitchFamily="34" charset="-122"/>
              </a:rPr>
              <a:t> </a:t>
            </a:r>
            <a:r>
              <a:rPr lang="zh-TW" altLang="en-US" sz="2200" b="0" dirty="0">
                <a:latin typeface="Microsoft YaHei UI" pitchFamily="34" charset="-122"/>
                <a:ea typeface="Microsoft YaHei UI" pitchFamily="34" charset="-122"/>
              </a:rPr>
              <a:t>組</a:t>
            </a:r>
            <a:endParaRPr lang="en-US" altLang="zh-TW" sz="2200" b="0" dirty="0">
              <a:latin typeface="Microsoft YaHei UI" pitchFamily="34" charset="-122"/>
              <a:ea typeface="Microsoft YaHei UI" pitchFamily="34" charset="-122"/>
            </a:endParaRPr>
          </a:p>
          <a:p>
            <a:pPr lvl="0">
              <a:lnSpc>
                <a:spcPct val="150000"/>
              </a:lnSpc>
              <a:spcBef>
                <a:spcPct val="10000"/>
              </a:spcBef>
              <a:spcAft>
                <a:spcPts val="0"/>
              </a:spcAft>
              <a:defRPr/>
            </a:pPr>
            <a:r>
              <a:rPr lang="en-US" altLang="zh-TW" sz="2200" b="0" dirty="0" smtClean="0">
                <a:latin typeface="Microsoft YaHei UI" pitchFamily="34" charset="-122"/>
                <a:ea typeface="Microsoft YaHei UI" pitchFamily="34" charset="-122"/>
              </a:rPr>
              <a:t>2022.04.07(04.18</a:t>
            </a:r>
            <a:r>
              <a:rPr lang="zh-TW" altLang="en-US" sz="2200" b="0" dirty="0" smtClean="0">
                <a:latin typeface="Microsoft YaHei UI" pitchFamily="34" charset="-122"/>
                <a:ea typeface="Microsoft YaHei UI" pitchFamily="34" charset="-122"/>
              </a:rPr>
              <a:t>修</a:t>
            </a:r>
            <a:r>
              <a:rPr lang="en-US" altLang="zh-TW" sz="2200" b="0" dirty="0" smtClean="0">
                <a:latin typeface="Microsoft YaHei UI" pitchFamily="34" charset="-122"/>
                <a:ea typeface="Microsoft YaHei UI" pitchFamily="34" charset="-122"/>
              </a:rPr>
              <a:t>)</a:t>
            </a:r>
            <a:endParaRPr lang="en-US" altLang="zh-TW" sz="2200" b="0" dirty="0">
              <a:latin typeface="Microsoft YaHei UI" pitchFamily="34" charset="-122"/>
              <a:ea typeface="Microsoft YaHei UI" pitchFamily="34" charset="-122"/>
            </a:endParaRPr>
          </a:p>
        </p:txBody>
      </p:sp>
      <p:sp>
        <p:nvSpPr>
          <p:cNvPr id="4" name="投影片編號版面配置區 3"/>
          <p:cNvSpPr>
            <a:spLocks noGrp="1"/>
          </p:cNvSpPr>
          <p:nvPr>
            <p:ph type="sldNum" sz="quarter" idx="12"/>
          </p:nvPr>
        </p:nvSpPr>
        <p:spPr/>
        <p:txBody>
          <a:bodyPr/>
          <a:lstStyle/>
          <a:p>
            <a:fld id="{8F4EACC7-37E3-43A5-A5FB-BEB9CE95D266}" type="slidenum">
              <a:rPr lang="zh-TW" altLang="en-US" smtClean="0"/>
              <a:pPr/>
              <a:t>0</a:t>
            </a:fld>
            <a:endParaRPr lang="zh-TW" altLang="en-US"/>
          </a:p>
        </p:txBody>
      </p:sp>
    </p:spTree>
    <p:extLst>
      <p:ext uri="{BB962C8B-B14F-4D97-AF65-F5344CB8AC3E}">
        <p14:creationId xmlns:p14="http://schemas.microsoft.com/office/powerpoint/2010/main" val="15900618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8F4EACC7-37E3-43A5-A5FB-BEB9CE95D266}" type="slidenum">
              <a:rPr lang="zh-TW" altLang="en-US" smtClean="0"/>
              <a:pPr/>
              <a:t>1</a:t>
            </a:fld>
            <a:endParaRPr lang="zh-TW" altLang="en-US"/>
          </a:p>
        </p:txBody>
      </p:sp>
      <p:sp>
        <p:nvSpPr>
          <p:cNvPr id="5" name="直排文字版面配置區 1"/>
          <p:cNvSpPr>
            <a:spLocks noGrp="1"/>
          </p:cNvSpPr>
          <p:nvPr>
            <p:ph type="body" orient="vert" idx="1"/>
          </p:nvPr>
        </p:nvSpPr>
        <p:spPr/>
        <p:txBody>
          <a:bodyPr>
            <a:normAutofit/>
          </a:bodyPr>
          <a:lstStyle/>
          <a:p>
            <a:pPr>
              <a:buClr>
                <a:schemeClr val="accent1"/>
              </a:buClr>
            </a:pPr>
            <a:r>
              <a:rPr lang="zh-TW" altLang="en-US" dirty="0" smtClean="0"/>
              <a:t>資料選擇範圍與原因</a:t>
            </a:r>
            <a:endParaRPr lang="en-US" altLang="zh-TW" dirty="0" smtClean="0"/>
          </a:p>
          <a:p>
            <a:pPr>
              <a:buClr>
                <a:schemeClr val="accent1"/>
              </a:buClr>
            </a:pPr>
            <a:r>
              <a:rPr lang="zh-TW" altLang="en-US" dirty="0" smtClean="0"/>
              <a:t>分析結果</a:t>
            </a:r>
            <a:endParaRPr lang="en-US" altLang="zh-TW" dirty="0" smtClean="0"/>
          </a:p>
          <a:p>
            <a:pPr lvl="1">
              <a:buClr>
                <a:schemeClr val="accent1"/>
              </a:buClr>
            </a:pPr>
            <a:r>
              <a:rPr lang="en-US" altLang="zh-TW" dirty="0" smtClean="0"/>
              <a:t>(0418)</a:t>
            </a:r>
            <a:r>
              <a:rPr lang="zh-TW" altLang="en-US" dirty="0" smtClean="0"/>
              <a:t>新增最終資料對應解法</a:t>
            </a:r>
            <a:endParaRPr lang="en-US" altLang="zh-TW" dirty="0" smtClean="0"/>
          </a:p>
          <a:p>
            <a:pPr>
              <a:buClr>
                <a:schemeClr val="accent1"/>
              </a:buClr>
            </a:pPr>
            <a:r>
              <a:rPr lang="zh-TW" altLang="en-US" dirty="0" smtClean="0"/>
              <a:t>發現問題</a:t>
            </a:r>
            <a:endParaRPr lang="en-US" altLang="zh-TW" dirty="0" smtClean="0"/>
          </a:p>
          <a:p>
            <a:pPr lvl="1">
              <a:buClr>
                <a:schemeClr val="accent1"/>
              </a:buClr>
            </a:pPr>
            <a:endParaRPr lang="en-US" altLang="zh-TW" dirty="0" smtClean="0"/>
          </a:p>
        </p:txBody>
      </p:sp>
      <p:sp>
        <p:nvSpPr>
          <p:cNvPr id="7" name="標題 3"/>
          <p:cNvSpPr txBox="1">
            <a:spLocks/>
          </p:cNvSpPr>
          <p:nvPr/>
        </p:nvSpPr>
        <p:spPr bwMode="ltGray">
          <a:xfrm>
            <a:off x="632520" y="269732"/>
            <a:ext cx="8640960" cy="360040"/>
          </a:xfrm>
          <a:prstGeom prst="rect">
            <a:avLst/>
          </a:prstGeom>
        </p:spPr>
        <p:txBody>
          <a:bodyPr vert="horz" lIns="91440" tIns="45720" rIns="91440" bIns="45720" rtlCol="0" anchor="ctr">
            <a:noAutofit/>
          </a:bodyPr>
          <a:lstStyle>
            <a:lvl1pPr algn="ctr" defTabSz="914400" rtl="0" eaLnBrk="1" latinLnBrk="0" hangingPunct="1">
              <a:spcBef>
                <a:spcPct val="0"/>
              </a:spcBef>
              <a:buNone/>
              <a:defRPr lang="zh-TW" altLang="en-US" sz="3600" b="1" kern="1200" spc="300">
                <a:solidFill>
                  <a:srgbClr val="393939"/>
                </a:solidFill>
                <a:latin typeface="微軟正黑體" panose="020B0604030504040204" pitchFamily="34" charset="-120"/>
                <a:ea typeface="微軟正黑體" panose="020B0604030504040204" pitchFamily="34" charset="-120"/>
                <a:cs typeface="+mj-cs"/>
              </a:defRPr>
            </a:lvl1pPr>
          </a:lstStyle>
          <a:p>
            <a:pPr lvl="0">
              <a:defRPr/>
            </a:pPr>
            <a:r>
              <a:rPr lang="zh-TW" altLang="en-US" dirty="0">
                <a:solidFill>
                  <a:srgbClr val="002060"/>
                </a:solidFill>
              </a:rPr>
              <a:t>大綱</a:t>
            </a:r>
          </a:p>
        </p:txBody>
      </p:sp>
    </p:spTree>
    <p:extLst>
      <p:ext uri="{BB962C8B-B14F-4D97-AF65-F5344CB8AC3E}">
        <p14:creationId xmlns:p14="http://schemas.microsoft.com/office/powerpoint/2010/main" val="12673102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8F4EACC7-37E3-43A5-A5FB-BEB9CE95D266}" type="slidenum">
              <a:rPr lang="zh-TW" altLang="en-US" smtClean="0"/>
              <a:pPr/>
              <a:t>2</a:t>
            </a:fld>
            <a:endParaRPr lang="zh-TW" altLang="en-US"/>
          </a:p>
        </p:txBody>
      </p:sp>
      <p:sp>
        <p:nvSpPr>
          <p:cNvPr id="3" name="標題 2"/>
          <p:cNvSpPr>
            <a:spLocks noGrp="1"/>
          </p:cNvSpPr>
          <p:nvPr>
            <p:ph type="title"/>
          </p:nvPr>
        </p:nvSpPr>
        <p:spPr/>
        <p:txBody>
          <a:bodyPr/>
          <a:lstStyle/>
          <a:p>
            <a:r>
              <a:rPr lang="zh-TW" altLang="en-US" dirty="0"/>
              <a:t>資料選擇範圍與</a:t>
            </a:r>
            <a:r>
              <a:rPr lang="zh-TW" altLang="en-US" dirty="0" smtClean="0"/>
              <a:t>原因</a:t>
            </a:r>
            <a:endParaRPr lang="zh-TW" altLang="en-US" dirty="0"/>
          </a:p>
        </p:txBody>
      </p:sp>
      <p:graphicFrame>
        <p:nvGraphicFramePr>
          <p:cNvPr id="9" name="表格 8"/>
          <p:cNvGraphicFramePr>
            <a:graphicFrameLocks noGrp="1"/>
          </p:cNvGraphicFramePr>
          <p:nvPr>
            <p:extLst>
              <p:ext uri="{D42A27DB-BD31-4B8C-83A1-F6EECF244321}">
                <p14:modId xmlns:p14="http://schemas.microsoft.com/office/powerpoint/2010/main" val="3688836823"/>
              </p:ext>
            </p:extLst>
          </p:nvPr>
        </p:nvGraphicFramePr>
        <p:xfrm>
          <a:off x="1353000" y="2060848"/>
          <a:ext cx="7200000" cy="2448272"/>
        </p:xfrm>
        <a:graphic>
          <a:graphicData uri="http://schemas.openxmlformats.org/drawingml/2006/table">
            <a:tbl>
              <a:tblPr firstRow="1" bandRow="1">
                <a:tableStyleId>{BC89EF96-8CEA-46FF-86C4-4CE0E7609802}</a:tableStyleId>
              </a:tblPr>
              <a:tblGrid>
                <a:gridCol w="3600000">
                  <a:extLst>
                    <a:ext uri="{9D8B030D-6E8A-4147-A177-3AD203B41FA5}">
                      <a16:colId xmlns:a16="http://schemas.microsoft.com/office/drawing/2014/main" val="1977118390"/>
                    </a:ext>
                  </a:extLst>
                </a:gridCol>
                <a:gridCol w="3600000">
                  <a:extLst>
                    <a:ext uri="{9D8B030D-6E8A-4147-A177-3AD203B41FA5}">
                      <a16:colId xmlns:a16="http://schemas.microsoft.com/office/drawing/2014/main" val="644743600"/>
                    </a:ext>
                  </a:extLst>
                </a:gridCol>
              </a:tblGrid>
              <a:tr h="706418">
                <a:tc>
                  <a:txBody>
                    <a:bodyPr/>
                    <a:lstStyle/>
                    <a:p>
                      <a:pPr algn="ctr"/>
                      <a:r>
                        <a:rPr lang="zh-TW" altLang="en-US" b="1" dirty="0" smtClean="0">
                          <a:solidFill>
                            <a:schemeClr val="accent6">
                              <a:lumMod val="75000"/>
                            </a:schemeClr>
                          </a:solidFill>
                        </a:rPr>
                        <a:t>資料選擇範圍</a:t>
                      </a:r>
                      <a:endParaRPr lang="zh-TW" altLang="en-US"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t>2022/01/01 ~ 2022/01/31</a:t>
                      </a:r>
                      <a:endParaRPr lang="zh-TW" altLang="en-US" b="1" dirty="0" smtClean="0"/>
                    </a:p>
                  </a:txBody>
                  <a:tcPr anchor="ctr"/>
                </a:tc>
                <a:extLst>
                  <a:ext uri="{0D108BD9-81ED-4DB2-BD59-A6C34878D82A}">
                    <a16:rowId xmlns:a16="http://schemas.microsoft.com/office/drawing/2014/main" val="110564932"/>
                  </a:ext>
                </a:extLst>
              </a:tr>
              <a:tr h="1741854">
                <a:tc>
                  <a:txBody>
                    <a:bodyPr/>
                    <a:lstStyle/>
                    <a:p>
                      <a:pPr algn="ctr"/>
                      <a:r>
                        <a:rPr lang="zh-TW" altLang="en-US" b="1" dirty="0" smtClean="0">
                          <a:solidFill>
                            <a:schemeClr val="accent6">
                              <a:lumMod val="75000"/>
                            </a:schemeClr>
                          </a:solidFill>
                        </a:rPr>
                        <a:t>選擇此範圍之原因</a:t>
                      </a:r>
                      <a:endParaRPr lang="zh-TW" altLang="en-US" b="1" dirty="0"/>
                    </a:p>
                  </a:txBody>
                  <a:tcPr anchor="ctr"/>
                </a:tc>
                <a:tc>
                  <a:txBody>
                    <a:bodyPr/>
                    <a:lstStyle/>
                    <a:p>
                      <a:pPr algn="ctr"/>
                      <a:r>
                        <a:rPr lang="zh-TW" altLang="en-US" b="1" dirty="0" smtClean="0"/>
                        <a:t>因</a:t>
                      </a:r>
                      <a:r>
                        <a:rPr lang="en-US" altLang="zh-TW" b="1" dirty="0" smtClean="0"/>
                        <a:t>2021/12(</a:t>
                      </a:r>
                      <a:r>
                        <a:rPr lang="zh-TW" altLang="en-US" b="1" dirty="0" smtClean="0"/>
                        <a:t>含</a:t>
                      </a:r>
                      <a:r>
                        <a:rPr lang="en-US" altLang="zh-TW" b="1" dirty="0" smtClean="0"/>
                        <a:t>)</a:t>
                      </a:r>
                      <a:r>
                        <a:rPr lang="zh-TW" altLang="en-US" b="1" dirty="0" smtClean="0"/>
                        <a:t>以前資料的</a:t>
                      </a:r>
                      <a:r>
                        <a:rPr lang="zh-TW" altLang="en-US" b="1" dirty="0" smtClean="0">
                          <a:solidFill>
                            <a:srgbClr val="FF0000"/>
                          </a:solidFill>
                        </a:rPr>
                        <a:t>雜訊比原始訊明顯</a:t>
                      </a:r>
                      <a:r>
                        <a:rPr lang="zh-TW" altLang="en-US" b="1" dirty="0" smtClean="0"/>
                        <a:t>，導致不穩定的情況。</a:t>
                      </a:r>
                      <a:endParaRPr lang="zh-TW" altLang="en-US" b="1" dirty="0"/>
                    </a:p>
                  </a:txBody>
                  <a:tcPr anchor="ctr"/>
                </a:tc>
                <a:extLst>
                  <a:ext uri="{0D108BD9-81ED-4DB2-BD59-A6C34878D82A}">
                    <a16:rowId xmlns:a16="http://schemas.microsoft.com/office/drawing/2014/main" val="1952629075"/>
                  </a:ext>
                </a:extLst>
              </a:tr>
            </a:tbl>
          </a:graphicData>
        </a:graphic>
      </p:graphicFrame>
    </p:spTree>
    <p:extLst>
      <p:ext uri="{BB962C8B-B14F-4D97-AF65-F5344CB8AC3E}">
        <p14:creationId xmlns:p14="http://schemas.microsoft.com/office/powerpoint/2010/main" val="17598141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E28562E0-AE09-4D11-92BC-5850C0B2AD0D}" type="slidenum">
              <a:rPr lang="zh-TW" altLang="en-US" smtClean="0"/>
              <a:pPr/>
              <a:t>3</a:t>
            </a:fld>
            <a:endParaRPr lang="zh-TW" altLang="en-US"/>
          </a:p>
        </p:txBody>
      </p:sp>
      <p:sp>
        <p:nvSpPr>
          <p:cNvPr id="3" name="標題 2"/>
          <p:cNvSpPr>
            <a:spLocks noGrp="1"/>
          </p:cNvSpPr>
          <p:nvPr>
            <p:ph type="title"/>
          </p:nvPr>
        </p:nvSpPr>
        <p:spPr/>
        <p:txBody>
          <a:bodyPr/>
          <a:lstStyle/>
          <a:p>
            <a:r>
              <a:rPr lang="zh-TW" altLang="en-US" dirty="0" smtClean="0"/>
              <a:t>分析</a:t>
            </a:r>
            <a:r>
              <a:rPr lang="zh-TW" altLang="en-US" dirty="0"/>
              <a:t>結果</a:t>
            </a:r>
          </a:p>
        </p:txBody>
      </p:sp>
      <p:sp>
        <p:nvSpPr>
          <p:cNvPr id="4" name="文字方塊 3"/>
          <p:cNvSpPr txBox="1"/>
          <p:nvPr/>
        </p:nvSpPr>
        <p:spPr>
          <a:xfrm>
            <a:off x="416496" y="980728"/>
            <a:ext cx="5782352" cy="646331"/>
          </a:xfrm>
          <a:prstGeom prst="rect">
            <a:avLst/>
          </a:prstGeom>
          <a:noFill/>
        </p:spPr>
        <p:txBody>
          <a:bodyPr wrap="none" rtlCol="0">
            <a:spAutoFit/>
          </a:bodyPr>
          <a:lstStyle/>
          <a:p>
            <a:pPr marL="285750" indent="-285750">
              <a:buFont typeface="Arial" panose="020B0604020202020204" pitchFamily="34" charset="0"/>
              <a:buChar char="•"/>
            </a:pPr>
            <a:r>
              <a:rPr lang="zh-TW" altLang="en-US" b="1" dirty="0" smtClean="0">
                <a:solidFill>
                  <a:schemeClr val="tx1">
                    <a:lumMod val="75000"/>
                  </a:schemeClr>
                </a:solidFill>
              </a:rPr>
              <a:t>目的：切</a:t>
            </a:r>
            <a:r>
              <a:rPr lang="en-US" altLang="zh-TW" b="1" dirty="0" smtClean="0">
                <a:solidFill>
                  <a:schemeClr val="tx1">
                    <a:lumMod val="75000"/>
                  </a:schemeClr>
                </a:solidFill>
              </a:rPr>
              <a:t>piece</a:t>
            </a:r>
            <a:endParaRPr lang="en-US" altLang="zh-TW" b="1" dirty="0">
              <a:solidFill>
                <a:schemeClr val="tx1">
                  <a:lumMod val="75000"/>
                </a:schemeClr>
              </a:solidFill>
            </a:endParaRPr>
          </a:p>
          <a:p>
            <a:pPr marL="285750" indent="-285750">
              <a:buFont typeface="Arial" panose="020B0604020202020204" pitchFamily="34" charset="0"/>
              <a:buChar char="•"/>
            </a:pPr>
            <a:r>
              <a:rPr lang="zh-TW" altLang="en-US" b="1" dirty="0" smtClean="0">
                <a:solidFill>
                  <a:schemeClr val="tx1">
                    <a:lumMod val="75000"/>
                  </a:schemeClr>
                </a:solidFill>
              </a:rPr>
              <a:t>做法：利用</a:t>
            </a:r>
            <a:r>
              <a:rPr lang="zh-TW" altLang="en-US" b="1" dirty="0" smtClean="0">
                <a:solidFill>
                  <a:srgbClr val="FF0000"/>
                </a:solidFill>
              </a:rPr>
              <a:t>擠錠溫度</a:t>
            </a:r>
            <a:r>
              <a:rPr lang="zh-TW" altLang="en-US" b="1" dirty="0" smtClean="0">
                <a:solidFill>
                  <a:schemeClr val="tx1">
                    <a:lumMod val="75000"/>
                  </a:schemeClr>
                </a:solidFill>
              </a:rPr>
              <a:t>與</a:t>
            </a:r>
            <a:r>
              <a:rPr lang="zh-TW" altLang="en-US" b="1" dirty="0" smtClean="0">
                <a:solidFill>
                  <a:srgbClr val="FF0000"/>
                </a:solidFill>
              </a:rPr>
              <a:t>油缸壓力</a:t>
            </a:r>
            <a:r>
              <a:rPr lang="zh-TW" altLang="en-US" b="1" dirty="0" smtClean="0">
                <a:solidFill>
                  <a:schemeClr val="tx1">
                    <a:lumMod val="75000"/>
                  </a:schemeClr>
                </a:solidFill>
              </a:rPr>
              <a:t>區分每一鋁</a:t>
            </a:r>
            <a:r>
              <a:rPr lang="zh-TW" altLang="en-US" b="1" dirty="0">
                <a:solidFill>
                  <a:schemeClr val="tx1">
                    <a:lumMod val="75000"/>
                  </a:schemeClr>
                </a:solidFill>
              </a:rPr>
              <a:t>錠的資料</a:t>
            </a:r>
            <a:endParaRPr lang="en-US" altLang="zh-TW" b="1" dirty="0" smtClean="0">
              <a:solidFill>
                <a:schemeClr val="tx1">
                  <a:lumMod val="75000"/>
                </a:schemeClr>
              </a:solidFill>
            </a:endParaRPr>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472" y="1610640"/>
            <a:ext cx="6622497" cy="4966873"/>
          </a:xfrm>
          <a:prstGeom prst="rect">
            <a:avLst/>
          </a:prstGeom>
        </p:spPr>
      </p:pic>
      <p:grpSp>
        <p:nvGrpSpPr>
          <p:cNvPr id="11" name="群組 10"/>
          <p:cNvGrpSpPr/>
          <p:nvPr/>
        </p:nvGrpSpPr>
        <p:grpSpPr>
          <a:xfrm>
            <a:off x="6681192" y="1138712"/>
            <a:ext cx="2993208" cy="2269123"/>
            <a:chOff x="7038993" y="1412776"/>
            <a:chExt cx="2467797" cy="1850847"/>
          </a:xfrm>
        </p:grpSpPr>
        <p:sp>
          <p:nvSpPr>
            <p:cNvPr id="8" name="矩形圖說文字 7"/>
            <p:cNvSpPr/>
            <p:nvPr/>
          </p:nvSpPr>
          <p:spPr>
            <a:xfrm>
              <a:off x="7038994" y="1412776"/>
              <a:ext cx="2467796" cy="1850847"/>
            </a:xfrm>
            <a:prstGeom prst="wedgeRectCallout">
              <a:avLst>
                <a:gd name="adj1" fmla="val -213523"/>
                <a:gd name="adj2" fmla="val 28690"/>
              </a:avLst>
            </a:prstGeom>
            <a:solidFill>
              <a:srgbClr val="92D050"/>
            </a:solidFill>
            <a:ln w="28575">
              <a:solidFill>
                <a:srgbClr val="00B05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p>
          </p:txBody>
        </p:sp>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8993" y="1412776"/>
              <a:ext cx="2467796" cy="1850847"/>
            </a:xfrm>
            <a:prstGeom prst="rect">
              <a:avLst/>
            </a:prstGeom>
            <a:ln>
              <a:solidFill>
                <a:srgbClr val="00B050"/>
              </a:solidFill>
            </a:ln>
          </p:spPr>
        </p:pic>
      </p:grpSp>
      <p:sp>
        <p:nvSpPr>
          <p:cNvPr id="9" name="矩形 8"/>
          <p:cNvSpPr/>
          <p:nvPr/>
        </p:nvSpPr>
        <p:spPr>
          <a:xfrm>
            <a:off x="1208584" y="2273274"/>
            <a:ext cx="432048" cy="3676006"/>
          </a:xfrm>
          <a:prstGeom prst="rect">
            <a:avLst/>
          </a:prstGeom>
          <a:noFill/>
          <a:ln w="38100">
            <a:solidFill>
              <a:srgbClr val="00B05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37746795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直排文字版面配置區 4"/>
          <p:cNvSpPr>
            <a:spLocks noGrp="1"/>
          </p:cNvSpPr>
          <p:nvPr>
            <p:ph type="body" orient="vert" idx="1"/>
          </p:nvPr>
        </p:nvSpPr>
        <p:spPr/>
        <p:txBody>
          <a:bodyPr>
            <a:normAutofit/>
          </a:bodyPr>
          <a:lstStyle/>
          <a:p>
            <a:r>
              <a:rPr lang="zh-TW" altLang="en-US" dirty="0" smtClean="0"/>
              <a:t>針對單一</a:t>
            </a:r>
            <a:r>
              <a:rPr lang="zh-TW" altLang="en-US" dirty="0"/>
              <a:t>鋁</a:t>
            </a:r>
            <a:r>
              <a:rPr lang="zh-TW" altLang="en-US" dirty="0" smtClean="0"/>
              <a:t>錠時間對應資料步驟</a:t>
            </a:r>
            <a:endParaRPr lang="en-US" altLang="zh-TW" dirty="0" smtClean="0"/>
          </a:p>
          <a:p>
            <a:pPr marL="819150" lvl="1" indent="-457200">
              <a:buFont typeface="+mj-lt"/>
              <a:buAutoNum type="arabicPeriod"/>
            </a:pPr>
            <a:r>
              <a:rPr lang="zh-TW" altLang="en-US" dirty="0" smtClean="0"/>
              <a:t>以擠錠溫度小於</a:t>
            </a:r>
            <a:r>
              <a:rPr lang="en-US" altLang="zh-TW" dirty="0" smtClean="0"/>
              <a:t>320</a:t>
            </a:r>
            <a:r>
              <a:rPr lang="zh-TW" altLang="en-US" dirty="0" smtClean="0"/>
              <a:t>與大於</a:t>
            </a:r>
            <a:r>
              <a:rPr lang="en-US" altLang="zh-TW" dirty="0" smtClean="0"/>
              <a:t>390</a:t>
            </a:r>
            <a:r>
              <a:rPr lang="zh-TW" altLang="en-US" dirty="0" smtClean="0"/>
              <a:t>度條件找出正確生產</a:t>
            </a:r>
            <a:r>
              <a:rPr lang="zh-TW" altLang="en-US" dirty="0" smtClean="0">
                <a:solidFill>
                  <a:srgbClr val="FF0000"/>
                </a:solidFill>
              </a:rPr>
              <a:t>起訖</a:t>
            </a:r>
            <a:r>
              <a:rPr lang="zh-TW" altLang="en-US" dirty="0" smtClean="0"/>
              <a:t>時間。</a:t>
            </a:r>
            <a:endParaRPr lang="en-US" altLang="zh-TW" dirty="0" smtClean="0"/>
          </a:p>
          <a:p>
            <a:pPr marL="819150" lvl="1" indent="-457200">
              <a:buFont typeface="+mj-lt"/>
              <a:buAutoNum type="arabicPeriod"/>
            </a:pPr>
            <a:r>
              <a:rPr lang="zh-TW" altLang="en-US" dirty="0" smtClean="0"/>
              <a:t>以油缸壓力大於</a:t>
            </a:r>
            <a:r>
              <a:rPr lang="en-US" altLang="zh-TW" dirty="0" smtClean="0"/>
              <a:t>160</a:t>
            </a:r>
            <a:r>
              <a:rPr lang="zh-TW" altLang="en-US" dirty="0" smtClean="0"/>
              <a:t>牛頓條件與</a:t>
            </a:r>
            <a:r>
              <a:rPr lang="en-US" altLang="zh-TW" dirty="0" err="1" smtClean="0"/>
              <a:t>scipy</a:t>
            </a:r>
            <a:r>
              <a:rPr lang="en-US" altLang="zh-TW" dirty="0" smtClean="0"/>
              <a:t> </a:t>
            </a:r>
            <a:r>
              <a:rPr lang="en-US" altLang="zh-TW" dirty="0" err="1" smtClean="0"/>
              <a:t>find_peaks</a:t>
            </a:r>
            <a:r>
              <a:rPr lang="zh-TW" altLang="en-US" dirty="0" smtClean="0"/>
              <a:t>套件找出</a:t>
            </a:r>
            <a:r>
              <a:rPr lang="zh-TW" altLang="en-US" dirty="0" smtClean="0">
                <a:solidFill>
                  <a:srgbClr val="FF0000"/>
                </a:solidFill>
              </a:rPr>
              <a:t>開始</a:t>
            </a:r>
            <a:r>
              <a:rPr lang="zh-TW" altLang="en-US" dirty="0" smtClean="0"/>
              <a:t>擠的時間</a:t>
            </a:r>
            <a:r>
              <a:rPr lang="en-US" altLang="zh-TW" dirty="0" smtClean="0"/>
              <a:t>(</a:t>
            </a:r>
            <a:r>
              <a:rPr lang="zh-TW" altLang="en-US" dirty="0" smtClean="0"/>
              <a:t>即為峰值</a:t>
            </a:r>
            <a:r>
              <a:rPr lang="en-US" altLang="zh-TW" dirty="0" smtClean="0"/>
              <a:t>)</a:t>
            </a:r>
            <a:r>
              <a:rPr lang="zh-TW" altLang="en-US" dirty="0" smtClean="0"/>
              <a:t>。</a:t>
            </a:r>
            <a:endParaRPr lang="en-US" altLang="zh-TW" dirty="0" smtClean="0"/>
          </a:p>
          <a:p>
            <a:pPr marL="819150" lvl="1" indent="-457200">
              <a:buFont typeface="+mj-lt"/>
              <a:buAutoNum type="arabicPeriod"/>
            </a:pPr>
            <a:r>
              <a:rPr lang="zh-TW" altLang="en-US" dirty="0" smtClean="0"/>
              <a:t>把</a:t>
            </a:r>
            <a:r>
              <a:rPr lang="en-US" altLang="zh-TW" dirty="0" smtClean="0"/>
              <a:t>1</a:t>
            </a:r>
            <a:r>
              <a:rPr lang="zh-TW" altLang="en-US" dirty="0" smtClean="0"/>
              <a:t>與</a:t>
            </a:r>
            <a:r>
              <a:rPr lang="en-US" altLang="zh-TW" dirty="0" smtClean="0"/>
              <a:t>2</a:t>
            </a:r>
            <a:r>
              <a:rPr lang="zh-TW" altLang="en-US" dirty="0" smtClean="0"/>
              <a:t>的結果一一對應，查找是否有例外的情況。</a:t>
            </a:r>
            <a:r>
              <a:rPr lang="zh-TW" altLang="en-US" dirty="0"/>
              <a:t>排除例外後，擠錠溫度與油缸壓力的資料長度必</a:t>
            </a:r>
            <a:r>
              <a:rPr lang="zh-TW" altLang="en-US" dirty="0" smtClean="0">
                <a:solidFill>
                  <a:srgbClr val="FF0000"/>
                </a:solidFill>
              </a:rPr>
              <a:t>相同</a:t>
            </a:r>
            <a:r>
              <a:rPr lang="zh-TW" altLang="en-US" dirty="0" smtClean="0">
                <a:solidFill>
                  <a:schemeClr val="tx1"/>
                </a:solidFill>
              </a:rPr>
              <a:t>。</a:t>
            </a:r>
            <a:endParaRPr lang="en-US" altLang="zh-TW" dirty="0" smtClean="0">
              <a:solidFill>
                <a:schemeClr val="tx1"/>
              </a:solidFill>
            </a:endParaRPr>
          </a:p>
          <a:p>
            <a:pPr marL="1095375" lvl="2" indent="-457200"/>
            <a:r>
              <a:rPr lang="zh-TW" altLang="en-US" dirty="0" smtClean="0"/>
              <a:t>例：現有一組資料為 </a:t>
            </a:r>
            <a:r>
              <a:rPr lang="en-US" altLang="zh-TW" b="1" dirty="0" smtClean="0"/>
              <a:t>237</a:t>
            </a:r>
            <a:r>
              <a:rPr lang="en-US" altLang="zh-TW" b="1" dirty="0"/>
              <a:t>, 283, </a:t>
            </a:r>
            <a:r>
              <a:rPr lang="en-US" altLang="zh-TW" b="1" dirty="0" smtClean="0"/>
              <a:t>306</a:t>
            </a:r>
            <a:r>
              <a:rPr lang="zh-TW" altLang="en-US" b="1" dirty="0"/>
              <a:t> </a:t>
            </a:r>
            <a:r>
              <a:rPr lang="en-US" altLang="zh-TW" dirty="0" smtClean="0"/>
              <a:t>(</a:t>
            </a:r>
            <a:r>
              <a:rPr lang="zh-TW" altLang="en-US" dirty="0" smtClean="0"/>
              <a:t>數字為</a:t>
            </a:r>
            <a:r>
              <a:rPr lang="en-US" altLang="zh-TW" dirty="0" smtClean="0"/>
              <a:t>index)</a:t>
            </a:r>
            <a:r>
              <a:rPr lang="zh-TW" altLang="en-US" dirty="0" smtClean="0"/>
              <a:t>，即</a:t>
            </a:r>
            <a:r>
              <a:rPr lang="en-US" altLang="zh-TW" dirty="0" smtClean="0"/>
              <a:t>237~283</a:t>
            </a:r>
            <a:r>
              <a:rPr lang="zh-TW" altLang="en-US" dirty="0" smtClean="0"/>
              <a:t>是擠錠資料的起訖索引，</a:t>
            </a:r>
            <a:r>
              <a:rPr lang="en-US" altLang="zh-TW" dirty="0" smtClean="0"/>
              <a:t>306</a:t>
            </a:r>
            <a:r>
              <a:rPr lang="zh-TW" altLang="en-US" dirty="0" smtClean="0"/>
              <a:t>是油缸壓力資料的開始索引其中油缸壓力索引須大於擠錠溫度結束之索引。</a:t>
            </a:r>
            <a:endParaRPr lang="en-US" altLang="zh-TW" dirty="0" smtClean="0"/>
          </a:p>
        </p:txBody>
      </p:sp>
      <p:sp>
        <p:nvSpPr>
          <p:cNvPr id="3" name="標題 2"/>
          <p:cNvSpPr>
            <a:spLocks noGrp="1"/>
          </p:cNvSpPr>
          <p:nvPr>
            <p:ph type="title"/>
          </p:nvPr>
        </p:nvSpPr>
        <p:spPr/>
        <p:txBody>
          <a:bodyPr/>
          <a:lstStyle/>
          <a:p>
            <a:r>
              <a:rPr lang="en-US" altLang="zh-TW" dirty="0"/>
              <a:t>(0418)</a:t>
            </a:r>
            <a:r>
              <a:rPr lang="zh-TW" altLang="en-US" dirty="0" smtClean="0"/>
              <a:t>新增</a:t>
            </a:r>
            <a:r>
              <a:rPr lang="zh-TW" altLang="en-US" dirty="0"/>
              <a:t>最終資料對應解法</a:t>
            </a:r>
          </a:p>
        </p:txBody>
      </p:sp>
      <p:sp>
        <p:nvSpPr>
          <p:cNvPr id="2" name="投影片編號版面配置區 1"/>
          <p:cNvSpPr>
            <a:spLocks noGrp="1"/>
          </p:cNvSpPr>
          <p:nvPr>
            <p:ph type="sldNum" sz="quarter" idx="4294967295"/>
          </p:nvPr>
        </p:nvSpPr>
        <p:spPr>
          <a:xfrm>
            <a:off x="9480550" y="6643688"/>
            <a:ext cx="425450" cy="314325"/>
          </a:xfrm>
        </p:spPr>
        <p:txBody>
          <a:bodyPr/>
          <a:lstStyle/>
          <a:p>
            <a:fld id="{8F4EACC7-37E3-43A5-A5FB-BEB9CE95D266}" type="slidenum">
              <a:rPr lang="zh-TW" altLang="en-US" smtClean="0"/>
              <a:pPr/>
              <a:t>4</a:t>
            </a:fld>
            <a:endParaRPr lang="zh-TW" altLang="en-US"/>
          </a:p>
        </p:txBody>
      </p:sp>
      <p:pic>
        <p:nvPicPr>
          <p:cNvPr id="6" name="圖片 5"/>
          <p:cNvPicPr>
            <a:picLocks noChangeAspect="1"/>
          </p:cNvPicPr>
          <p:nvPr/>
        </p:nvPicPr>
        <p:blipFill>
          <a:blip r:embed="rId2"/>
          <a:stretch>
            <a:fillRect/>
          </a:stretch>
        </p:blipFill>
        <p:spPr>
          <a:xfrm>
            <a:off x="10802634" y="0"/>
            <a:ext cx="1938442" cy="1380406"/>
          </a:xfrm>
          <a:prstGeom prst="rect">
            <a:avLst/>
          </a:prstGeom>
        </p:spPr>
      </p:pic>
      <p:pic>
        <p:nvPicPr>
          <p:cNvPr id="7" name="圖片 6"/>
          <p:cNvPicPr>
            <a:picLocks noChangeAspect="1"/>
          </p:cNvPicPr>
          <p:nvPr/>
        </p:nvPicPr>
        <p:blipFill>
          <a:blip r:embed="rId3"/>
          <a:stretch>
            <a:fillRect/>
          </a:stretch>
        </p:blipFill>
        <p:spPr>
          <a:xfrm>
            <a:off x="10802634" y="1772816"/>
            <a:ext cx="3385228" cy="1520775"/>
          </a:xfrm>
          <a:prstGeom prst="rect">
            <a:avLst/>
          </a:prstGeom>
        </p:spPr>
      </p:pic>
      <p:sp>
        <p:nvSpPr>
          <p:cNvPr id="8" name="文字方塊 7"/>
          <p:cNvSpPr txBox="1"/>
          <p:nvPr/>
        </p:nvSpPr>
        <p:spPr>
          <a:xfrm>
            <a:off x="10425608" y="277440"/>
            <a:ext cx="377026" cy="369332"/>
          </a:xfrm>
          <a:prstGeom prst="rect">
            <a:avLst/>
          </a:prstGeom>
          <a:noFill/>
        </p:spPr>
        <p:txBody>
          <a:bodyPr wrap="none" rtlCol="0">
            <a:spAutoFit/>
          </a:bodyPr>
          <a:lstStyle/>
          <a:p>
            <a:r>
              <a:rPr lang="en-US" altLang="zh-TW" dirty="0" smtClean="0">
                <a:solidFill>
                  <a:schemeClr val="tx1">
                    <a:lumMod val="75000"/>
                  </a:schemeClr>
                </a:solidFill>
              </a:rPr>
              <a:t>1.</a:t>
            </a:r>
            <a:endParaRPr lang="zh-TW" altLang="en-US" dirty="0" err="1" smtClean="0">
              <a:solidFill>
                <a:schemeClr val="tx1">
                  <a:lumMod val="75000"/>
                </a:schemeClr>
              </a:solidFill>
            </a:endParaRPr>
          </a:p>
        </p:txBody>
      </p:sp>
      <p:sp>
        <p:nvSpPr>
          <p:cNvPr id="9" name="文字方塊 8"/>
          <p:cNvSpPr txBox="1"/>
          <p:nvPr/>
        </p:nvSpPr>
        <p:spPr>
          <a:xfrm>
            <a:off x="10425608" y="2060848"/>
            <a:ext cx="377026" cy="369332"/>
          </a:xfrm>
          <a:prstGeom prst="rect">
            <a:avLst/>
          </a:prstGeom>
          <a:noFill/>
        </p:spPr>
        <p:txBody>
          <a:bodyPr wrap="none" rtlCol="0">
            <a:spAutoFit/>
          </a:bodyPr>
          <a:lstStyle/>
          <a:p>
            <a:r>
              <a:rPr lang="en-US" altLang="zh-TW" dirty="0" smtClean="0">
                <a:solidFill>
                  <a:schemeClr val="tx1">
                    <a:lumMod val="75000"/>
                  </a:schemeClr>
                </a:solidFill>
              </a:rPr>
              <a:t>2.</a:t>
            </a:r>
            <a:endParaRPr lang="zh-TW" altLang="en-US" dirty="0" err="1" smtClean="0">
              <a:solidFill>
                <a:schemeClr val="tx1">
                  <a:lumMod val="75000"/>
                </a:schemeClr>
              </a:solidFill>
            </a:endParaRPr>
          </a:p>
        </p:txBody>
      </p:sp>
      <p:sp>
        <p:nvSpPr>
          <p:cNvPr id="10" name="文字方塊 9"/>
          <p:cNvSpPr txBox="1"/>
          <p:nvPr/>
        </p:nvSpPr>
        <p:spPr>
          <a:xfrm>
            <a:off x="10425608" y="3861048"/>
            <a:ext cx="377026" cy="369332"/>
          </a:xfrm>
          <a:prstGeom prst="rect">
            <a:avLst/>
          </a:prstGeom>
          <a:noFill/>
        </p:spPr>
        <p:txBody>
          <a:bodyPr wrap="none" rtlCol="0">
            <a:spAutoFit/>
          </a:bodyPr>
          <a:lstStyle/>
          <a:p>
            <a:r>
              <a:rPr lang="en-US" altLang="zh-TW" dirty="0" smtClean="0">
                <a:solidFill>
                  <a:schemeClr val="tx1">
                    <a:lumMod val="75000"/>
                  </a:schemeClr>
                </a:solidFill>
              </a:rPr>
              <a:t>3.</a:t>
            </a:r>
            <a:endParaRPr lang="zh-TW" altLang="en-US" dirty="0" err="1" smtClean="0">
              <a:solidFill>
                <a:schemeClr val="tx1">
                  <a:lumMod val="75000"/>
                </a:schemeClr>
              </a:solidFill>
            </a:endParaRPr>
          </a:p>
        </p:txBody>
      </p:sp>
      <p:pic>
        <p:nvPicPr>
          <p:cNvPr id="11" name="圖片 10"/>
          <p:cNvPicPr>
            <a:picLocks noChangeAspect="1"/>
          </p:cNvPicPr>
          <p:nvPr/>
        </p:nvPicPr>
        <p:blipFill>
          <a:blip r:embed="rId4"/>
          <a:stretch>
            <a:fillRect/>
          </a:stretch>
        </p:blipFill>
        <p:spPr>
          <a:xfrm>
            <a:off x="10802634" y="3861048"/>
            <a:ext cx="2831240" cy="1861278"/>
          </a:xfrm>
          <a:prstGeom prst="rect">
            <a:avLst/>
          </a:prstGeom>
        </p:spPr>
      </p:pic>
      <p:sp>
        <p:nvSpPr>
          <p:cNvPr id="12" name="文字方塊 11"/>
          <p:cNvSpPr txBox="1"/>
          <p:nvPr/>
        </p:nvSpPr>
        <p:spPr>
          <a:xfrm>
            <a:off x="10425608" y="5004569"/>
            <a:ext cx="377026" cy="369332"/>
          </a:xfrm>
          <a:prstGeom prst="rect">
            <a:avLst/>
          </a:prstGeom>
          <a:noFill/>
        </p:spPr>
        <p:txBody>
          <a:bodyPr wrap="none" rtlCol="0">
            <a:spAutoFit/>
          </a:bodyPr>
          <a:lstStyle/>
          <a:p>
            <a:r>
              <a:rPr lang="en-US" altLang="zh-TW" dirty="0">
                <a:solidFill>
                  <a:schemeClr val="tx1">
                    <a:lumMod val="75000"/>
                  </a:schemeClr>
                </a:solidFill>
              </a:rPr>
              <a:t>4</a:t>
            </a:r>
            <a:r>
              <a:rPr lang="en-US" altLang="zh-TW" dirty="0" smtClean="0">
                <a:solidFill>
                  <a:schemeClr val="tx1">
                    <a:lumMod val="75000"/>
                  </a:schemeClr>
                </a:solidFill>
              </a:rPr>
              <a:t>.</a:t>
            </a:r>
            <a:endParaRPr lang="zh-TW" altLang="en-US" dirty="0" err="1" smtClean="0">
              <a:solidFill>
                <a:schemeClr val="tx1">
                  <a:lumMod val="75000"/>
                </a:schemeClr>
              </a:solidFill>
            </a:endParaRPr>
          </a:p>
        </p:txBody>
      </p:sp>
      <p:sp>
        <p:nvSpPr>
          <p:cNvPr id="14" name="矩形 13"/>
          <p:cNvSpPr/>
          <p:nvPr/>
        </p:nvSpPr>
        <p:spPr>
          <a:xfrm>
            <a:off x="10802634" y="4586244"/>
            <a:ext cx="1440160" cy="1136082"/>
          </a:xfrm>
          <a:prstGeom prst="rect">
            <a:avLst/>
          </a:prstGeom>
          <a:noFill/>
          <a:ln w="28575">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p>
        </p:txBody>
      </p:sp>
      <p:cxnSp>
        <p:nvCxnSpPr>
          <p:cNvPr id="17" name="直線單箭頭接點 16"/>
          <p:cNvCxnSpPr/>
          <p:nvPr/>
        </p:nvCxnSpPr>
        <p:spPr>
          <a:xfrm>
            <a:off x="528309" y="6059879"/>
            <a:ext cx="8849383" cy="0"/>
          </a:xfrm>
          <a:prstGeom prst="straightConnector1">
            <a:avLst/>
          </a:prstGeom>
          <a:ln w="38100">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1" name="直線接點 20"/>
          <p:cNvCxnSpPr/>
          <p:nvPr/>
        </p:nvCxnSpPr>
        <p:spPr>
          <a:xfrm>
            <a:off x="532058" y="5847471"/>
            <a:ext cx="0" cy="42481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a:off x="2334565" y="5847471"/>
            <a:ext cx="0" cy="424815"/>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3" name="直線接點 22"/>
          <p:cNvCxnSpPr/>
          <p:nvPr/>
        </p:nvCxnSpPr>
        <p:spPr>
          <a:xfrm>
            <a:off x="3068224" y="5847471"/>
            <a:ext cx="0" cy="424815"/>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4" name="直線接點 23"/>
          <p:cNvCxnSpPr/>
          <p:nvPr/>
        </p:nvCxnSpPr>
        <p:spPr>
          <a:xfrm>
            <a:off x="3508419" y="5847471"/>
            <a:ext cx="0" cy="424815"/>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5" name="直線接點 24"/>
          <p:cNvCxnSpPr/>
          <p:nvPr/>
        </p:nvCxnSpPr>
        <p:spPr>
          <a:xfrm>
            <a:off x="6149592" y="5847471"/>
            <a:ext cx="0" cy="424815"/>
          </a:xfrm>
          <a:prstGeom prst="line">
            <a:avLst/>
          </a:prstGeom>
          <a:ln w="38100">
            <a:solidFill>
              <a:srgbClr val="609ADA"/>
            </a:solidFill>
          </a:ln>
        </p:spPr>
        <p:style>
          <a:lnRef idx="1">
            <a:schemeClr val="accent1"/>
          </a:lnRef>
          <a:fillRef idx="0">
            <a:schemeClr val="accent1"/>
          </a:fillRef>
          <a:effectRef idx="0">
            <a:schemeClr val="accent1"/>
          </a:effectRef>
          <a:fontRef idx="minor">
            <a:schemeClr val="tx1"/>
          </a:fontRef>
        </p:style>
      </p:cxnSp>
      <p:cxnSp>
        <p:nvCxnSpPr>
          <p:cNvPr id="26" name="直線接點 25"/>
          <p:cNvCxnSpPr/>
          <p:nvPr/>
        </p:nvCxnSpPr>
        <p:spPr>
          <a:xfrm>
            <a:off x="6883251" y="5847471"/>
            <a:ext cx="0" cy="424815"/>
          </a:xfrm>
          <a:prstGeom prst="line">
            <a:avLst/>
          </a:prstGeom>
          <a:ln w="38100">
            <a:solidFill>
              <a:srgbClr val="609ADA"/>
            </a:solidFill>
          </a:ln>
        </p:spPr>
        <p:style>
          <a:lnRef idx="1">
            <a:schemeClr val="accent1"/>
          </a:lnRef>
          <a:fillRef idx="0">
            <a:schemeClr val="accent1"/>
          </a:fillRef>
          <a:effectRef idx="0">
            <a:schemeClr val="accent1"/>
          </a:effectRef>
          <a:fontRef idx="minor">
            <a:schemeClr val="tx1"/>
          </a:fontRef>
        </p:style>
      </p:cxnSp>
      <p:cxnSp>
        <p:nvCxnSpPr>
          <p:cNvPr id="27" name="直線接點 26"/>
          <p:cNvCxnSpPr/>
          <p:nvPr/>
        </p:nvCxnSpPr>
        <p:spPr>
          <a:xfrm>
            <a:off x="7323446" y="5847471"/>
            <a:ext cx="0" cy="424815"/>
          </a:xfrm>
          <a:prstGeom prst="line">
            <a:avLst/>
          </a:prstGeom>
          <a:ln w="38100">
            <a:solidFill>
              <a:srgbClr val="609ADA"/>
            </a:solidFill>
          </a:ln>
        </p:spPr>
        <p:style>
          <a:lnRef idx="1">
            <a:schemeClr val="accent1"/>
          </a:lnRef>
          <a:fillRef idx="0">
            <a:schemeClr val="accent1"/>
          </a:fillRef>
          <a:effectRef idx="0">
            <a:schemeClr val="accent1"/>
          </a:effectRef>
          <a:fontRef idx="minor">
            <a:schemeClr val="tx1"/>
          </a:fontRef>
        </p:style>
      </p:cxnSp>
      <p:sp>
        <p:nvSpPr>
          <p:cNvPr id="30" name="文字方塊 29"/>
          <p:cNvSpPr txBox="1"/>
          <p:nvPr/>
        </p:nvSpPr>
        <p:spPr>
          <a:xfrm>
            <a:off x="0" y="6300028"/>
            <a:ext cx="1107996" cy="369332"/>
          </a:xfrm>
          <a:prstGeom prst="rect">
            <a:avLst/>
          </a:prstGeom>
          <a:noFill/>
        </p:spPr>
        <p:txBody>
          <a:bodyPr wrap="none" rtlCol="0">
            <a:spAutoFit/>
          </a:bodyPr>
          <a:lstStyle/>
          <a:p>
            <a:r>
              <a:rPr lang="zh-TW" altLang="en-US" b="1" dirty="0" smtClean="0">
                <a:solidFill>
                  <a:schemeClr val="tx1">
                    <a:lumMod val="75000"/>
                  </a:schemeClr>
                </a:solidFill>
              </a:rPr>
              <a:t>資料起始</a:t>
            </a:r>
          </a:p>
        </p:txBody>
      </p:sp>
      <p:sp>
        <p:nvSpPr>
          <p:cNvPr id="40" name="文字方塊 39"/>
          <p:cNvSpPr txBox="1"/>
          <p:nvPr/>
        </p:nvSpPr>
        <p:spPr>
          <a:xfrm>
            <a:off x="1895983" y="6282270"/>
            <a:ext cx="877163" cy="369332"/>
          </a:xfrm>
          <a:prstGeom prst="rect">
            <a:avLst/>
          </a:prstGeom>
          <a:noFill/>
        </p:spPr>
        <p:txBody>
          <a:bodyPr wrap="none" rtlCol="0">
            <a:spAutoFit/>
          </a:bodyPr>
          <a:lstStyle/>
          <a:p>
            <a:r>
              <a:rPr lang="zh-TW" altLang="en-US" b="1" dirty="0" smtClean="0">
                <a:solidFill>
                  <a:srgbClr val="00B050"/>
                </a:solidFill>
              </a:rPr>
              <a:t>擠錠起</a:t>
            </a:r>
          </a:p>
        </p:txBody>
      </p:sp>
      <p:sp>
        <p:nvSpPr>
          <p:cNvPr id="41" name="文字方塊 40"/>
          <p:cNvSpPr txBox="1"/>
          <p:nvPr/>
        </p:nvSpPr>
        <p:spPr>
          <a:xfrm>
            <a:off x="2616064" y="5542149"/>
            <a:ext cx="877163" cy="369332"/>
          </a:xfrm>
          <a:prstGeom prst="rect">
            <a:avLst/>
          </a:prstGeom>
          <a:noFill/>
          <a:ln>
            <a:noFill/>
          </a:ln>
        </p:spPr>
        <p:txBody>
          <a:bodyPr wrap="none" rtlCol="0">
            <a:spAutoFit/>
          </a:bodyPr>
          <a:lstStyle/>
          <a:p>
            <a:r>
              <a:rPr lang="zh-TW" altLang="en-US" b="1" dirty="0" smtClean="0">
                <a:solidFill>
                  <a:srgbClr val="00B050"/>
                </a:solidFill>
              </a:rPr>
              <a:t>擠錠迄</a:t>
            </a:r>
          </a:p>
        </p:txBody>
      </p:sp>
      <p:sp>
        <p:nvSpPr>
          <p:cNvPr id="42" name="文字方塊 41"/>
          <p:cNvSpPr txBox="1"/>
          <p:nvPr/>
        </p:nvSpPr>
        <p:spPr>
          <a:xfrm>
            <a:off x="3068222" y="6236018"/>
            <a:ext cx="877163" cy="369332"/>
          </a:xfrm>
          <a:prstGeom prst="rect">
            <a:avLst/>
          </a:prstGeom>
          <a:noFill/>
          <a:ln>
            <a:noFill/>
          </a:ln>
        </p:spPr>
        <p:txBody>
          <a:bodyPr wrap="none" rtlCol="0">
            <a:spAutoFit/>
          </a:bodyPr>
          <a:lstStyle/>
          <a:p>
            <a:r>
              <a:rPr lang="zh-TW" altLang="en-US" b="1" dirty="0" smtClean="0">
                <a:solidFill>
                  <a:srgbClr val="00B050"/>
                </a:solidFill>
              </a:rPr>
              <a:t>油壓起</a:t>
            </a:r>
          </a:p>
        </p:txBody>
      </p:sp>
      <p:sp>
        <p:nvSpPr>
          <p:cNvPr id="43" name="文字方塊 42"/>
          <p:cNvSpPr txBox="1"/>
          <p:nvPr/>
        </p:nvSpPr>
        <p:spPr>
          <a:xfrm>
            <a:off x="6406551" y="5537660"/>
            <a:ext cx="877163" cy="369332"/>
          </a:xfrm>
          <a:prstGeom prst="rect">
            <a:avLst/>
          </a:prstGeom>
          <a:noFill/>
        </p:spPr>
        <p:txBody>
          <a:bodyPr wrap="none" rtlCol="0">
            <a:spAutoFit/>
          </a:bodyPr>
          <a:lstStyle/>
          <a:p>
            <a:r>
              <a:rPr lang="zh-TW" altLang="en-US" b="1" dirty="0" smtClean="0">
                <a:solidFill>
                  <a:srgbClr val="00B0F0"/>
                </a:solidFill>
              </a:rPr>
              <a:t>擠錠迄</a:t>
            </a:r>
          </a:p>
        </p:txBody>
      </p:sp>
      <p:sp>
        <p:nvSpPr>
          <p:cNvPr id="45" name="文字方塊 44"/>
          <p:cNvSpPr txBox="1"/>
          <p:nvPr/>
        </p:nvSpPr>
        <p:spPr>
          <a:xfrm>
            <a:off x="5661445" y="6237312"/>
            <a:ext cx="877163" cy="369332"/>
          </a:xfrm>
          <a:prstGeom prst="rect">
            <a:avLst/>
          </a:prstGeom>
          <a:noFill/>
        </p:spPr>
        <p:txBody>
          <a:bodyPr wrap="none" rtlCol="0">
            <a:spAutoFit/>
          </a:bodyPr>
          <a:lstStyle/>
          <a:p>
            <a:r>
              <a:rPr lang="zh-TW" altLang="en-US" b="1" dirty="0" smtClean="0">
                <a:solidFill>
                  <a:srgbClr val="00B0F0"/>
                </a:solidFill>
              </a:rPr>
              <a:t>擠錠起</a:t>
            </a:r>
          </a:p>
        </p:txBody>
      </p:sp>
      <p:sp>
        <p:nvSpPr>
          <p:cNvPr id="46" name="文字方塊 45"/>
          <p:cNvSpPr txBox="1"/>
          <p:nvPr/>
        </p:nvSpPr>
        <p:spPr>
          <a:xfrm>
            <a:off x="6921370" y="6228020"/>
            <a:ext cx="877163" cy="369332"/>
          </a:xfrm>
          <a:prstGeom prst="rect">
            <a:avLst/>
          </a:prstGeom>
          <a:noFill/>
        </p:spPr>
        <p:txBody>
          <a:bodyPr wrap="none" rtlCol="0">
            <a:spAutoFit/>
          </a:bodyPr>
          <a:lstStyle/>
          <a:p>
            <a:r>
              <a:rPr lang="zh-TW" altLang="en-US" b="1" dirty="0" smtClean="0">
                <a:solidFill>
                  <a:srgbClr val="00B0F0"/>
                </a:solidFill>
              </a:rPr>
              <a:t>油壓</a:t>
            </a:r>
            <a:r>
              <a:rPr lang="zh-TW" altLang="en-US" b="1" dirty="0">
                <a:solidFill>
                  <a:srgbClr val="00B0F0"/>
                </a:solidFill>
              </a:rPr>
              <a:t>起</a:t>
            </a:r>
            <a:endParaRPr lang="zh-TW" altLang="en-US" b="1" dirty="0" smtClean="0">
              <a:solidFill>
                <a:srgbClr val="00B0F0"/>
              </a:solidFill>
            </a:endParaRPr>
          </a:p>
        </p:txBody>
      </p:sp>
      <p:sp>
        <p:nvSpPr>
          <p:cNvPr id="47" name="文字方塊 46"/>
          <p:cNvSpPr txBox="1"/>
          <p:nvPr/>
        </p:nvSpPr>
        <p:spPr>
          <a:xfrm>
            <a:off x="1068429" y="5438519"/>
            <a:ext cx="1338828" cy="369332"/>
          </a:xfrm>
          <a:prstGeom prst="rect">
            <a:avLst/>
          </a:prstGeom>
          <a:noFill/>
        </p:spPr>
        <p:txBody>
          <a:bodyPr wrap="none" rtlCol="0">
            <a:spAutoFit/>
          </a:bodyPr>
          <a:lstStyle/>
          <a:p>
            <a:r>
              <a:rPr lang="zh-TW" altLang="en-US" b="1" u="sng" dirty="0" smtClean="0">
                <a:solidFill>
                  <a:srgbClr val="00B050"/>
                </a:solidFill>
              </a:rPr>
              <a:t>第一顆鋁錠</a:t>
            </a:r>
          </a:p>
        </p:txBody>
      </p:sp>
      <p:sp>
        <p:nvSpPr>
          <p:cNvPr id="48" name="文字方塊 47"/>
          <p:cNvSpPr txBox="1"/>
          <p:nvPr/>
        </p:nvSpPr>
        <p:spPr>
          <a:xfrm>
            <a:off x="4808436" y="5468178"/>
            <a:ext cx="1338828" cy="369332"/>
          </a:xfrm>
          <a:prstGeom prst="rect">
            <a:avLst/>
          </a:prstGeom>
          <a:noFill/>
        </p:spPr>
        <p:txBody>
          <a:bodyPr wrap="none" rtlCol="0">
            <a:spAutoFit/>
          </a:bodyPr>
          <a:lstStyle/>
          <a:p>
            <a:r>
              <a:rPr lang="zh-TW" altLang="en-US" b="1" u="sng" dirty="0" smtClean="0">
                <a:solidFill>
                  <a:srgbClr val="00B0F0"/>
                </a:solidFill>
              </a:rPr>
              <a:t>第二顆鋁錠</a:t>
            </a:r>
          </a:p>
        </p:txBody>
      </p:sp>
    </p:spTree>
    <p:extLst>
      <p:ext uri="{BB962C8B-B14F-4D97-AF65-F5344CB8AC3E}">
        <p14:creationId xmlns:p14="http://schemas.microsoft.com/office/powerpoint/2010/main" val="1670013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直排文字版面配置區 4"/>
          <p:cNvSpPr>
            <a:spLocks noGrp="1"/>
          </p:cNvSpPr>
          <p:nvPr>
            <p:ph type="body" orient="vert" idx="1"/>
          </p:nvPr>
        </p:nvSpPr>
        <p:spPr/>
        <p:txBody>
          <a:bodyPr>
            <a:normAutofit/>
          </a:bodyPr>
          <a:lstStyle/>
          <a:p>
            <a:r>
              <a:rPr lang="zh-TW" altLang="en-US" dirty="0" smtClean="0"/>
              <a:t>針對單一</a:t>
            </a:r>
            <a:r>
              <a:rPr lang="zh-TW" altLang="en-US" dirty="0"/>
              <a:t>鋁</a:t>
            </a:r>
            <a:r>
              <a:rPr lang="zh-TW" altLang="en-US" dirty="0" smtClean="0"/>
              <a:t>錠時間對應資料步驟</a:t>
            </a:r>
            <a:endParaRPr lang="en-US" altLang="zh-TW" dirty="0" smtClean="0"/>
          </a:p>
          <a:p>
            <a:pPr marL="819150" lvl="1" indent="-457200">
              <a:buFont typeface="+mj-lt"/>
              <a:buAutoNum type="arabicPeriod" startAt="4"/>
            </a:pPr>
            <a:r>
              <a:rPr lang="zh-TW" altLang="en-US" dirty="0" smtClean="0"/>
              <a:t>確認油缸壓力索引值是否大於擠錠溫度</a:t>
            </a:r>
            <a:endParaRPr lang="en-US" altLang="zh-TW" dirty="0" smtClean="0"/>
          </a:p>
          <a:p>
            <a:pPr marL="1095375" lvl="2" indent="-457200"/>
            <a:r>
              <a:rPr lang="zh-TW" altLang="en-US" b="1" dirty="0" smtClean="0"/>
              <a:t>若現有一組資料：</a:t>
            </a:r>
            <a:r>
              <a:rPr lang="en-US" altLang="zh-TW" b="1" dirty="0" smtClean="0"/>
              <a:t>237</a:t>
            </a:r>
            <a:r>
              <a:rPr lang="en-US" altLang="zh-TW" b="1" dirty="0"/>
              <a:t>, 283, </a:t>
            </a:r>
            <a:r>
              <a:rPr lang="en-US" altLang="zh-TW" b="1" dirty="0" smtClean="0"/>
              <a:t>306</a:t>
            </a:r>
            <a:r>
              <a:rPr lang="zh-TW" altLang="en-US" b="1" dirty="0" smtClean="0"/>
              <a:t> </a:t>
            </a:r>
            <a:r>
              <a:rPr lang="en-US" altLang="zh-TW" b="1" dirty="0" smtClean="0"/>
              <a:t>(</a:t>
            </a:r>
            <a:r>
              <a:rPr lang="en-US" altLang="zh-TW" b="1" dirty="0" smtClean="0">
                <a:solidFill>
                  <a:srgbClr val="00B050"/>
                </a:solidFill>
              </a:rPr>
              <a:t>O</a:t>
            </a:r>
            <a:r>
              <a:rPr lang="en-US" altLang="zh-TW" b="1" dirty="0" smtClean="0"/>
              <a:t>)</a:t>
            </a:r>
          </a:p>
          <a:p>
            <a:pPr marL="1095375" lvl="2" indent="-457200"/>
            <a:r>
              <a:rPr lang="zh-TW" altLang="en-US" b="1" dirty="0"/>
              <a:t>若現有一組資料</a:t>
            </a:r>
            <a:r>
              <a:rPr lang="zh-TW" altLang="en-US" b="1" dirty="0" smtClean="0"/>
              <a:t>：</a:t>
            </a:r>
            <a:r>
              <a:rPr lang="en-US" altLang="zh-TW" b="1" dirty="0" smtClean="0"/>
              <a:t>456, 501, </a:t>
            </a:r>
            <a:r>
              <a:rPr lang="en-US" altLang="zh-TW" b="1" u="sng" dirty="0" smtClean="0">
                <a:solidFill>
                  <a:srgbClr val="FF0000"/>
                </a:solidFill>
              </a:rPr>
              <a:t>498</a:t>
            </a:r>
            <a:r>
              <a:rPr lang="en-US" altLang="zh-TW" b="1" dirty="0" smtClean="0"/>
              <a:t> (</a:t>
            </a:r>
            <a:r>
              <a:rPr lang="en-US" altLang="zh-TW" b="1" dirty="0" smtClean="0">
                <a:solidFill>
                  <a:srgbClr val="FF0000"/>
                </a:solidFill>
              </a:rPr>
              <a:t>X</a:t>
            </a:r>
            <a:r>
              <a:rPr lang="en-US" altLang="zh-TW" b="1" dirty="0" smtClean="0"/>
              <a:t>)</a:t>
            </a:r>
            <a:endParaRPr lang="en-US" altLang="zh-TW" dirty="0" smtClean="0"/>
          </a:p>
        </p:txBody>
      </p:sp>
      <p:sp>
        <p:nvSpPr>
          <p:cNvPr id="3" name="標題 2"/>
          <p:cNvSpPr>
            <a:spLocks noGrp="1"/>
          </p:cNvSpPr>
          <p:nvPr>
            <p:ph type="title"/>
          </p:nvPr>
        </p:nvSpPr>
        <p:spPr/>
        <p:txBody>
          <a:bodyPr/>
          <a:lstStyle/>
          <a:p>
            <a:r>
              <a:rPr lang="en-US" altLang="zh-TW" dirty="0"/>
              <a:t>(0418)</a:t>
            </a:r>
            <a:r>
              <a:rPr lang="zh-TW" altLang="en-US" dirty="0" smtClean="0"/>
              <a:t>新增</a:t>
            </a:r>
            <a:r>
              <a:rPr lang="zh-TW" altLang="en-US" dirty="0"/>
              <a:t>最終資料對應解法</a:t>
            </a:r>
          </a:p>
        </p:txBody>
      </p:sp>
      <p:sp>
        <p:nvSpPr>
          <p:cNvPr id="2" name="投影片編號版面配置區 1"/>
          <p:cNvSpPr>
            <a:spLocks noGrp="1"/>
          </p:cNvSpPr>
          <p:nvPr>
            <p:ph type="sldNum" sz="quarter" idx="4294967295"/>
          </p:nvPr>
        </p:nvSpPr>
        <p:spPr>
          <a:xfrm>
            <a:off x="9480550" y="6643688"/>
            <a:ext cx="425450" cy="314325"/>
          </a:xfrm>
        </p:spPr>
        <p:txBody>
          <a:bodyPr/>
          <a:lstStyle/>
          <a:p>
            <a:fld id="{8F4EACC7-37E3-43A5-A5FB-BEB9CE95D266}" type="slidenum">
              <a:rPr lang="zh-TW" altLang="en-US" smtClean="0"/>
              <a:pPr/>
              <a:t>5</a:t>
            </a:fld>
            <a:endParaRPr lang="zh-TW" altLang="en-US"/>
          </a:p>
        </p:txBody>
      </p:sp>
    </p:spTree>
    <p:extLst>
      <p:ext uri="{BB962C8B-B14F-4D97-AF65-F5344CB8AC3E}">
        <p14:creationId xmlns:p14="http://schemas.microsoft.com/office/powerpoint/2010/main" val="4081272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0"/>
          </p:nvPr>
        </p:nvSpPr>
        <p:spPr/>
        <p:txBody>
          <a:bodyPr/>
          <a:lstStyle/>
          <a:p>
            <a:fld id="{8F4EACC7-37E3-43A5-A5FB-BEB9CE95D266}" type="slidenum">
              <a:rPr lang="zh-TW" altLang="en-US" smtClean="0"/>
              <a:pPr/>
              <a:t>6</a:t>
            </a:fld>
            <a:endParaRPr lang="zh-TW" altLang="en-US"/>
          </a:p>
        </p:txBody>
      </p:sp>
      <p:sp>
        <p:nvSpPr>
          <p:cNvPr id="3" name="標題 2"/>
          <p:cNvSpPr>
            <a:spLocks noGrp="1"/>
          </p:cNvSpPr>
          <p:nvPr>
            <p:ph type="title"/>
          </p:nvPr>
        </p:nvSpPr>
        <p:spPr/>
        <p:txBody>
          <a:bodyPr/>
          <a:lstStyle/>
          <a:p>
            <a:r>
              <a:rPr lang="en-US" altLang="zh-TW" dirty="0"/>
              <a:t>(0418)</a:t>
            </a:r>
            <a:r>
              <a:rPr lang="zh-TW" altLang="en-US" dirty="0" smtClean="0"/>
              <a:t>新增</a:t>
            </a:r>
            <a:r>
              <a:rPr lang="zh-TW" altLang="en-US" dirty="0"/>
              <a:t>最終資料對應解法</a:t>
            </a:r>
          </a:p>
        </p:txBody>
      </p:sp>
      <p:pic>
        <p:nvPicPr>
          <p:cNvPr id="4" name="圖片 3"/>
          <p:cNvPicPr>
            <a:picLocks noChangeAspect="1"/>
          </p:cNvPicPr>
          <p:nvPr/>
        </p:nvPicPr>
        <p:blipFill>
          <a:blip r:embed="rId2"/>
          <a:stretch>
            <a:fillRect/>
          </a:stretch>
        </p:blipFill>
        <p:spPr>
          <a:xfrm>
            <a:off x="78693" y="1700808"/>
            <a:ext cx="9748614" cy="3923376"/>
          </a:xfrm>
          <a:prstGeom prst="rect">
            <a:avLst/>
          </a:prstGeom>
        </p:spPr>
      </p:pic>
      <p:sp>
        <p:nvSpPr>
          <p:cNvPr id="5" name="文字方塊 4"/>
          <p:cNvSpPr txBox="1"/>
          <p:nvPr/>
        </p:nvSpPr>
        <p:spPr>
          <a:xfrm>
            <a:off x="2327190" y="1097520"/>
            <a:ext cx="877163" cy="369332"/>
          </a:xfrm>
          <a:prstGeom prst="rect">
            <a:avLst/>
          </a:prstGeom>
          <a:noFill/>
          <a:ln>
            <a:noFill/>
          </a:ln>
        </p:spPr>
        <p:txBody>
          <a:bodyPr wrap="none" rtlCol="0">
            <a:spAutoFit/>
          </a:bodyPr>
          <a:lstStyle/>
          <a:p>
            <a:r>
              <a:rPr lang="zh-TW" altLang="en-US" b="1" dirty="0" smtClean="0">
                <a:solidFill>
                  <a:srgbClr val="00B050"/>
                </a:solidFill>
              </a:rPr>
              <a:t>擠錠起</a:t>
            </a:r>
          </a:p>
        </p:txBody>
      </p:sp>
      <p:sp>
        <p:nvSpPr>
          <p:cNvPr id="6" name="文字方塊 5"/>
          <p:cNvSpPr txBox="1"/>
          <p:nvPr/>
        </p:nvSpPr>
        <p:spPr>
          <a:xfrm>
            <a:off x="3178767" y="1097520"/>
            <a:ext cx="877163" cy="369332"/>
          </a:xfrm>
          <a:prstGeom prst="rect">
            <a:avLst/>
          </a:prstGeom>
          <a:noFill/>
          <a:ln>
            <a:noFill/>
          </a:ln>
        </p:spPr>
        <p:txBody>
          <a:bodyPr wrap="none" rtlCol="0">
            <a:spAutoFit/>
          </a:bodyPr>
          <a:lstStyle/>
          <a:p>
            <a:r>
              <a:rPr lang="zh-TW" altLang="en-US" b="1" dirty="0" smtClean="0">
                <a:solidFill>
                  <a:srgbClr val="00B050"/>
                </a:solidFill>
              </a:rPr>
              <a:t>擠錠迄</a:t>
            </a:r>
          </a:p>
        </p:txBody>
      </p:sp>
      <p:sp>
        <p:nvSpPr>
          <p:cNvPr id="7" name="文字方塊 6"/>
          <p:cNvSpPr txBox="1"/>
          <p:nvPr/>
        </p:nvSpPr>
        <p:spPr>
          <a:xfrm>
            <a:off x="4006409" y="1106406"/>
            <a:ext cx="2685351" cy="369332"/>
          </a:xfrm>
          <a:prstGeom prst="rect">
            <a:avLst/>
          </a:prstGeom>
          <a:noFill/>
          <a:ln>
            <a:noFill/>
          </a:ln>
        </p:spPr>
        <p:txBody>
          <a:bodyPr wrap="none" rtlCol="0">
            <a:spAutoFit/>
          </a:bodyPr>
          <a:lstStyle/>
          <a:p>
            <a:r>
              <a:rPr lang="zh-TW" altLang="en-US" b="1" dirty="0" smtClean="0">
                <a:solidFill>
                  <a:srgbClr val="FF0000"/>
                </a:solidFill>
              </a:rPr>
              <a:t>油壓</a:t>
            </a:r>
            <a:r>
              <a:rPr lang="en-US" altLang="zh-TW" b="1" dirty="0" smtClean="0">
                <a:solidFill>
                  <a:srgbClr val="FF0000"/>
                </a:solidFill>
              </a:rPr>
              <a:t>/</a:t>
            </a:r>
            <a:r>
              <a:rPr lang="zh-TW" altLang="en-US" b="1" dirty="0" smtClean="0">
                <a:solidFill>
                  <a:srgbClr val="FF0000"/>
                </a:solidFill>
              </a:rPr>
              <a:t>盛錠筒</a:t>
            </a:r>
            <a:r>
              <a:rPr lang="en-US" altLang="zh-TW" b="1" dirty="0" smtClean="0">
                <a:solidFill>
                  <a:srgbClr val="FF0000"/>
                </a:solidFill>
              </a:rPr>
              <a:t>/</a:t>
            </a:r>
            <a:r>
              <a:rPr lang="zh-TW" altLang="en-US" b="1" dirty="0" smtClean="0">
                <a:solidFill>
                  <a:srgbClr val="FF0000"/>
                </a:solidFill>
              </a:rPr>
              <a:t>模具</a:t>
            </a:r>
            <a:r>
              <a:rPr lang="en-US" altLang="zh-TW" b="1" dirty="0" smtClean="0">
                <a:solidFill>
                  <a:srgbClr val="FF0000"/>
                </a:solidFill>
              </a:rPr>
              <a:t>/</a:t>
            </a:r>
            <a:r>
              <a:rPr lang="zh-TW" altLang="en-US" b="1" dirty="0" smtClean="0">
                <a:solidFill>
                  <a:srgbClr val="FF0000"/>
                </a:solidFill>
              </a:rPr>
              <a:t>出料起</a:t>
            </a:r>
          </a:p>
        </p:txBody>
      </p:sp>
      <p:sp>
        <p:nvSpPr>
          <p:cNvPr id="8" name="文字方塊 7"/>
          <p:cNvSpPr txBox="1"/>
          <p:nvPr/>
        </p:nvSpPr>
        <p:spPr>
          <a:xfrm>
            <a:off x="3405659" y="5797325"/>
            <a:ext cx="2685351" cy="646331"/>
          </a:xfrm>
          <a:prstGeom prst="rect">
            <a:avLst/>
          </a:prstGeom>
          <a:noFill/>
          <a:ln>
            <a:noFill/>
          </a:ln>
        </p:spPr>
        <p:txBody>
          <a:bodyPr wrap="none" rtlCol="0">
            <a:spAutoFit/>
          </a:bodyPr>
          <a:lstStyle/>
          <a:p>
            <a:pPr algn="ctr"/>
            <a:r>
              <a:rPr lang="zh-TW" altLang="en-US" b="1" dirty="0" smtClean="0">
                <a:solidFill>
                  <a:srgbClr val="FF0000"/>
                </a:solidFill>
              </a:rPr>
              <a:t>油壓</a:t>
            </a:r>
            <a:r>
              <a:rPr lang="en-US" altLang="zh-TW" b="1" dirty="0" smtClean="0">
                <a:solidFill>
                  <a:srgbClr val="FF0000"/>
                </a:solidFill>
              </a:rPr>
              <a:t>/</a:t>
            </a:r>
            <a:r>
              <a:rPr lang="zh-TW" altLang="en-US" b="1" dirty="0" smtClean="0">
                <a:solidFill>
                  <a:srgbClr val="FF0000"/>
                </a:solidFill>
              </a:rPr>
              <a:t>盛錠筒</a:t>
            </a:r>
            <a:r>
              <a:rPr lang="en-US" altLang="zh-TW" b="1" dirty="0" smtClean="0">
                <a:solidFill>
                  <a:srgbClr val="FF0000"/>
                </a:solidFill>
              </a:rPr>
              <a:t>/</a:t>
            </a:r>
            <a:r>
              <a:rPr lang="zh-TW" altLang="en-US" b="1" dirty="0" smtClean="0">
                <a:solidFill>
                  <a:srgbClr val="FF0000"/>
                </a:solidFill>
              </a:rPr>
              <a:t>模具</a:t>
            </a:r>
            <a:r>
              <a:rPr lang="en-US" altLang="zh-TW" b="1" dirty="0" smtClean="0">
                <a:solidFill>
                  <a:srgbClr val="FF0000"/>
                </a:solidFill>
              </a:rPr>
              <a:t>/</a:t>
            </a:r>
            <a:r>
              <a:rPr lang="zh-TW" altLang="en-US" b="1" dirty="0" smtClean="0">
                <a:solidFill>
                  <a:srgbClr val="FF0000"/>
                </a:solidFill>
              </a:rPr>
              <a:t>出料迄</a:t>
            </a:r>
            <a:endParaRPr lang="en-US" altLang="zh-TW" b="1" dirty="0" smtClean="0">
              <a:solidFill>
                <a:srgbClr val="FF0000"/>
              </a:solidFill>
            </a:endParaRPr>
          </a:p>
          <a:p>
            <a:pPr algn="ctr"/>
            <a:r>
              <a:rPr lang="en-US" altLang="zh-TW" b="1" dirty="0" smtClean="0">
                <a:solidFill>
                  <a:srgbClr val="FF0000"/>
                </a:solidFill>
              </a:rPr>
              <a:t>(</a:t>
            </a:r>
            <a:r>
              <a:rPr lang="zh-TW" altLang="en-US" b="1" dirty="0" smtClean="0">
                <a:solidFill>
                  <a:srgbClr val="FF0000"/>
                </a:solidFill>
              </a:rPr>
              <a:t>相當於下一個</a:t>
            </a:r>
            <a:r>
              <a:rPr lang="zh-TW" altLang="en-US" b="1" dirty="0" smtClean="0">
                <a:solidFill>
                  <a:srgbClr val="00B050"/>
                </a:solidFill>
              </a:rPr>
              <a:t>擠錠起</a:t>
            </a:r>
            <a:r>
              <a:rPr lang="en-US" altLang="zh-TW" b="1" dirty="0" smtClean="0">
                <a:solidFill>
                  <a:srgbClr val="FF0000"/>
                </a:solidFill>
              </a:rPr>
              <a:t>)</a:t>
            </a:r>
            <a:endParaRPr lang="zh-TW" altLang="en-US" b="1" dirty="0" smtClean="0">
              <a:solidFill>
                <a:srgbClr val="FF0000"/>
              </a:solidFill>
            </a:endParaRPr>
          </a:p>
        </p:txBody>
      </p:sp>
      <p:cxnSp>
        <p:nvCxnSpPr>
          <p:cNvPr id="9" name="直線單箭頭接點 8"/>
          <p:cNvCxnSpPr>
            <a:stCxn id="8" idx="0"/>
          </p:cNvCxnSpPr>
          <p:nvPr/>
        </p:nvCxnSpPr>
        <p:spPr>
          <a:xfrm flipH="1" flipV="1">
            <a:off x="4376936" y="3140968"/>
            <a:ext cx="371399" cy="2656357"/>
          </a:xfrm>
          <a:prstGeom prst="straightConnector1">
            <a:avLst/>
          </a:prstGeom>
          <a:ln w="38100">
            <a:solidFill>
              <a:srgbClr val="FF0000"/>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0" name="直線單箭頭接點 9"/>
          <p:cNvCxnSpPr>
            <a:stCxn id="5" idx="2"/>
          </p:cNvCxnSpPr>
          <p:nvPr/>
        </p:nvCxnSpPr>
        <p:spPr>
          <a:xfrm flipH="1">
            <a:off x="2720752" y="1466852"/>
            <a:ext cx="45020" cy="449980"/>
          </a:xfrm>
          <a:prstGeom prst="straightConnector1">
            <a:avLst/>
          </a:prstGeom>
          <a:ln w="38100">
            <a:solidFill>
              <a:srgbClr val="00B050"/>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3" name="直線單箭頭接點 12"/>
          <p:cNvCxnSpPr>
            <a:stCxn id="6" idx="2"/>
          </p:cNvCxnSpPr>
          <p:nvPr/>
        </p:nvCxnSpPr>
        <p:spPr>
          <a:xfrm flipH="1">
            <a:off x="3178767" y="1466852"/>
            <a:ext cx="438582" cy="521988"/>
          </a:xfrm>
          <a:prstGeom prst="straightConnector1">
            <a:avLst/>
          </a:prstGeom>
          <a:ln w="38100">
            <a:solidFill>
              <a:srgbClr val="00B050"/>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6" name="直線單箭頭接點 15"/>
          <p:cNvCxnSpPr>
            <a:stCxn id="7" idx="2"/>
          </p:cNvCxnSpPr>
          <p:nvPr/>
        </p:nvCxnSpPr>
        <p:spPr>
          <a:xfrm flipH="1">
            <a:off x="3398058" y="1475738"/>
            <a:ext cx="1951027" cy="657118"/>
          </a:xfrm>
          <a:prstGeom prst="straightConnector1">
            <a:avLst/>
          </a:prstGeom>
          <a:ln w="38100">
            <a:solidFill>
              <a:srgbClr val="FF0000"/>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23" name="文字方塊 22"/>
          <p:cNvSpPr txBox="1"/>
          <p:nvPr/>
        </p:nvSpPr>
        <p:spPr>
          <a:xfrm>
            <a:off x="4249729" y="2852070"/>
            <a:ext cx="312906" cy="369332"/>
          </a:xfrm>
          <a:prstGeom prst="rect">
            <a:avLst/>
          </a:prstGeom>
          <a:noFill/>
          <a:ln>
            <a:noFill/>
          </a:ln>
        </p:spPr>
        <p:txBody>
          <a:bodyPr wrap="none" rtlCol="0">
            <a:spAutoFit/>
          </a:bodyPr>
          <a:lstStyle/>
          <a:p>
            <a:r>
              <a:rPr lang="en-US" altLang="zh-TW" b="1" dirty="0" smtClean="0">
                <a:solidFill>
                  <a:srgbClr val="FF0000"/>
                </a:solidFill>
              </a:rPr>
              <a:t>x</a:t>
            </a:r>
            <a:endParaRPr lang="zh-TW" altLang="en-US" b="1" dirty="0" smtClean="0">
              <a:solidFill>
                <a:srgbClr val="FF0000"/>
              </a:solidFill>
            </a:endParaRPr>
          </a:p>
        </p:txBody>
      </p:sp>
    </p:spTree>
    <p:extLst>
      <p:ext uri="{BB962C8B-B14F-4D97-AF65-F5344CB8AC3E}">
        <p14:creationId xmlns:p14="http://schemas.microsoft.com/office/powerpoint/2010/main" val="10136336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圖片 13"/>
          <p:cNvPicPr>
            <a:picLocks noChangeAspect="1"/>
          </p:cNvPicPr>
          <p:nvPr/>
        </p:nvPicPr>
        <p:blipFill rotWithShape="1">
          <a:blip r:embed="rId2">
            <a:extLst>
              <a:ext uri="{28A0092B-C50C-407E-A947-70E740481C1C}">
                <a14:useLocalDpi xmlns:a14="http://schemas.microsoft.com/office/drawing/2010/main" val="0"/>
              </a:ext>
            </a:extLst>
          </a:blip>
          <a:srcRect l="12689" r="808"/>
          <a:stretch/>
        </p:blipFill>
        <p:spPr>
          <a:xfrm>
            <a:off x="669000" y="1772816"/>
            <a:ext cx="8568000" cy="4631055"/>
          </a:xfrm>
          <a:prstGeom prst="rect">
            <a:avLst/>
          </a:prstGeom>
        </p:spPr>
      </p:pic>
      <p:sp>
        <p:nvSpPr>
          <p:cNvPr id="22" name="直排文字版面配置區 21"/>
          <p:cNvSpPr>
            <a:spLocks noGrp="1"/>
          </p:cNvSpPr>
          <p:nvPr>
            <p:ph type="body" orient="vert" idx="1"/>
          </p:nvPr>
        </p:nvSpPr>
        <p:spPr/>
        <p:txBody>
          <a:bodyPr/>
          <a:lstStyle/>
          <a:p>
            <a:r>
              <a:rPr lang="zh-TW" altLang="en-US" dirty="0" smtClean="0"/>
              <a:t>同一鋁錠資料分散在不同時間段</a:t>
            </a:r>
            <a:endParaRPr lang="zh-TW" altLang="en-US" dirty="0"/>
          </a:p>
        </p:txBody>
      </p:sp>
      <p:sp>
        <p:nvSpPr>
          <p:cNvPr id="3" name="標題 2"/>
          <p:cNvSpPr>
            <a:spLocks noGrp="1"/>
          </p:cNvSpPr>
          <p:nvPr>
            <p:ph type="title"/>
          </p:nvPr>
        </p:nvSpPr>
        <p:spPr/>
        <p:txBody>
          <a:bodyPr/>
          <a:lstStyle/>
          <a:p>
            <a:r>
              <a:rPr lang="zh-TW" altLang="en-US" dirty="0" smtClean="0"/>
              <a:t>發現問題</a:t>
            </a:r>
            <a:endParaRPr lang="zh-TW" altLang="en-US" dirty="0"/>
          </a:p>
        </p:txBody>
      </p:sp>
      <p:sp>
        <p:nvSpPr>
          <p:cNvPr id="2" name="投影片編號版面配置區 1"/>
          <p:cNvSpPr>
            <a:spLocks noGrp="1"/>
          </p:cNvSpPr>
          <p:nvPr>
            <p:ph type="sldNum" sz="quarter" idx="4294967295"/>
          </p:nvPr>
        </p:nvSpPr>
        <p:spPr>
          <a:xfrm>
            <a:off x="9480550" y="6643688"/>
            <a:ext cx="425450" cy="314325"/>
          </a:xfrm>
        </p:spPr>
        <p:txBody>
          <a:bodyPr/>
          <a:lstStyle/>
          <a:p>
            <a:fld id="{8F4EACC7-37E3-43A5-A5FB-BEB9CE95D266}" type="slidenum">
              <a:rPr lang="zh-TW" altLang="en-US" smtClean="0"/>
              <a:pPr/>
              <a:t>7</a:t>
            </a:fld>
            <a:endParaRPr lang="zh-TW" altLang="en-US"/>
          </a:p>
        </p:txBody>
      </p:sp>
      <p:sp>
        <p:nvSpPr>
          <p:cNvPr id="5" name="文字方塊 4"/>
          <p:cNvSpPr txBox="1"/>
          <p:nvPr/>
        </p:nvSpPr>
        <p:spPr>
          <a:xfrm>
            <a:off x="3350658" y="2083043"/>
            <a:ext cx="646331" cy="369332"/>
          </a:xfrm>
          <a:prstGeom prst="rect">
            <a:avLst/>
          </a:prstGeom>
          <a:noFill/>
        </p:spPr>
        <p:txBody>
          <a:bodyPr wrap="none" rtlCol="0">
            <a:spAutoFit/>
          </a:bodyPr>
          <a:lstStyle/>
          <a:p>
            <a:r>
              <a:rPr lang="zh-TW" altLang="en-US" b="1" dirty="0" smtClean="0">
                <a:solidFill>
                  <a:schemeClr val="accent5">
                    <a:lumMod val="75000"/>
                  </a:schemeClr>
                </a:solidFill>
              </a:rPr>
              <a:t>油壓</a:t>
            </a:r>
          </a:p>
        </p:txBody>
      </p:sp>
      <p:sp>
        <p:nvSpPr>
          <p:cNvPr id="6" name="文字方塊 5"/>
          <p:cNvSpPr txBox="1"/>
          <p:nvPr/>
        </p:nvSpPr>
        <p:spPr>
          <a:xfrm>
            <a:off x="2598727" y="1772816"/>
            <a:ext cx="646331" cy="369332"/>
          </a:xfrm>
          <a:prstGeom prst="rect">
            <a:avLst/>
          </a:prstGeom>
          <a:noFill/>
        </p:spPr>
        <p:txBody>
          <a:bodyPr wrap="none" rtlCol="0">
            <a:spAutoFit/>
          </a:bodyPr>
          <a:lstStyle/>
          <a:p>
            <a:r>
              <a:rPr lang="zh-TW" altLang="en-US" b="1" dirty="0" smtClean="0">
                <a:solidFill>
                  <a:srgbClr val="00B0F0"/>
                </a:solidFill>
              </a:rPr>
              <a:t>擠</a:t>
            </a:r>
            <a:r>
              <a:rPr lang="zh-TW" altLang="en-US" b="1" dirty="0">
                <a:solidFill>
                  <a:srgbClr val="00B0F0"/>
                </a:solidFill>
              </a:rPr>
              <a:t>錠</a:t>
            </a:r>
            <a:endParaRPr lang="zh-TW" altLang="en-US" b="1" dirty="0" smtClean="0">
              <a:solidFill>
                <a:srgbClr val="00B0F0"/>
              </a:solidFill>
            </a:endParaRPr>
          </a:p>
        </p:txBody>
      </p:sp>
      <p:sp>
        <p:nvSpPr>
          <p:cNvPr id="7" name="文字方塊 6"/>
          <p:cNvSpPr txBox="1"/>
          <p:nvPr/>
        </p:nvSpPr>
        <p:spPr>
          <a:xfrm>
            <a:off x="3345499" y="1772816"/>
            <a:ext cx="646331" cy="369332"/>
          </a:xfrm>
          <a:prstGeom prst="rect">
            <a:avLst/>
          </a:prstGeom>
          <a:noFill/>
        </p:spPr>
        <p:txBody>
          <a:bodyPr wrap="none" rtlCol="0">
            <a:spAutoFit/>
          </a:bodyPr>
          <a:lstStyle/>
          <a:p>
            <a:r>
              <a:rPr lang="zh-TW" altLang="en-US" b="1" dirty="0" smtClean="0">
                <a:solidFill>
                  <a:srgbClr val="F59852"/>
                </a:solidFill>
              </a:rPr>
              <a:t>出料</a:t>
            </a:r>
          </a:p>
        </p:txBody>
      </p:sp>
      <p:cxnSp>
        <p:nvCxnSpPr>
          <p:cNvPr id="24" name="直線接點 23"/>
          <p:cNvCxnSpPr/>
          <p:nvPr/>
        </p:nvCxnSpPr>
        <p:spPr>
          <a:xfrm>
            <a:off x="2792760" y="2081638"/>
            <a:ext cx="0" cy="4155674"/>
          </a:xfrm>
          <a:prstGeom prst="line">
            <a:avLst/>
          </a:prstGeom>
          <a:ln w="38100">
            <a:prstDash val="dash"/>
          </a:ln>
        </p:spPr>
        <p:style>
          <a:lnRef idx="1">
            <a:schemeClr val="dk1"/>
          </a:lnRef>
          <a:fillRef idx="0">
            <a:schemeClr val="dk1"/>
          </a:fillRef>
          <a:effectRef idx="0">
            <a:schemeClr val="dk1"/>
          </a:effectRef>
          <a:fontRef idx="minor">
            <a:schemeClr val="tx1"/>
          </a:fontRef>
        </p:style>
      </p:cxnSp>
      <p:cxnSp>
        <p:nvCxnSpPr>
          <p:cNvPr id="26" name="直線接點 25"/>
          <p:cNvCxnSpPr/>
          <p:nvPr/>
        </p:nvCxnSpPr>
        <p:spPr>
          <a:xfrm>
            <a:off x="3080792" y="2081638"/>
            <a:ext cx="0" cy="4155674"/>
          </a:xfrm>
          <a:prstGeom prst="line">
            <a:avLst/>
          </a:prstGeom>
          <a:ln w="38100">
            <a:prstDash val="dash"/>
          </a:ln>
        </p:spPr>
        <p:style>
          <a:lnRef idx="1">
            <a:schemeClr val="dk1"/>
          </a:lnRef>
          <a:fillRef idx="0">
            <a:schemeClr val="dk1"/>
          </a:fillRef>
          <a:effectRef idx="0">
            <a:schemeClr val="dk1"/>
          </a:effectRef>
          <a:fontRef idx="minor">
            <a:schemeClr val="tx1"/>
          </a:fontRef>
        </p:style>
      </p:cxnSp>
      <p:cxnSp>
        <p:nvCxnSpPr>
          <p:cNvPr id="27" name="直線接點 26"/>
          <p:cNvCxnSpPr/>
          <p:nvPr/>
        </p:nvCxnSpPr>
        <p:spPr>
          <a:xfrm>
            <a:off x="4016896" y="2081638"/>
            <a:ext cx="0" cy="4155674"/>
          </a:xfrm>
          <a:prstGeom prst="line">
            <a:avLst/>
          </a:prstGeom>
          <a:ln w="38100">
            <a:prstDash val="dash"/>
          </a:ln>
        </p:spPr>
        <p:style>
          <a:lnRef idx="1">
            <a:schemeClr val="dk1"/>
          </a:lnRef>
          <a:fillRef idx="0">
            <a:schemeClr val="dk1"/>
          </a:fillRef>
          <a:effectRef idx="0">
            <a:schemeClr val="dk1"/>
          </a:effectRef>
          <a:fontRef idx="minor">
            <a:schemeClr val="tx1"/>
          </a:fontRef>
        </p:style>
      </p:cxnSp>
      <p:cxnSp>
        <p:nvCxnSpPr>
          <p:cNvPr id="29" name="直線接點 28"/>
          <p:cNvCxnSpPr/>
          <p:nvPr/>
        </p:nvCxnSpPr>
        <p:spPr>
          <a:xfrm>
            <a:off x="2792760" y="6296794"/>
            <a:ext cx="0" cy="346894"/>
          </a:xfrm>
          <a:prstGeom prst="line">
            <a:avLst/>
          </a:prstGeom>
          <a:ln w="19050"/>
        </p:spPr>
        <p:style>
          <a:lnRef idx="1">
            <a:schemeClr val="dk1"/>
          </a:lnRef>
          <a:fillRef idx="0">
            <a:schemeClr val="dk1"/>
          </a:fillRef>
          <a:effectRef idx="0">
            <a:schemeClr val="dk1"/>
          </a:effectRef>
          <a:fontRef idx="minor">
            <a:schemeClr val="tx1"/>
          </a:fontRef>
        </p:style>
      </p:cxnSp>
      <p:cxnSp>
        <p:nvCxnSpPr>
          <p:cNvPr id="31" name="直線接點 30"/>
          <p:cNvCxnSpPr/>
          <p:nvPr/>
        </p:nvCxnSpPr>
        <p:spPr>
          <a:xfrm>
            <a:off x="4016896" y="6296794"/>
            <a:ext cx="0" cy="346894"/>
          </a:xfrm>
          <a:prstGeom prst="line">
            <a:avLst/>
          </a:prstGeom>
          <a:ln w="19050"/>
        </p:spPr>
        <p:style>
          <a:lnRef idx="1">
            <a:schemeClr val="dk1"/>
          </a:lnRef>
          <a:fillRef idx="0">
            <a:schemeClr val="dk1"/>
          </a:fillRef>
          <a:effectRef idx="0">
            <a:schemeClr val="dk1"/>
          </a:effectRef>
          <a:fontRef idx="minor">
            <a:schemeClr val="tx1"/>
          </a:fontRef>
        </p:style>
      </p:cxnSp>
      <p:cxnSp>
        <p:nvCxnSpPr>
          <p:cNvPr id="33" name="直線單箭頭接點 32"/>
          <p:cNvCxnSpPr/>
          <p:nvPr/>
        </p:nvCxnSpPr>
        <p:spPr>
          <a:xfrm>
            <a:off x="2792760" y="6470241"/>
            <a:ext cx="1224136" cy="0"/>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sp>
        <p:nvSpPr>
          <p:cNvPr id="35" name="文字方塊 34"/>
          <p:cNvSpPr txBox="1"/>
          <p:nvPr/>
        </p:nvSpPr>
        <p:spPr>
          <a:xfrm>
            <a:off x="2921892" y="6237312"/>
            <a:ext cx="954107" cy="276999"/>
          </a:xfrm>
          <a:prstGeom prst="rect">
            <a:avLst/>
          </a:prstGeom>
          <a:noFill/>
        </p:spPr>
        <p:txBody>
          <a:bodyPr wrap="none" rtlCol="0">
            <a:spAutoFit/>
          </a:bodyPr>
          <a:lstStyle/>
          <a:p>
            <a:r>
              <a:rPr lang="zh-TW" altLang="en-US" sz="1200" b="1" dirty="0" smtClean="0"/>
              <a:t>一鋁錠資料</a:t>
            </a:r>
          </a:p>
        </p:txBody>
      </p:sp>
      <p:cxnSp>
        <p:nvCxnSpPr>
          <p:cNvPr id="36" name="直線接點 35"/>
          <p:cNvCxnSpPr/>
          <p:nvPr/>
        </p:nvCxnSpPr>
        <p:spPr>
          <a:xfrm>
            <a:off x="3296816" y="2081638"/>
            <a:ext cx="0" cy="4155674"/>
          </a:xfrm>
          <a:prstGeom prst="line">
            <a:avLst/>
          </a:prstGeom>
          <a:ln w="38100">
            <a:prstDash val="dash"/>
          </a:ln>
        </p:spPr>
        <p:style>
          <a:lnRef idx="1">
            <a:schemeClr val="dk1"/>
          </a:lnRef>
          <a:fillRef idx="0">
            <a:schemeClr val="dk1"/>
          </a:fillRef>
          <a:effectRef idx="0">
            <a:schemeClr val="dk1"/>
          </a:effectRef>
          <a:fontRef idx="minor">
            <a:schemeClr val="tx1"/>
          </a:fontRef>
        </p:style>
      </p:cxnSp>
      <p:cxnSp>
        <p:nvCxnSpPr>
          <p:cNvPr id="37" name="直線單箭頭接點 36"/>
          <p:cNvCxnSpPr/>
          <p:nvPr/>
        </p:nvCxnSpPr>
        <p:spPr>
          <a:xfrm>
            <a:off x="3296816" y="2414741"/>
            <a:ext cx="720080" cy="0"/>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38" name="直線單箭頭接點 37"/>
          <p:cNvCxnSpPr/>
          <p:nvPr/>
        </p:nvCxnSpPr>
        <p:spPr>
          <a:xfrm>
            <a:off x="2792760" y="2414741"/>
            <a:ext cx="288032" cy="0"/>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185464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群組 21"/>
          <p:cNvGrpSpPr/>
          <p:nvPr/>
        </p:nvGrpSpPr>
        <p:grpSpPr>
          <a:xfrm>
            <a:off x="39000" y="2637360"/>
            <a:ext cx="9828000" cy="4032000"/>
            <a:chOff x="39000" y="1976396"/>
            <a:chExt cx="9828000" cy="4032000"/>
          </a:xfrm>
        </p:grpSpPr>
        <p:pic>
          <p:nvPicPr>
            <p:cNvPr id="4" name="圖片 3"/>
            <p:cNvPicPr>
              <a:picLocks noChangeAspect="1"/>
            </p:cNvPicPr>
            <p:nvPr/>
          </p:nvPicPr>
          <p:blipFill rotWithShape="1">
            <a:blip r:embed="rId2">
              <a:extLst>
                <a:ext uri="{28A0092B-C50C-407E-A947-70E740481C1C}">
                  <a14:useLocalDpi xmlns:a14="http://schemas.microsoft.com/office/drawing/2010/main" val="0"/>
                </a:ext>
              </a:extLst>
            </a:blip>
            <a:srcRect l="12781" t="15059" r="945" b="9174"/>
            <a:stretch/>
          </p:blipFill>
          <p:spPr>
            <a:xfrm>
              <a:off x="39000" y="1976396"/>
              <a:ext cx="9828000" cy="4032000"/>
            </a:xfrm>
            <a:prstGeom prst="rect">
              <a:avLst/>
            </a:prstGeom>
          </p:spPr>
        </p:pic>
        <p:cxnSp>
          <p:nvCxnSpPr>
            <p:cNvPr id="9" name="直線接點 8"/>
            <p:cNvCxnSpPr/>
            <p:nvPr/>
          </p:nvCxnSpPr>
          <p:spPr>
            <a:xfrm>
              <a:off x="1382873" y="2204864"/>
              <a:ext cx="4578239"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8" name="直線接點 17"/>
            <p:cNvCxnSpPr/>
            <p:nvPr/>
          </p:nvCxnSpPr>
          <p:spPr>
            <a:xfrm>
              <a:off x="1382873" y="2348880"/>
              <a:ext cx="4578239"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21" name="直排文字版面配置區 20"/>
          <p:cNvSpPr>
            <a:spLocks noGrp="1"/>
          </p:cNvSpPr>
          <p:nvPr>
            <p:ph type="body" orient="vert" idx="1"/>
          </p:nvPr>
        </p:nvSpPr>
        <p:spPr/>
        <p:txBody>
          <a:bodyPr/>
          <a:lstStyle/>
          <a:p>
            <a:r>
              <a:rPr lang="zh-TW" altLang="en-US" dirty="0" smtClean="0"/>
              <a:t>每一鋁錠的最高擠錠溫度皆不同，且降溫</a:t>
            </a:r>
            <a:r>
              <a:rPr lang="en-US" altLang="zh-TW" dirty="0" smtClean="0"/>
              <a:t>(</a:t>
            </a:r>
            <a:r>
              <a:rPr lang="zh-TW" altLang="en-US" dirty="0" smtClean="0"/>
              <a:t>擠錠溫</a:t>
            </a:r>
            <a:r>
              <a:rPr lang="en-US" altLang="zh-TW" dirty="0" smtClean="0"/>
              <a:t>)</a:t>
            </a:r>
            <a:r>
              <a:rPr lang="zh-TW" altLang="en-US" dirty="0" smtClean="0"/>
              <a:t>速度受空氣氣溫影響</a:t>
            </a:r>
            <a:endParaRPr lang="en-US" altLang="zh-TW" dirty="0" smtClean="0"/>
          </a:p>
          <a:p>
            <a:pPr lvl="1"/>
            <a:r>
              <a:rPr lang="zh-TW" altLang="en-US" dirty="0" smtClean="0"/>
              <a:t>每一鋁錠之擠錠溫度平均降低攝氏</a:t>
            </a:r>
            <a:r>
              <a:rPr lang="en-US" altLang="zh-TW" dirty="0" smtClean="0"/>
              <a:t>10~15</a:t>
            </a:r>
            <a:r>
              <a:rPr lang="zh-TW" altLang="en-US" dirty="0" smtClean="0"/>
              <a:t>度</a:t>
            </a:r>
            <a:endParaRPr lang="zh-TW" altLang="en-US" dirty="0"/>
          </a:p>
        </p:txBody>
      </p:sp>
      <p:sp>
        <p:nvSpPr>
          <p:cNvPr id="3" name="標題 2"/>
          <p:cNvSpPr>
            <a:spLocks noGrp="1"/>
          </p:cNvSpPr>
          <p:nvPr>
            <p:ph type="title"/>
          </p:nvPr>
        </p:nvSpPr>
        <p:spPr/>
        <p:txBody>
          <a:bodyPr/>
          <a:lstStyle/>
          <a:p>
            <a:r>
              <a:rPr lang="zh-TW" altLang="en-US" dirty="0" smtClean="0"/>
              <a:t>發現問題</a:t>
            </a:r>
            <a:endParaRPr lang="zh-TW" altLang="en-US" dirty="0"/>
          </a:p>
        </p:txBody>
      </p:sp>
      <p:sp>
        <p:nvSpPr>
          <p:cNvPr id="2" name="投影片編號版面配置區 1"/>
          <p:cNvSpPr>
            <a:spLocks noGrp="1"/>
          </p:cNvSpPr>
          <p:nvPr>
            <p:ph type="sldNum" sz="quarter" idx="4294967295"/>
          </p:nvPr>
        </p:nvSpPr>
        <p:spPr>
          <a:xfrm>
            <a:off x="9480550" y="6643688"/>
            <a:ext cx="425450" cy="314325"/>
          </a:xfrm>
        </p:spPr>
        <p:txBody>
          <a:bodyPr/>
          <a:lstStyle/>
          <a:p>
            <a:fld id="{8F4EACC7-37E3-43A5-A5FB-BEB9CE95D266}" type="slidenum">
              <a:rPr lang="zh-TW" altLang="en-US" smtClean="0"/>
              <a:pPr/>
              <a:t>8</a:t>
            </a:fld>
            <a:endParaRPr lang="zh-TW" altLang="en-US"/>
          </a:p>
        </p:txBody>
      </p:sp>
      <p:cxnSp>
        <p:nvCxnSpPr>
          <p:cNvPr id="37" name="直線單箭頭接點 36"/>
          <p:cNvCxnSpPr/>
          <p:nvPr/>
        </p:nvCxnSpPr>
        <p:spPr>
          <a:xfrm flipH="1">
            <a:off x="5961112" y="2685808"/>
            <a:ext cx="446507" cy="32403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1188427"/>
      </p:ext>
    </p:extLst>
  </p:cSld>
  <p:clrMapOvr>
    <a:masterClrMapping/>
  </p:clrMapOvr>
  <p:timing>
    <p:tnLst>
      <p:par>
        <p:cTn id="1" dur="indefinite" restart="never" nodeType="tmRoot"/>
      </p:par>
    </p:tnLst>
  </p:timing>
</p:sld>
</file>

<file path=ppt/theme/theme1.xml><?xml version="1.0" encoding="utf-8"?>
<a:theme xmlns:a="http://schemas.openxmlformats.org/drawingml/2006/main" name="2020簡報範本_light">
  <a:themeElements>
    <a:clrScheme name="2022">
      <a:dk1>
        <a:srgbClr val="393939"/>
      </a:dk1>
      <a:lt1>
        <a:srgbClr val="FFFFFF"/>
      </a:lt1>
      <a:dk2>
        <a:srgbClr val="AFAFAF"/>
      </a:dk2>
      <a:lt2>
        <a:srgbClr val="E7E7E7"/>
      </a:lt2>
      <a:accent1>
        <a:srgbClr val="6AACB2"/>
      </a:accent1>
      <a:accent2>
        <a:srgbClr val="2BBBD8"/>
      </a:accent2>
      <a:accent3>
        <a:srgbClr val="F78D3F"/>
      </a:accent3>
      <a:accent4>
        <a:srgbClr val="FFC000"/>
      </a:accent4>
      <a:accent5>
        <a:srgbClr val="9E5DE5"/>
      </a:accent5>
      <a:accent6>
        <a:srgbClr val="7187F7"/>
      </a:accent6>
      <a:hlink>
        <a:srgbClr val="F0591B"/>
      </a:hlink>
      <a:folHlink>
        <a:srgbClr val="2A2A2A"/>
      </a:folHlink>
    </a:clrScheme>
    <a:fontScheme name="2020">
      <a:majorFont>
        <a:latin typeface="Arial"/>
        <a:ea typeface="微軟正黑體"/>
        <a:cs typeface=""/>
      </a:majorFont>
      <a:minorFont>
        <a:latin typeface="Arial"/>
        <a:ea typeface="微軟正黑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2">
          <a:schemeClr val="accent5"/>
        </a:lnRef>
        <a:fillRef idx="1">
          <a:schemeClr val="lt1"/>
        </a:fillRef>
        <a:effectRef idx="0">
          <a:schemeClr val="accent5"/>
        </a:effectRef>
        <a:fontRef idx="minor">
          <a:schemeClr val="dk1"/>
        </a:fontRef>
      </a:style>
    </a:spDef>
    <a:txDef>
      <a:spPr>
        <a:noFill/>
      </a:spPr>
      <a:bodyPr wrap="none" rtlCol="0">
        <a:spAutoFit/>
      </a:bodyPr>
      <a:lstStyle>
        <a:defPPr>
          <a:defRPr dirty="0" err="1" smtClean="0">
            <a:solidFill>
              <a:schemeClr val="tx1">
                <a:lumMod val="75000"/>
              </a:schemeClr>
            </a:solidFill>
          </a:defRPr>
        </a:defPPr>
      </a:lstStyle>
    </a:txDef>
  </a:objectDefaults>
  <a:extraClrSchemeLst/>
  <a:extLst>
    <a:ext uri="{05A4C25C-085E-4340-85A3-A5531E510DB2}">
      <thm15:themeFamily xmlns:thm15="http://schemas.microsoft.com/office/thememl/2012/main" name="簡報2" id="{EA4097B7-5B42-4B7F-9650-C58EC5690E57}" vid="{FB551F90-715F-41A3-8BF9-4D68180117ED}"/>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21080</TotalTime>
  <Words>439</Words>
  <Application>Microsoft Office PowerPoint</Application>
  <PresentationFormat>A4 紙張 (210x297 公釐)</PresentationFormat>
  <Paragraphs>66</Paragraphs>
  <Slides>9</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9</vt:i4>
      </vt:variant>
    </vt:vector>
  </HeadingPairs>
  <TitlesOfParts>
    <vt:vector size="16" baseType="lpstr">
      <vt:lpstr>Microsoft YaHei UI</vt:lpstr>
      <vt:lpstr>微軟正黑體</vt:lpstr>
      <vt:lpstr>新細明體</vt:lpstr>
      <vt:lpstr>Arial</vt:lpstr>
      <vt:lpstr>Calibri</vt:lpstr>
      <vt:lpstr>Wingdings</vt:lpstr>
      <vt:lpstr>2020簡報範本_light</vt:lpstr>
      <vt:lpstr>旺欉 - 既有資料初期分析</vt:lpstr>
      <vt:lpstr>PowerPoint 簡報</vt:lpstr>
      <vt:lpstr>資料選擇範圍與原因</vt:lpstr>
      <vt:lpstr>分析結果</vt:lpstr>
      <vt:lpstr>(0418)新增最終資料對應解法</vt:lpstr>
      <vt:lpstr>(0418)新增最終資料對應解法</vt:lpstr>
      <vt:lpstr>(0418)新增最終資料對應解法</vt:lpstr>
      <vt:lpstr>發現問題</vt:lpstr>
      <vt:lpstr>發現問題</vt:lpstr>
    </vt:vector>
  </TitlesOfParts>
  <Manager/>
  <Company>Dynabook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資策會2022簡報範本</dc:title>
  <dc:creator>黃瑋萱 Wei Xuan Huang</dc:creator>
  <cp:lastModifiedBy>羅紹賢 Shao Hsien Lo</cp:lastModifiedBy>
  <cp:revision>74</cp:revision>
  <dcterms:created xsi:type="dcterms:W3CDTF">2021-12-27T02:15:28Z</dcterms:created>
  <dcterms:modified xsi:type="dcterms:W3CDTF">2022-05-03T02:03:32Z</dcterms:modified>
  <cp:category/>
</cp:coreProperties>
</file>