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8" r:id="rId2"/>
    <p:sldId id="276" r:id="rId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7292CF-5C95-42A5-9913-EC1741F49C57}">
          <p14:sldIdLst>
            <p14:sldId id="28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78D3F"/>
    <a:srgbClr val="E6E6E6"/>
    <a:srgbClr val="656565"/>
    <a:srgbClr val="B97AB3"/>
    <a:srgbClr val="F16D69"/>
    <a:srgbClr val="6BA9A8"/>
    <a:srgbClr val="2E75C5"/>
    <a:srgbClr val="6A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模型取值新方向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2022.10.25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模型特徵取值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依現有資料從中取出重要</a:t>
            </a:r>
            <a:r>
              <a:rPr lang="zh-TW" altLang="en-US" dirty="0" smtClean="0"/>
              <a:t>特徵</a:t>
            </a:r>
            <a:r>
              <a:rPr lang="en-US" altLang="zh-TW" dirty="0" smtClean="0"/>
              <a:t>(</a:t>
            </a:r>
            <a:r>
              <a:rPr lang="zh-TW" altLang="en-US" dirty="0" smtClean="0"/>
              <a:t>原始資料：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筆</a:t>
            </a:r>
            <a:r>
              <a:rPr lang="en-US" altLang="zh-TW" dirty="0" smtClean="0"/>
              <a:t>/</a:t>
            </a:r>
            <a:r>
              <a:rPr lang="zh-TW" altLang="en-US" dirty="0" smtClean="0"/>
              <a:t>秒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79239"/>
              </p:ext>
            </p:extLst>
          </p:nvPr>
        </p:nvGraphicFramePr>
        <p:xfrm>
          <a:off x="1581667" y="2411804"/>
          <a:ext cx="6742666" cy="4074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52427284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323945687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953205074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特徵名稱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統計特徵算法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42637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擠錠溫度資料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叫錠後鋁錠溫度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234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生產前鋁錠溫度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最小值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5805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生產前等待時間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255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生產前溫度總下降量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最大值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最小值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24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盛錠筒溫度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生產中盛錠筒溫度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平均值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649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生產中溫度總升高量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最大值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055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模具溫度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生產中模具溫度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平均值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19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生產中溫度總升高量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最大值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6347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油缸壓力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生產中最大油缸壓力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最大值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723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生產總擠壓時間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27397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731119" y="849486"/>
            <a:ext cx="508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定義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叫錠：鋁錠被切割完畢後到達待生產的凹槽處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生產：鋁錠被擠壓時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11837</TotalTime>
  <Words>155</Words>
  <Application>Microsoft Office PowerPoint</Application>
  <PresentationFormat>A4 紙張 (210x297 公釐)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模型取值新方向</vt:lpstr>
      <vt:lpstr>PowerPoint 簡報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296</cp:revision>
  <dcterms:created xsi:type="dcterms:W3CDTF">2021-12-27T02:15:00Z</dcterms:created>
  <dcterms:modified xsi:type="dcterms:W3CDTF">2022-10-25T08:27:34Z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