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5"/>
  </p:notesMasterIdLst>
  <p:handoutMasterIdLst>
    <p:handoutMasterId r:id="rId6"/>
  </p:handoutMasterIdLst>
  <p:sldIdLst>
    <p:sldId id="288" r:id="rId2"/>
    <p:sldId id="276" r:id="rId3"/>
    <p:sldId id="289" r:id="rId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綱" id="{5E152B38-580A-45BB-83CC-AC3BA4C8235E}">
          <p14:sldIdLst>
            <p14:sldId id="288"/>
            <p14:sldId id="276"/>
          </p14:sldIdLst>
        </p14:section>
        <p14:section name="Album" id="{61672D74-0A4C-4AE9-9C77-1578954E320C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Bootstrap 5 </a:t>
            </a:r>
            <a:r>
              <a:rPr lang="zh-TW" altLang="en-US" dirty="0" smtClean="0"/>
              <a:t>元件整理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姓名：羅紹賢  職稱：副工程師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技術加值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2022.10.01~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mtClean="0"/>
              <a:t>標題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52481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26</Words>
  <Application>Microsoft Office PowerPoint</Application>
  <PresentationFormat>A4 紙張 (210x297 公釐)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Bootstrap 5 元件整理</vt:lpstr>
      <vt:lpstr>PowerPoint 簡報</vt:lpstr>
      <vt:lpstr>PowerPoint 簡報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21</cp:revision>
  <dcterms:created xsi:type="dcterms:W3CDTF">2021-12-27T02:15:28Z</dcterms:created>
  <dcterms:modified xsi:type="dcterms:W3CDTF">2022-09-30T09:59:27Z</dcterms:modified>
  <cp:category/>
</cp:coreProperties>
</file>