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9" r:id="rId5"/>
    <p:sldId id="266" r:id="rId6"/>
    <p:sldId id="260" r:id="rId7"/>
    <p:sldId id="261" r:id="rId8"/>
    <p:sldId id="262" r:id="rId9"/>
    <p:sldId id="263" r:id="rId10"/>
    <p:sldId id="276" r:id="rId11"/>
    <p:sldId id="277" r:id="rId12"/>
    <p:sldId id="264" r:id="rId13"/>
    <p:sldId id="265" r:id="rId14"/>
    <p:sldId id="278" r:id="rId15"/>
    <p:sldId id="268" r:id="rId16"/>
    <p:sldId id="270" r:id="rId17"/>
    <p:sldId id="279" r:id="rId18"/>
    <p:sldId id="280" r:id="rId19"/>
    <p:sldId id="269" r:id="rId20"/>
    <p:sldId id="281" r:id="rId21"/>
    <p:sldId id="282" r:id="rId22"/>
    <p:sldId id="28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测试为啥要学编程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567815"/>
            <a:ext cx="7905750" cy="4856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新建一个</a:t>
            </a:r>
            <a:r>
              <a:rPr lang="en-US" altLang="zh-CN"/>
              <a:t>python</a:t>
            </a:r>
            <a:r>
              <a:rPr lang="zh-CN" altLang="en-US"/>
              <a:t>文件</a:t>
            </a:r>
            <a:r>
              <a:rPr lang="en-US" altLang="zh-CN"/>
              <a:t>, </a:t>
            </a:r>
            <a:r>
              <a:rPr lang="zh-CN" altLang="en-US"/>
              <a:t>并起名字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6260" y="4797425"/>
            <a:ext cx="3895725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03680"/>
            <a:ext cx="662940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2275205"/>
            <a:ext cx="31064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特点</a:t>
            </a:r>
            <a:r>
              <a:rPr lang="en-US" altLang="zh-CN"/>
              <a:t>:  </a:t>
            </a:r>
            <a:r>
              <a:rPr lang="zh-CN" altLang="en-US"/>
              <a:t>可以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直接执行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,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下面不能有其他方法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称为</a:t>
            </a:r>
            <a:r>
              <a:rPr lang="en-US" altLang="zh-CN"/>
              <a:t>:  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程序的入口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什么代码放入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需要</a:t>
            </a:r>
            <a:r>
              <a:rPr lang="zh-CN" alt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的代码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8360" y="2345055"/>
            <a:ext cx="26860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新建一个普通方法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236980" y="2044065"/>
            <a:ext cx="44773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def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/>
              <a:t>方法名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括号</a:t>
            </a:r>
            <a:r>
              <a:rPr lang="zh-CN" altLang="en-US"/>
              <a:t> 冒号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olidFill>
                  <a:schemeClr val="accent4"/>
                </a:solidFill>
              </a:rPr>
              <a:t>def</a:t>
            </a:r>
            <a:r>
              <a:rPr lang="en-US" altLang="zh-CN"/>
              <a:t> </a:t>
            </a:r>
            <a:r>
              <a:rPr lang="zh-CN" altLang="en-US"/>
              <a:t>方法名</a:t>
            </a:r>
            <a:r>
              <a:rPr lang="en-US" altLang="zh-CN"/>
              <a:t>( ): 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缩进后编写方法体内的代码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作用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可以包裹一段代码</a:t>
            </a:r>
            <a:r>
              <a:rPr lang="en-US" altLang="zh-CN"/>
              <a:t>,</a:t>
            </a:r>
            <a:r>
              <a:rPr lang="zh-CN" altLang="en-US"/>
              <a:t>方便其他代码 调用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命名规则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合法标识符(变量名方法名) : 必须以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字母或者_开头</a:t>
            </a:r>
            <a:r>
              <a:rPr lang="en-US" altLang="zh-CN"/>
              <a:t>,剩下的可以是字母数字,下划线,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大小写敏感</a:t>
            </a:r>
            <a:r>
              <a:rPr lang="en-US" altLang="zh-CN"/>
              <a:t>, 不可用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关键字</a:t>
            </a:r>
            <a:r>
              <a:rPr lang="en-US" altLang="zh-CN"/>
              <a:t>做标识符, </a:t>
            </a:r>
            <a:r>
              <a:rPr lang="zh-CN" altLang="en-US"/>
              <a:t>相同模块名字不能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重复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1986280"/>
            <a:ext cx="25431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sym typeface="+mn-ea"/>
              </a:rPr>
              <a:t>新建一个模块</a:t>
            </a:r>
            <a:endParaRPr lang="zh-CN" altLang="en-US"/>
          </a:p>
          <a:p>
            <a:r>
              <a:rPr lang="zh-CN" altLang="en-US">
                <a:sym typeface="+mn-ea"/>
              </a:rPr>
              <a:t>写三个方法</a:t>
            </a:r>
            <a:endParaRPr lang="zh-CN" altLang="en-US"/>
          </a:p>
          <a:p>
            <a:r>
              <a:rPr lang="zh-CN" altLang="en-US"/>
              <a:t>方法名字 </a:t>
            </a:r>
            <a:r>
              <a:rPr lang="en-US" altLang="zh-CN"/>
              <a:t>: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def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  ，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def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2  ,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def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  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每个方法打印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自己方法名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然后在main方法里面调用执行顺序是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312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470" y="3479165"/>
            <a:ext cx="10515600" cy="1325563"/>
          </a:xfrm>
        </p:spPr>
        <p:txBody>
          <a:bodyPr/>
          <a:p>
            <a:r>
              <a:rPr lang="zh-CN" altLang="en-US"/>
              <a:t>获取变量的类型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0730" y="2077720"/>
            <a:ext cx="2438400" cy="1152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9155" y="2280285"/>
            <a:ext cx="25082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直接写 </a:t>
            </a:r>
            <a:r>
              <a:rPr lang="zh-CN" altLang="en-US">
                <a:solidFill>
                  <a:schemeClr val="accent4"/>
                </a:solidFill>
              </a:rPr>
              <a:t>变量名</a:t>
            </a:r>
            <a:r>
              <a:rPr lang="zh-CN" altLang="en-US"/>
              <a:t> </a:t>
            </a:r>
            <a:r>
              <a:rPr lang="en-US" altLang="zh-CN"/>
              <a:t>= </a:t>
            </a:r>
            <a:r>
              <a:rPr lang="zh-CN" altLang="en-US">
                <a:solidFill>
                  <a:schemeClr val="accent4"/>
                </a:solidFill>
              </a:rPr>
              <a:t>变量值</a:t>
            </a:r>
            <a:endParaRPr lang="zh-CN" altLang="en-US">
              <a:solidFill>
                <a:schemeClr val="accent4"/>
              </a:solidFill>
            </a:endParaRPr>
          </a:p>
          <a:p>
            <a:endParaRPr lang="zh-CN" altLang="en-US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zh-CN" alt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前面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 变量名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zh-CN" alt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后面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 变量值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声明一个变量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70305" y="5175250"/>
            <a:ext cx="1421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type(</a:t>
            </a:r>
            <a:r>
              <a:rPr lang="zh-CN" altLang="en-US"/>
              <a:t>变量名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65" y="4526280"/>
            <a:ext cx="521970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int,float,str </a:t>
            </a:r>
            <a:r>
              <a:rPr lang="zh-CN" altLang="en-US">
                <a:sym typeface="+mn-ea"/>
              </a:rPr>
              <a:t>演示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077845" cy="2839720"/>
          </a:xfrm>
        </p:spPr>
        <p:txBody>
          <a:bodyPr/>
          <a:p>
            <a:r>
              <a:rPr lang="en-US" altLang="zh-CN"/>
              <a:t>int  </a:t>
            </a:r>
            <a:r>
              <a:rPr lang="zh-CN" altLang="en-US"/>
              <a:t>整数</a:t>
            </a:r>
            <a:endParaRPr lang="zh-CN" altLang="en-US"/>
          </a:p>
          <a:p>
            <a:r>
              <a:rPr lang="en-US" altLang="zh-CN"/>
              <a:t>float </a:t>
            </a:r>
            <a:r>
              <a:rPr lang="zh-CN" altLang="en-US"/>
              <a:t>小数</a:t>
            </a:r>
            <a:endParaRPr lang="zh-CN" altLang="en-US"/>
          </a:p>
          <a:p>
            <a:r>
              <a:rPr lang="en-US" altLang="zh-CN"/>
              <a:t>str  </a:t>
            </a:r>
            <a:r>
              <a:rPr lang="zh-CN" altLang="en-US"/>
              <a:t>字符</a:t>
            </a:r>
            <a:r>
              <a:rPr lang="en-US" altLang="zh-CN"/>
              <a:t>,</a:t>
            </a:r>
            <a:r>
              <a:rPr lang="zh-CN" altLang="en-US"/>
              <a:t>是有序的</a:t>
            </a:r>
            <a:endParaRPr lang="zh-CN" altLang="en-US"/>
          </a:p>
          <a:p>
            <a:r>
              <a:rPr lang="en-US" altLang="zh-CN"/>
              <a:t>None </a:t>
            </a:r>
            <a:r>
              <a:rPr lang="zh-CN" altLang="en-US"/>
              <a:t>空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5190" y="1691005"/>
            <a:ext cx="573405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字符与数字的类型转换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1095" y="1798955"/>
            <a:ext cx="561022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两种字符串拼接的方式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7520" y="1908175"/>
            <a:ext cx="432435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加法演示</a:t>
            </a:r>
            <a:r>
              <a:rPr lang="en-US" altLang="zh-CN"/>
              <a:t>,</a:t>
            </a:r>
            <a:r>
              <a:rPr lang="zh-CN" altLang="en-US"/>
              <a:t>字符串拼接演示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275" y="1534160"/>
            <a:ext cx="8412480" cy="42697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方法的返回 演示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6960" y="1748790"/>
            <a:ext cx="6338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常见编程语言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725" y="1825625"/>
            <a:ext cx="11141075" cy="4351655"/>
          </a:xfrm>
        </p:spPr>
        <p:txBody>
          <a:bodyPr/>
          <a:p>
            <a:r>
              <a:rPr lang="en-US" altLang="zh-CN"/>
              <a:t>JAVA    </a:t>
            </a:r>
            <a:r>
              <a:rPr lang="zh-CN" altLang="en-US"/>
              <a:t>常用于开发</a:t>
            </a:r>
            <a:r>
              <a:rPr lang="en-US" altLang="zh-CN"/>
              <a:t>web</a:t>
            </a:r>
            <a:r>
              <a:rPr lang="zh-CN" altLang="en-US"/>
              <a:t>后端服务</a:t>
            </a:r>
            <a:r>
              <a:rPr lang="en-US" altLang="zh-CN"/>
              <a:t>,</a:t>
            </a:r>
            <a:r>
              <a:rPr lang="zh-CN" altLang="en-US"/>
              <a:t>开发安卓</a:t>
            </a:r>
            <a:r>
              <a:rPr lang="en-US" altLang="zh-CN"/>
              <a:t>APP</a:t>
            </a:r>
            <a:endParaRPr lang="zh-CN" altLang="en-US"/>
          </a:p>
          <a:p>
            <a:r>
              <a:rPr lang="en-US" altLang="zh-CN"/>
              <a:t>C ,C++,C#  </a:t>
            </a:r>
            <a:r>
              <a:rPr lang="zh-CN" altLang="en-US"/>
              <a:t>常用于开发桌面软件</a:t>
            </a:r>
            <a:r>
              <a:rPr lang="en-US" altLang="zh-CN"/>
              <a:t>,</a:t>
            </a:r>
            <a:r>
              <a:rPr lang="zh-CN" altLang="en-US"/>
              <a:t>主机游戏</a:t>
            </a:r>
            <a:r>
              <a:rPr lang="en-US" altLang="zh-CN"/>
              <a:t>,</a:t>
            </a:r>
            <a:r>
              <a:rPr lang="zh-CN" altLang="en-US"/>
              <a:t>操作系统</a:t>
            </a:r>
            <a:r>
              <a:rPr lang="zh-CN" altLang="en-US"/>
              <a:t>等</a:t>
            </a:r>
            <a:endParaRPr lang="zh-CN" altLang="en-US"/>
          </a:p>
          <a:p>
            <a:r>
              <a:rPr lang="en-US" altLang="zh-CN"/>
              <a:t>javaScript,html,css   web</a:t>
            </a:r>
            <a:r>
              <a:rPr lang="zh-CN" altLang="en-US"/>
              <a:t>前端开发</a:t>
            </a:r>
            <a:r>
              <a:rPr lang="en-US" altLang="zh-CN"/>
              <a:t>,</a:t>
            </a:r>
            <a:r>
              <a:rPr lang="zh-CN" altLang="en-US"/>
              <a:t>就是网页</a:t>
            </a:r>
            <a:r>
              <a:rPr lang="en-US" altLang="zh-CN"/>
              <a:t>,(</a:t>
            </a:r>
            <a:r>
              <a:rPr lang="zh-CN" altLang="en-US"/>
              <a:t>前端框架</a:t>
            </a:r>
            <a:r>
              <a:rPr lang="en-US" altLang="zh-CN"/>
              <a:t>:vue,react,angular)</a:t>
            </a:r>
            <a:endParaRPr lang="zh-CN" altLang="en-US"/>
          </a:p>
          <a:p>
            <a:r>
              <a:rPr lang="en-US" altLang="zh-CN"/>
              <a:t>python </a:t>
            </a:r>
            <a:r>
              <a:rPr lang="zh-CN" altLang="en-US"/>
              <a:t>多用于自动化方面的工作</a:t>
            </a:r>
            <a:r>
              <a:rPr lang="en-US" altLang="zh-CN"/>
              <a:t>,</a:t>
            </a:r>
            <a:r>
              <a:rPr lang="zh-CN" altLang="en-US"/>
              <a:t>在大数据处理</a:t>
            </a:r>
            <a:r>
              <a:rPr lang="en-US" altLang="zh-CN"/>
              <a:t>,</a:t>
            </a:r>
            <a:r>
              <a:rPr lang="zh-CN" altLang="en-US"/>
              <a:t>机器学习有优秀的表现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调用其他模块的方法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8140" y="1985010"/>
            <a:ext cx="57150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p>
            <a:r>
              <a:rPr lang="zh-CN" altLang="en-US"/>
              <a:t>提问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1120775"/>
            <a:ext cx="10515600" cy="4998720"/>
          </a:xfrm>
        </p:spPr>
        <p:txBody>
          <a:bodyPr>
            <a:normAutofit lnSpcReduction="10000"/>
          </a:bodyPr>
          <a:p>
            <a:r>
              <a:rPr lang="en-US" altLang="zh-CN"/>
              <a:t>python</a:t>
            </a:r>
            <a:r>
              <a:rPr lang="zh-CN" altLang="en-US"/>
              <a:t>的运行环境叫什么</a:t>
            </a:r>
            <a:r>
              <a:rPr lang="en-US" altLang="zh-CN"/>
              <a:t>?</a:t>
            </a:r>
            <a:endParaRPr lang="en-US" altLang="zh-CN"/>
          </a:p>
          <a:p>
            <a:r>
              <a:rPr lang="zh-CN" altLang="en-US"/>
              <a:t>写</a:t>
            </a:r>
            <a:r>
              <a:rPr lang="en-US" altLang="zh-CN"/>
              <a:t>python</a:t>
            </a:r>
            <a:r>
              <a:rPr lang="zh-CN" altLang="en-US"/>
              <a:t>代码的工具叫什么</a:t>
            </a:r>
            <a:r>
              <a:rPr lang="en-US" altLang="zh-CN"/>
              <a:t>?</a:t>
            </a:r>
            <a:r>
              <a:rPr lang="zh-CN" altLang="en-US"/>
              <a:t>专业名词是什么</a:t>
            </a:r>
            <a:r>
              <a:rPr lang="en-US" altLang="zh-CN"/>
              <a:t>?</a:t>
            </a:r>
            <a:endParaRPr lang="en-US" altLang="zh-CN"/>
          </a:p>
          <a:p>
            <a:r>
              <a:rPr lang="zh-CN" altLang="en-US"/>
              <a:t>如何声明一个变量</a:t>
            </a:r>
            <a:r>
              <a:rPr lang="en-US" altLang="zh-CN"/>
              <a:t>?</a:t>
            </a:r>
            <a:endParaRPr lang="en-US" altLang="zh-CN"/>
          </a:p>
          <a:p>
            <a:r>
              <a:rPr lang="zh-CN" altLang="en-US"/>
              <a:t>如何声明一个普通方法</a:t>
            </a:r>
            <a:r>
              <a:rPr lang="en-US" altLang="zh-CN"/>
              <a:t>?</a:t>
            </a:r>
            <a:r>
              <a:rPr lang="zh-CN" altLang="en-US"/>
              <a:t>带参数的方法呢</a:t>
            </a:r>
            <a:r>
              <a:rPr lang="en-US" altLang="zh-CN"/>
              <a:t>?</a:t>
            </a:r>
            <a:endParaRPr lang="en-US" altLang="zh-CN"/>
          </a:p>
          <a:p>
            <a:r>
              <a:rPr lang="en-US" altLang="zh-CN"/>
              <a:t>main</a:t>
            </a:r>
            <a:r>
              <a:rPr lang="zh-CN" altLang="en-US"/>
              <a:t>方法怎么写</a:t>
            </a:r>
            <a:r>
              <a:rPr lang="en-US" altLang="zh-CN"/>
              <a:t>?</a:t>
            </a:r>
            <a:r>
              <a:rPr lang="zh-CN" altLang="en-US"/>
              <a:t>有什么特别</a:t>
            </a:r>
            <a:r>
              <a:rPr lang="en-US" altLang="zh-CN"/>
              <a:t>?</a:t>
            </a:r>
            <a:r>
              <a:rPr lang="zh-CN" altLang="en-US"/>
              <a:t>有什么限制</a:t>
            </a:r>
            <a:r>
              <a:rPr lang="en-US" altLang="zh-CN"/>
              <a:t>?</a:t>
            </a:r>
            <a:endParaRPr lang="en-US" altLang="zh-CN"/>
          </a:p>
          <a:p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今天学了几个变量类型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分别都是什么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什么意思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zh-CN" altLang="en-US"/>
              <a:t>讲一下</a:t>
            </a:r>
            <a:r>
              <a:rPr lang="en-US" altLang="zh-CN"/>
              <a:t>return</a:t>
            </a:r>
            <a:r>
              <a:rPr lang="zh-CN" altLang="en-US"/>
              <a:t>是干嘛的</a:t>
            </a:r>
            <a:r>
              <a:rPr lang="en-US" altLang="zh-CN"/>
              <a:t>?</a:t>
            </a:r>
            <a:r>
              <a:rPr lang="zh-CN" altLang="en-US"/>
              <a:t>加不加有什么区别</a:t>
            </a:r>
            <a:r>
              <a:rPr lang="en-US" altLang="zh-CN"/>
              <a:t>?</a:t>
            </a:r>
            <a:endParaRPr lang="en-US" altLang="zh-CN"/>
          </a:p>
          <a:p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手写一种字符串拼接的方式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如何调用其他模块的方法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字符串是有序的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切片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,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反转演示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优点</a:t>
            </a:r>
            <a:r>
              <a:rPr lang="en-US" altLang="zh-CN"/>
              <a:t>,</a:t>
            </a:r>
            <a:r>
              <a:rPr lang="zh-CN" altLang="en-US"/>
              <a:t>你为啥学</a:t>
            </a:r>
            <a:r>
              <a:rPr lang="en-US" altLang="zh-CN"/>
              <a:t>python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1539240" y="1363980"/>
            <a:ext cx="8952865" cy="54463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Python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是一个高层次的结合解释性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编译性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互动性和面向对象的脚本语言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  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完成同一个任务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,c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要写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1000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行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,java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用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200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行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,python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可能只要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50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行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lang="zh-CN" altLang="en-US" sz="2400" b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charset="0"/>
                <a:ea typeface="宋体" panose="02010600030101010101" pitchFamily="2" charset="-122"/>
              </a:rPr>
              <a:t>代码量少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rPr>
              <a:t>易于学习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结构简单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而且有一个明确定义的语法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学习起来更加简单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rPr>
              <a:t>易于阅读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代码清晰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这也是有语法特点决定的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rPr>
              <a:t>易于维护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代码清晰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必然维护起来也更加方便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rPr>
              <a:t>丰富的第三方模块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大量的第三方模块可以避免重复造轮子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即学即用非常方便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rPr>
              <a:t>可移植</a:t>
            </a:r>
            <a:r>
              <a:rPr lang="en-US" sz="24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lang="zh-CN" sz="24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rPr>
              <a:t>跨平台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: 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基于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的开源特性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可被移植到很多平台和系统中使用以上特点</a:t>
            </a:r>
            <a:r>
              <a:rPr 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非常适合测试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</a:t>
            </a:r>
            <a:r>
              <a:rPr 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一方面起步容易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不需要太强的技术背景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另一方面易于维护和兼容</a:t>
            </a:r>
            <a:endParaRPr lang="zh-CN" sz="2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304800"/>
            <a:r>
              <a:rPr 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好代码</a:t>
            </a:r>
            <a:r>
              <a:rPr lang="en-US" alt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: </a:t>
            </a:r>
            <a:r>
              <a:rPr lang="zh-CN" alt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低耦合</a:t>
            </a:r>
            <a:r>
              <a:rPr lang="en-US" alt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alt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高内聚</a:t>
            </a:r>
            <a:endParaRPr lang="en-US" sz="12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304800"/>
            <a:r>
              <a:rPr lang="en-US" sz="1200" b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编程语言的结构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数据类型:  </a:t>
            </a:r>
            <a:r>
              <a:rPr lang="en-US" altLang="zh-CN"/>
              <a:t>int,str....</a:t>
            </a:r>
            <a:endParaRPr lang="zh-CN" altLang="en-US"/>
          </a:p>
          <a:p>
            <a:r>
              <a:rPr lang="zh-CN" altLang="en-US"/>
              <a:t>操作符号: </a:t>
            </a:r>
            <a:r>
              <a:rPr lang="en-US" altLang="zh-CN"/>
              <a:t>+ ,-,*,/,% ....</a:t>
            </a:r>
            <a:endParaRPr lang="zh-CN" altLang="en-US"/>
          </a:p>
          <a:p>
            <a:r>
              <a:rPr lang="zh-CN" altLang="en-US"/>
              <a:t>逻辑控制: </a:t>
            </a:r>
            <a:r>
              <a:rPr lang="en-US" altLang="zh-CN"/>
              <a:t>if else, try except, for, while ....</a:t>
            </a:r>
            <a:endParaRPr lang="zh-CN" altLang="en-US"/>
          </a:p>
          <a:p>
            <a:r>
              <a:rPr lang="zh-CN" altLang="en-US"/>
              <a:t>函数模块: </a:t>
            </a:r>
            <a:r>
              <a:rPr lang="en-US" altLang="zh-CN"/>
              <a:t>print , def , class , return ...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解释器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8700" y="1769745"/>
            <a:ext cx="745299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python</a:t>
            </a:r>
            <a:r>
              <a:rPr lang="zh-CN" altLang="en-US"/>
              <a:t>代码 在里面执行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也叫做 </a:t>
            </a:r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开发环境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下载地址</a:t>
            </a:r>
            <a:r>
              <a:rPr lang="en-US" altLang="zh-CN"/>
              <a:t>: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https://www.python.org/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安装教程</a:t>
            </a:r>
            <a:r>
              <a:rPr lang="en-US" altLang="zh-CN"/>
              <a:t>: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https://baijiahao.baidu.com/s?id=1605684471000597023&amp;wfr=spider&amp;for=pc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785" y="709930"/>
            <a:ext cx="586105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的命令行执行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2820" y="2081530"/>
            <a:ext cx="420370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进入</a:t>
            </a:r>
            <a:r>
              <a:rPr lang="en-US" altLang="zh-CN"/>
              <a:t>CMD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输入 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python 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如果进入 </a:t>
            </a:r>
            <a:r>
              <a:rPr lang="en-US" altLang="zh-CN"/>
              <a:t>python</a:t>
            </a:r>
            <a:r>
              <a:rPr lang="zh-CN" altLang="en-US"/>
              <a:t>交互界面 </a:t>
            </a:r>
            <a:r>
              <a:rPr lang="en-US" altLang="zh-CN"/>
              <a:t>,</a:t>
            </a:r>
            <a:r>
              <a:rPr lang="zh-CN" altLang="en-US"/>
              <a:t>说明安装成功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 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print('Holle Word')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输入 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exit()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6670" y="1544955"/>
            <a:ext cx="7517130" cy="325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 </a:t>
            </a:r>
            <a:r>
              <a:rPr lang="en-US" altLang="zh-CN"/>
              <a:t>Pycharm</a:t>
            </a:r>
            <a:r>
              <a:rPr lang="zh-CN" altLang="en-US"/>
              <a:t>编写代码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20445" y="1514475"/>
            <a:ext cx="44011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Pycharm </a:t>
            </a:r>
            <a:r>
              <a:rPr lang="zh-CN" altLang="en-US"/>
              <a:t>是专门用来写 </a:t>
            </a:r>
            <a:r>
              <a:rPr lang="en-US" altLang="zh-CN"/>
              <a:t>python</a:t>
            </a:r>
            <a:r>
              <a:rPr lang="zh-CN" altLang="en-US"/>
              <a:t>代码的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也叫</a:t>
            </a:r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集成开发工具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(IDE)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也称作 编辑器</a:t>
            </a:r>
            <a:r>
              <a:rPr lang="en-US" altLang="zh-CN"/>
              <a:t>,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python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编辑器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有很多可以帮助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更快更好编写代码</a:t>
            </a:r>
            <a:r>
              <a:rPr lang="zh-CN" altLang="en-US"/>
              <a:t>的功能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下载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endParaRPr lang="en-US" altLang="zh-CN"/>
          </a:p>
          <a:p>
            <a:r>
              <a:rPr lang="en-US" altLang="zh-CN"/>
              <a:t>https://www.jetbrains.com/pycharm/download/#section=windows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安装教程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zh-CN" altLang="en-US"/>
          </a:p>
          <a:p>
            <a:r>
              <a:rPr lang="en-US" altLang="zh-CN"/>
              <a:t>https://jingyan.baidu.com/article/d45ad148432e9a69552b8027.html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300" y="1328420"/>
            <a:ext cx="5501640" cy="4201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新建项目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5015" y="1817370"/>
            <a:ext cx="22917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就是用一个文件夹 </a:t>
            </a:r>
            <a:endParaRPr lang="zh-CN" altLang="en-US"/>
          </a:p>
          <a:p>
            <a:r>
              <a:rPr lang="zh-CN" altLang="en-US"/>
              <a:t>来放 你的</a:t>
            </a:r>
            <a:r>
              <a:rPr lang="en-US" altLang="zh-CN"/>
              <a:t>python</a:t>
            </a:r>
            <a:r>
              <a:rPr lang="zh-CN" altLang="en-US"/>
              <a:t>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这个文件夹 就叫项目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5370" y="163830"/>
            <a:ext cx="4575175" cy="285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45" y="3279140"/>
            <a:ext cx="5209540" cy="3253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新建一个包</a:t>
            </a:r>
            <a:r>
              <a:rPr lang="en-US" altLang="zh-CN"/>
              <a:t>,</a:t>
            </a:r>
            <a:r>
              <a:rPr lang="zh-CN" altLang="en-US"/>
              <a:t>输入包的名字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1760" y="1549400"/>
            <a:ext cx="6705600" cy="2276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75" y="4522470"/>
            <a:ext cx="4495800" cy="1914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WPS 演示</Application>
  <PresentationFormat>宽屏</PresentationFormat>
  <Paragraphs>172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Wingdings</vt:lpstr>
      <vt:lpstr>微软雅黑</vt:lpstr>
      <vt:lpstr>Calibri</vt:lpstr>
      <vt:lpstr>Arial Unicode MS</vt:lpstr>
      <vt:lpstr>Office 主题</vt:lpstr>
      <vt:lpstr>测试为啥要学编程 </vt:lpstr>
      <vt:lpstr>常见编程语言</vt:lpstr>
      <vt:lpstr>python优点,你为啥学python</vt:lpstr>
      <vt:lpstr>编程语言的结构 </vt:lpstr>
      <vt:lpstr>python解释器</vt:lpstr>
      <vt:lpstr>python的命令行执行</vt:lpstr>
      <vt:lpstr>使用 Pycharm编写代码</vt:lpstr>
      <vt:lpstr>新建项目</vt:lpstr>
      <vt:lpstr>新建一个包,输入包的名字</vt:lpstr>
      <vt:lpstr>新建一个python文件, 并起名字</vt:lpstr>
      <vt:lpstr>新建main方法</vt:lpstr>
      <vt:lpstr>新建一个普通方法</vt:lpstr>
      <vt:lpstr>作业:</vt:lpstr>
      <vt:lpstr>获取变量的类型</vt:lpstr>
      <vt:lpstr>int,float,str 演示</vt:lpstr>
      <vt:lpstr>字符与数字的类型转换</vt:lpstr>
      <vt:lpstr>两种字符串拼接的方式</vt:lpstr>
      <vt:lpstr>加法演示,字符串拼接演示</vt:lpstr>
      <vt:lpstr>方法的返回 演示</vt:lpstr>
      <vt:lpstr>调用其他模块的方法</vt:lpstr>
      <vt:lpstr>提问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SJ</cp:lastModifiedBy>
  <cp:revision>70</cp:revision>
  <dcterms:created xsi:type="dcterms:W3CDTF">2019-04-17T07:54:00Z</dcterms:created>
  <dcterms:modified xsi:type="dcterms:W3CDTF">2019-05-30T01:18:26Z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