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版本控制工具</a:t>
            </a:r>
            <a:endParaRPr lang="zh-CN" altLang="en-US"/>
          </a:p>
          <a:p>
            <a:r>
              <a:rPr lang="zh-CN" altLang="en-US"/>
              <a:t>解决了开发人员的协同问题</a:t>
            </a:r>
            <a:endParaRPr lang="zh-CN" altLang="en-US"/>
          </a:p>
          <a:p>
            <a:r>
              <a:rPr lang="zh-CN" altLang="en-US"/>
              <a:t>下载</a:t>
            </a:r>
            <a:r>
              <a:rPr lang="en-US" altLang="zh-CN"/>
              <a:t>: https://git-scm.com/</a:t>
            </a:r>
            <a:endParaRPr lang="en-US" altLang="zh-CN"/>
          </a:p>
          <a:p>
            <a:r>
              <a:rPr lang="zh-CN" altLang="en-US"/>
              <a:t>安装教程</a:t>
            </a:r>
            <a:r>
              <a:rPr lang="en-US" altLang="zh-CN"/>
              <a:t>: 	https://blog.csdn.net/litao_huang/article/details/80838118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配置用户</a:t>
            </a:r>
            <a:r>
              <a:rPr lang="en-US" altLang="zh-CN"/>
              <a:t>,</a:t>
            </a:r>
            <a:r>
              <a:rPr lang="zh-CN" altLang="en-US"/>
              <a:t>并新建远程仓库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生成登录公私钥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打开命令行窗口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(2) </a:t>
            </a:r>
            <a:r>
              <a:rPr lang="zh-CN" altLang="en-US">
                <a:sym typeface="+mn-ea"/>
              </a:rPr>
              <a:t>输入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s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sh-keygen -t rsa -C 邮箱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点击回车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一路回车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找到生成的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.pub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文件 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复制文件内容到网站 </a:t>
            </a:r>
            <a:r>
              <a:rPr lang="en-US" altLang="zh-CN">
                <a:sym typeface="+mn-ea"/>
              </a:rPr>
              <a:t>setting --&gt;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ssh --&gt;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new key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(4)</a:t>
            </a:r>
            <a:r>
              <a:rPr lang="zh-CN" altLang="en-US">
                <a:sym typeface="+mn-ea"/>
              </a:rPr>
              <a:t>配置本地的用户名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git config --global user.name 名字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(5)</a:t>
            </a:r>
            <a:r>
              <a:rPr lang="zh-CN" altLang="en-US">
                <a:sym typeface="+mn-ea"/>
              </a:rPr>
              <a:t>配置本地的使用邮箱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git config --global user.email XX@qq.com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新建远程仓库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点黑猫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(2)</a:t>
            </a:r>
            <a:r>
              <a:rPr lang="zh-CN" altLang="en-US"/>
              <a:t>点 </a:t>
            </a:r>
            <a:r>
              <a:rPr lang="en-US" altLang="zh-CN"/>
              <a:t>new / create new Repositories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(3) </a:t>
            </a:r>
            <a:r>
              <a:rPr lang="zh-CN" altLang="en-US"/>
              <a:t>输入仓库名</a:t>
            </a:r>
            <a:r>
              <a:rPr lang="en-US" altLang="zh-CN"/>
              <a:t>,</a:t>
            </a:r>
            <a:r>
              <a:rPr lang="zh-CN" altLang="en-US"/>
              <a:t>描述选填 </a:t>
            </a:r>
            <a:r>
              <a:rPr lang="en-US" altLang="zh-CN"/>
              <a:t>,</a:t>
            </a:r>
            <a:r>
              <a:rPr lang="zh-CN" altLang="en-US"/>
              <a:t>点击新建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上传本地代码到远程仓库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所有操作在项目根目录下进行</a:t>
            </a:r>
            <a:endParaRPr lang="zh-CN" altLang="en-US"/>
          </a:p>
          <a:p>
            <a:r>
              <a:rPr lang="zh-CN" altLang="en-US"/>
              <a:t>添加过滤文件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.gitignore</a:t>
            </a:r>
            <a:endParaRPr lang="zh-CN" altLang="en-US"/>
          </a:p>
          <a:p>
            <a:r>
              <a:rPr lang="zh-CN" altLang="en-US"/>
              <a:t>打开 </a:t>
            </a:r>
            <a:r>
              <a:rPr lang="en-US" altLang="zh-CN"/>
              <a:t>git</a:t>
            </a:r>
            <a:r>
              <a:rPr lang="zh-CN" altLang="en-US"/>
              <a:t>命令行窗口</a:t>
            </a:r>
            <a:endParaRPr lang="zh-CN" altLang="en-US"/>
          </a:p>
          <a:p>
            <a:r>
              <a:rPr lang="zh-CN" altLang="en-US"/>
              <a:t>初始化仓库</a:t>
            </a:r>
            <a:r>
              <a:rPr lang="en-US" altLang="zh-CN"/>
              <a:t>: 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 init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/>
              <a:t>添加文件</a:t>
            </a:r>
            <a:r>
              <a:rPr lang="en-US" altLang="zh-CN"/>
              <a:t>: 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 add .</a:t>
            </a:r>
            <a:endParaRPr lang="en-US" altLang="zh-CN"/>
          </a:p>
          <a:p>
            <a:r>
              <a:rPr lang="zh-CN" altLang="en-US"/>
              <a:t>首次提交</a:t>
            </a:r>
            <a:r>
              <a:rPr lang="en-US" altLang="zh-CN"/>
              <a:t>: 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 commit -m "first commit"</a:t>
            </a:r>
            <a:endParaRPr lang="en-US" altLang="zh-CN"/>
          </a:p>
          <a:p>
            <a:r>
              <a:rPr lang="zh-CN" altLang="en-US"/>
              <a:t>指定远程仓库地址</a:t>
            </a:r>
            <a:r>
              <a:rPr lang="en-US" altLang="zh-CN"/>
              <a:t>: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 remote add origin git@github.com:xxx.git</a:t>
            </a:r>
            <a:endParaRPr lang="en-US" altLang="zh-CN"/>
          </a:p>
          <a:p>
            <a:r>
              <a:rPr lang="zh-CN" altLang="en-US"/>
              <a:t>上传代码 </a:t>
            </a:r>
            <a:r>
              <a:rPr lang="en-US" altLang="zh-CN"/>
              <a:t>: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 push -u origin master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r>
              <a:rPr lang="zh-CN" altLang="en-US"/>
              <a:t>类型演示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语法 </a:t>
            </a:r>
            <a:r>
              <a:rPr lang="en-US" altLang="zh-CN"/>
              <a:t>:  [ </a:t>
            </a:r>
            <a:r>
              <a:rPr lang="zh-CN" altLang="en-US"/>
              <a:t>元素</a:t>
            </a:r>
            <a:r>
              <a:rPr lang="en-US" altLang="zh-CN"/>
              <a:t>1,</a:t>
            </a:r>
            <a:r>
              <a:rPr lang="zh-CN" altLang="en-US"/>
              <a:t>元素</a:t>
            </a:r>
            <a:r>
              <a:rPr lang="en-US" altLang="zh-CN"/>
              <a:t>2,</a:t>
            </a:r>
            <a:r>
              <a:rPr lang="zh-CN" altLang="en-US"/>
              <a:t>元素</a:t>
            </a:r>
            <a:r>
              <a:rPr lang="en-US" altLang="zh-CN"/>
              <a:t>3</a:t>
            </a:r>
            <a:r>
              <a:rPr lang="en-US" altLang="zh-CN"/>
              <a:t> ]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索引</a:t>
            </a:r>
            <a:r>
              <a:rPr lang="zh-CN" altLang="en-US"/>
              <a:t>取值</a:t>
            </a:r>
            <a:r>
              <a:rPr lang="en-US" altLang="zh-CN"/>
              <a:t>: </a:t>
            </a:r>
            <a:r>
              <a:rPr lang="zh-CN" altLang="en-US"/>
              <a:t>顺序从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 </a:t>
            </a:r>
            <a:r>
              <a:rPr lang="zh-CN" altLang="en-US"/>
              <a:t>开始数</a:t>
            </a:r>
            <a:r>
              <a:rPr lang="en-US" altLang="zh-CN"/>
              <a:t>,</a:t>
            </a:r>
            <a:r>
              <a:rPr lang="zh-CN" altLang="en-US"/>
              <a:t>倒序从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-1</a:t>
            </a:r>
            <a:r>
              <a:rPr lang="zh-CN" altLang="en-US"/>
              <a:t>开始数</a:t>
            </a:r>
            <a:endParaRPr lang="zh-CN" altLang="en-US"/>
          </a:p>
          <a:p>
            <a:r>
              <a:rPr lang="zh-CN" altLang="en-US"/>
              <a:t>批量访问</a:t>
            </a:r>
            <a:r>
              <a:rPr lang="en-US" altLang="zh-CN"/>
              <a:t>list</a:t>
            </a:r>
            <a:r>
              <a:rPr lang="zh-CN" altLang="en-US"/>
              <a:t>里面的元素</a:t>
            </a:r>
            <a:r>
              <a:rPr lang="en-US" altLang="zh-CN"/>
              <a:t>: </a:t>
            </a:r>
            <a:r>
              <a:rPr lang="zh-CN" altLang="en-US"/>
              <a:t>切片</a:t>
            </a:r>
            <a:r>
              <a:rPr lang="en-US" altLang="zh-CN"/>
              <a:t>: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list[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索引值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索引值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删除元素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.pop()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没参数删除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最后一位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有参数 删除索引对应的值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添加元素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list.append(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更改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中的元素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list[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索引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的长度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len(list)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是有序的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题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: 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新建一个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list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变量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里面有五个元素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访问索引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2,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切片访问索引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1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到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4,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删除索引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3,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添加两个元素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第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0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位元素改成字符</a:t>
            </a:r>
            <a:r>
              <a:rPr lang="en-US" altLang="zh-CN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5,</a:t>
            </a:r>
            <a:r>
              <a:rPr lang="zh-CN" altLang="en-US" sz="2000" spc="8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获取索引长度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元组类型演示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</a:t>
            </a:r>
            <a:r>
              <a:rPr lang="en-US" altLang="zh-CN"/>
              <a:t>: ( </a:t>
            </a:r>
            <a:r>
              <a:rPr lang="zh-CN" altLang="en-US"/>
              <a:t>元素</a:t>
            </a:r>
            <a:r>
              <a:rPr lang="en-US" altLang="zh-CN"/>
              <a:t>1,</a:t>
            </a:r>
            <a:r>
              <a:rPr lang="zh-CN" altLang="en-US"/>
              <a:t>元素</a:t>
            </a:r>
            <a:r>
              <a:rPr lang="en-US" altLang="zh-CN"/>
              <a:t>2,</a:t>
            </a:r>
            <a:r>
              <a:rPr lang="zh-CN" altLang="en-US"/>
              <a:t>元素</a:t>
            </a:r>
            <a:r>
              <a:rPr lang="en-US" altLang="zh-CN"/>
              <a:t>3</a:t>
            </a:r>
            <a:r>
              <a:rPr lang="en-US" altLang="zh-CN"/>
              <a:t> )</a:t>
            </a:r>
            <a:endParaRPr lang="en-US" altLang="zh-CN"/>
          </a:p>
          <a:p>
            <a:r>
              <a:rPr lang="zh-CN" altLang="en-US"/>
              <a:t>与 </a:t>
            </a:r>
            <a:r>
              <a:rPr lang="en-US" altLang="zh-CN"/>
              <a:t>list</a:t>
            </a:r>
            <a:r>
              <a:rPr lang="zh-CN" altLang="en-US"/>
              <a:t>的区别 </a:t>
            </a:r>
            <a:r>
              <a:rPr lang="en-US" altLang="zh-CN"/>
              <a:t>:  </a:t>
            </a:r>
            <a:r>
              <a:rPr lang="zh-CN" altLang="en-US"/>
              <a:t>元组只能被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读取</a:t>
            </a:r>
            <a:r>
              <a:rPr lang="en-US" altLang="zh-CN"/>
              <a:t>,</a:t>
            </a:r>
            <a:r>
              <a:rPr lang="zh-CN" altLang="en-US"/>
              <a:t>无法被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更改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增加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删除</a:t>
            </a:r>
            <a:endParaRPr lang="zh-CN" altLang="en-US"/>
          </a:p>
          <a:p>
            <a:r>
              <a:rPr lang="zh-CN" altLang="en-US"/>
              <a:t>支持索引访问</a:t>
            </a:r>
            <a:r>
              <a:rPr lang="en-US" altLang="zh-CN"/>
              <a:t>, </a:t>
            </a:r>
            <a:r>
              <a:rPr lang="zh-CN" altLang="en-US"/>
              <a:t>切片访问</a:t>
            </a:r>
            <a:endParaRPr lang="zh-CN" altLang="en-US"/>
          </a:p>
          <a:p>
            <a:r>
              <a:rPr lang="zh-CN" altLang="en-US"/>
              <a:t>是有序的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字典类型演示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字典的语法和</a:t>
            </a:r>
            <a:r>
              <a:rPr lang="en-US" altLang="zh-CN"/>
              <a:t>json</a:t>
            </a:r>
            <a:r>
              <a:rPr lang="zh-CN" altLang="en-US"/>
              <a:t>语法相似</a:t>
            </a:r>
            <a:r>
              <a:rPr lang="en-US" altLang="zh-CN"/>
              <a:t>:  { k:v , k1:v1}</a:t>
            </a:r>
            <a:endParaRPr lang="en-US" altLang="zh-CN"/>
          </a:p>
          <a:p>
            <a:r>
              <a:rPr lang="zh-CN" altLang="en-US"/>
              <a:t>访问字典的值</a:t>
            </a:r>
            <a:r>
              <a:rPr lang="en-US" altLang="zh-CN"/>
              <a:t>: dict[key]</a:t>
            </a:r>
            <a:endParaRPr lang="en-US" altLang="zh-CN"/>
          </a:p>
          <a:p>
            <a:r>
              <a:rPr lang="zh-CN" altLang="en-US"/>
              <a:t>删除字典中的值</a:t>
            </a:r>
            <a:r>
              <a:rPr lang="en-US" altLang="zh-CN"/>
              <a:t>: dict.pop(key)</a:t>
            </a:r>
            <a:endParaRPr lang="en-US" altLang="zh-CN"/>
          </a:p>
          <a:p>
            <a:r>
              <a:rPr lang="zh-CN" altLang="en-US"/>
              <a:t>合并两个字典</a:t>
            </a:r>
            <a:r>
              <a:rPr lang="en-US" altLang="zh-CN"/>
              <a:t>: dict(dict1,**dict2) </a:t>
            </a:r>
            <a:r>
              <a:rPr lang="zh-CN" altLang="en-US"/>
              <a:t>或者  </a:t>
            </a:r>
            <a:r>
              <a:rPr lang="en-US" altLang="zh-CN"/>
              <a:t>dict1.update(dict2)</a:t>
            </a:r>
            <a:endParaRPr lang="en-US" altLang="zh-CN"/>
          </a:p>
          <a:p>
            <a:r>
              <a:rPr lang="zh-CN" altLang="en-US"/>
              <a:t>增加字典中的键值对</a:t>
            </a:r>
            <a:r>
              <a:rPr lang="en-US" altLang="zh-CN"/>
              <a:t>: dict1[key] = value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题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: 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新建一个字典变量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里面有两个键值对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通过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key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访问一个值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删除</a:t>
            </a:r>
            <a:r>
              <a:rPr 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一个键值对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添加一个键值对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更改任意一个值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再新建一个字典</a:t>
            </a:r>
            <a:r>
              <a:rPr lang="en-US" altLang="zh-CN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,</a:t>
            </a:r>
            <a:r>
              <a:rPr lang="zh-CN" altLang="en-US" spc="8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将两个合并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其他类型</a:t>
            </a:r>
            <a:r>
              <a:rPr lang="en-US" altLang="zh-CN"/>
              <a:t>:  bool   complex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布尔类型</a:t>
            </a:r>
            <a:r>
              <a:rPr lang="en-US" altLang="zh-CN"/>
              <a:t>:  bool  </a:t>
            </a:r>
            <a:r>
              <a:rPr lang="zh-CN" altLang="en-US"/>
              <a:t>只有两个 </a:t>
            </a:r>
            <a:r>
              <a:rPr lang="en-US" altLang="zh-CN"/>
              <a:t>True , False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复数类型 </a:t>
            </a:r>
            <a:r>
              <a:rPr lang="en-US" altLang="zh-CN"/>
              <a:t>:  </a:t>
            </a:r>
            <a:r>
              <a:rPr lang="en-US" altLang="zh-CN">
                <a:sym typeface="+mn-ea"/>
              </a:rPr>
              <a:t>complex  </a:t>
            </a:r>
            <a:r>
              <a:rPr lang="zh-CN" altLang="en-US">
                <a:sym typeface="+mn-ea"/>
              </a:rPr>
              <a:t>写法</a:t>
            </a:r>
            <a:r>
              <a:rPr lang="en-US" altLang="zh-CN">
                <a:sym typeface="+mn-ea"/>
              </a:rPr>
              <a:t>:  1+2j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 提问</a:t>
            </a:r>
            <a:r>
              <a:rPr lang="en-US" altLang="zh-CN"/>
              <a:t>: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0" y="1691005"/>
            <a:ext cx="4000500" cy="143827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640"/>
            <a:ext cx="3775075" cy="2464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5" y="3517265"/>
            <a:ext cx="4162425" cy="161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03570" y="5136515"/>
            <a:ext cx="22320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 </a:t>
            </a:r>
            <a:r>
              <a:rPr lang="zh-CN" altLang="en-US"/>
              <a:t>和 </a:t>
            </a:r>
            <a:r>
              <a:rPr lang="en-US" altLang="zh-CN"/>
              <a:t>tuple </a:t>
            </a:r>
            <a:r>
              <a:rPr lang="zh-CN" altLang="en-US"/>
              <a:t>是有序的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dict </a:t>
            </a:r>
            <a:r>
              <a:rPr lang="zh-CN" altLang="en-US"/>
              <a:t>是无序的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48050" y="1503680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json.dumps(adict,ensure_ascii=False)</a:t>
            </a:r>
            <a:endParaRPr lang="en-US" altLang="zh-CN"/>
          </a:p>
          <a:p>
            <a:pPr algn="l"/>
            <a:r>
              <a:rPr lang="en-US" altLang="zh-CN"/>
              <a:t>json.loads()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WPS 演示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Git</vt:lpstr>
      <vt:lpstr>git 配置用户,并新建远程仓库</vt:lpstr>
      <vt:lpstr>上传本地代码到远程仓库</vt:lpstr>
      <vt:lpstr>list类型演示</vt:lpstr>
      <vt:lpstr>元组类型演示</vt:lpstr>
      <vt:lpstr>字典类型演示</vt:lpstr>
      <vt:lpstr>其他类型:  bool   complex</vt:lpstr>
      <vt:lpstr>问题 提问: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SJ</cp:lastModifiedBy>
  <cp:revision>40</cp:revision>
  <dcterms:created xsi:type="dcterms:W3CDTF">2019-04-19T00:57:00Z</dcterms:created>
  <dcterms:modified xsi:type="dcterms:W3CDTF">2019-06-03T02:28:35Z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