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 </a:t>
            </a:r>
            <a:r>
              <a:rPr lang="zh-CN" altLang="en-US"/>
              <a:t>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 </a:t>
            </a:r>
            <a:r>
              <a:rPr lang="en-US" altLang="zh-CN"/>
              <a:t>:  if  </a:t>
            </a:r>
            <a:r>
              <a:rPr lang="zh-CN" altLang="en-US"/>
              <a:t>条件 </a:t>
            </a:r>
            <a:r>
              <a:rPr lang="en-US" altLang="zh-CN"/>
              <a:t>: XXX</a:t>
            </a:r>
            <a:r>
              <a:rPr lang="zh-CN" altLang="en-US"/>
              <a:t>代码  </a:t>
            </a:r>
            <a:r>
              <a:rPr lang="en-US" altLang="zh-CN"/>
              <a:t>else: xxx</a:t>
            </a:r>
            <a:r>
              <a:rPr lang="zh-CN" altLang="en-US"/>
              <a:t>代码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判断多个条件</a:t>
            </a:r>
            <a:r>
              <a:rPr lang="en-US" altLang="zh-CN"/>
              <a:t>: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20" y="2244090"/>
            <a:ext cx="4256405" cy="1580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890" y="3465195"/>
            <a:ext cx="5026025" cy="33070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assert : </a:t>
            </a:r>
            <a:r>
              <a:rPr lang="zh-CN" altLang="en-US"/>
              <a:t>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断言字符串</a:t>
            </a:r>
            <a:r>
              <a:rPr lang="en-US" altLang="zh-CN"/>
              <a:t>:  assert a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in</a:t>
            </a:r>
            <a:r>
              <a:rPr lang="en-US" altLang="zh-CN"/>
              <a:t> b , assert a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not in</a:t>
            </a:r>
            <a:r>
              <a:rPr lang="en-US" altLang="zh-CN"/>
              <a:t> b</a:t>
            </a:r>
            <a:endParaRPr lang="en-US" altLang="zh-CN"/>
          </a:p>
          <a:p>
            <a:r>
              <a:rPr lang="zh-CN" altLang="en-US"/>
              <a:t>断言数字</a:t>
            </a:r>
            <a:r>
              <a:rPr lang="en-US" altLang="zh-CN"/>
              <a:t>: assert a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==</a:t>
            </a:r>
            <a:r>
              <a:rPr lang="en-US" altLang="zh-CN"/>
              <a:t>b , assert a 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!=</a:t>
            </a:r>
            <a:r>
              <a:rPr lang="en-US" altLang="zh-CN"/>
              <a:t>b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510" y="322580"/>
            <a:ext cx="10515600" cy="1325563"/>
          </a:xfrm>
        </p:spPr>
        <p:txBody>
          <a:bodyPr/>
          <a:p>
            <a:r>
              <a:rPr lang="en-US" altLang="zh-CN"/>
              <a:t>try except : </a:t>
            </a:r>
            <a:r>
              <a:rPr lang="zh-CN" altLang="en-US"/>
              <a:t>处理异常的代码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 </a:t>
            </a:r>
            <a:r>
              <a:rPr lang="en-US" altLang="zh-CN"/>
              <a:t>try </a:t>
            </a:r>
            <a:r>
              <a:rPr lang="zh-CN" altLang="en-US"/>
              <a:t>里面的代码出错</a:t>
            </a:r>
            <a:r>
              <a:rPr lang="en-US" altLang="zh-CN"/>
              <a:t>,</a:t>
            </a:r>
            <a:r>
              <a:rPr lang="zh-CN" altLang="en-US"/>
              <a:t>出错之后的代码不执行</a:t>
            </a:r>
            <a:r>
              <a:rPr lang="en-US" altLang="zh-CN"/>
              <a:t>,</a:t>
            </a:r>
            <a:r>
              <a:rPr lang="zh-CN" altLang="en-US"/>
              <a:t>直接执行</a:t>
            </a:r>
            <a:r>
              <a:rPr lang="en-US" altLang="zh-CN"/>
              <a:t>except</a:t>
            </a:r>
            <a:r>
              <a:rPr lang="zh-CN" altLang="en-US"/>
              <a:t>里面的代码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try </a:t>
            </a:r>
            <a:r>
              <a:rPr lang="zh-CN" altLang="en-US"/>
              <a:t>里面的代码不出错 </a:t>
            </a:r>
            <a:r>
              <a:rPr lang="en-US" altLang="zh-CN"/>
              <a:t>,</a:t>
            </a:r>
            <a:r>
              <a:rPr lang="zh-CN" altLang="en-US"/>
              <a:t>那就不执行 </a:t>
            </a:r>
            <a:r>
              <a:rPr lang="en-US" altLang="zh-CN"/>
              <a:t>except</a:t>
            </a:r>
            <a:r>
              <a:rPr lang="zh-CN" altLang="en-US"/>
              <a:t>里面的代码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如何对 全局变量重新赋值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1525" y="1691005"/>
            <a:ext cx="6767830" cy="4351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77180" y="2368550"/>
            <a:ext cx="4340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如果不重新赋值</a:t>
            </a:r>
            <a:r>
              <a:rPr lang="en-US" altLang="zh-CN"/>
              <a:t>,</a:t>
            </a:r>
            <a:r>
              <a:rPr lang="zh-CN" altLang="en-US"/>
              <a:t>只是使用 </a:t>
            </a:r>
            <a:r>
              <a:rPr lang="en-US" altLang="zh-CN"/>
              <a:t>,</a:t>
            </a:r>
            <a:r>
              <a:rPr lang="zh-CN" altLang="en-US"/>
              <a:t>不用</a:t>
            </a:r>
            <a:r>
              <a:rPr lang="en-US" altLang="zh-CN"/>
              <a:t>global</a:t>
            </a:r>
            <a:r>
              <a:rPr lang="zh-CN" altLang="en-US"/>
              <a:t>引入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1346835"/>
            <a:ext cx="3693160" cy="18465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20" y="671195"/>
            <a:ext cx="4931410" cy="1073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070" y="1905000"/>
            <a:ext cx="4347210" cy="1075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810" y="2980690"/>
            <a:ext cx="5311775" cy="9848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70" y="3498850"/>
            <a:ext cx="3242310" cy="25863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70" y="173355"/>
            <a:ext cx="4941570" cy="5702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4070" y="4118610"/>
            <a:ext cx="3712210" cy="1966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自增</a:t>
            </a:r>
            <a:r>
              <a:rPr lang="en-US" altLang="zh-CN"/>
              <a:t>,</a:t>
            </a:r>
            <a:r>
              <a:rPr lang="zh-CN" altLang="en-US"/>
              <a:t>自减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0950" y="1831975"/>
            <a:ext cx="3883025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循环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 </a:t>
            </a:r>
            <a:r>
              <a:rPr lang="en-US" altLang="zh-CN"/>
              <a:t>for i in range(</a:t>
            </a:r>
            <a:r>
              <a:rPr lang="zh-CN" altLang="en-US"/>
              <a:t>循环次数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range </a:t>
            </a:r>
            <a:r>
              <a:rPr lang="zh-CN" altLang="en-US"/>
              <a:t>两个参数 三个参数</a:t>
            </a:r>
            <a:r>
              <a:rPr lang="en-US" altLang="zh-CN"/>
              <a:t>(</a:t>
            </a:r>
            <a:r>
              <a:rPr lang="zh-CN" altLang="en-US"/>
              <a:t>步长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300" y="2240915"/>
            <a:ext cx="7860665" cy="1272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95" y="4326255"/>
            <a:ext cx="7843520" cy="2064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循环  遍历 </a:t>
            </a:r>
            <a:r>
              <a:rPr lang="en-US" altLang="zh-CN"/>
              <a:t>list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8150" y="2033270"/>
            <a:ext cx="489585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break </a:t>
            </a:r>
            <a:r>
              <a:rPr lang="zh-CN" altLang="en-US"/>
              <a:t>和 </a:t>
            </a:r>
            <a:r>
              <a:rPr lang="en-US" altLang="zh-CN"/>
              <a:t>continue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2085" y="1691005"/>
            <a:ext cx="48006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While </a:t>
            </a:r>
            <a:r>
              <a:rPr lang="zh-CN" altLang="en-US"/>
              <a:t>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</a:t>
            </a:r>
            <a:r>
              <a:rPr lang="en-US" altLang="zh-CN"/>
              <a:t>: while </a:t>
            </a:r>
            <a:r>
              <a:rPr lang="zh-CN" altLang="en-US"/>
              <a:t>条件 </a:t>
            </a:r>
            <a:r>
              <a:rPr lang="en-US" altLang="zh-CN"/>
              <a:t>: XXX</a:t>
            </a:r>
            <a:r>
              <a:rPr lang="zh-CN" altLang="en-US"/>
              <a:t>代码 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345" y="2442845"/>
            <a:ext cx="407670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3655"/>
            <a:ext cx="10515600" cy="4873625"/>
          </a:xfrm>
        </p:spPr>
        <p:txBody>
          <a:bodyPr>
            <a:normAutofit fontScale="90000"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求 1到50之间的奇数和</a:t>
            </a:r>
            <a:endParaRPr lang="zh-CN" altLang="en-US"/>
          </a:p>
          <a:p>
            <a:r>
              <a:rPr lang="zh-CN" altLang="en-US"/>
              <a:t>有一个篮子</a:t>
            </a:r>
            <a:r>
              <a:rPr lang="en-US" altLang="zh-CN"/>
              <a:t>,</a:t>
            </a:r>
            <a:r>
              <a:rPr lang="zh-CN" altLang="en-US"/>
              <a:t>里面有若干鸡蛋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每次拿 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 最后剩一个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每次拿五个剩四个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每次拿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 最后剩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每次拿七个最后剩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每次拿八个最后剩一个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每次拿九个 刚好拿完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篮子最多放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1000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个鸡蛋</a:t>
            </a:r>
            <a:r>
              <a:rPr lang="en-US" altLang="zh-CN"/>
              <a:t>,</a:t>
            </a:r>
            <a:r>
              <a:rPr lang="zh-CN" altLang="en-US"/>
              <a:t>求有多少鸡蛋</a:t>
            </a:r>
            <a:endParaRPr lang="zh-CN" altLang="en-US"/>
          </a:p>
          <a:p>
            <a:r>
              <a:rPr lang="zh-CN" altLang="en-US"/>
              <a:t>打印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九九乘法表</a:t>
            </a:r>
            <a:endParaRPr lang="zh-CN" altLang="en-US"/>
          </a:p>
          <a:p>
            <a:r>
              <a:rPr lang="zh-CN" altLang="en-US"/>
              <a:t>写一个方法</a:t>
            </a:r>
            <a:r>
              <a:rPr lang="en-US" altLang="zh-CN"/>
              <a:t>,</a:t>
            </a:r>
            <a:r>
              <a:rPr lang="zh-CN" altLang="en-US"/>
              <a:t>传</a:t>
            </a:r>
            <a:r>
              <a:rPr lang="zh-CN" altLang="en-US"/>
              <a:t>两个参数</a:t>
            </a:r>
            <a:r>
              <a:rPr lang="en-US" altLang="zh-CN"/>
              <a:t>, </a:t>
            </a:r>
            <a:r>
              <a:rPr lang="zh-CN" altLang="en-US"/>
              <a:t>求两个数之间的偶数和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 </a:t>
            </a:r>
            <a:r>
              <a:rPr lang="zh-CN" altLang="en-US"/>
              <a:t>模块</a:t>
            </a:r>
            <a:r>
              <a:rPr lang="en-US" altLang="zh-CN"/>
              <a:t>:  </a:t>
            </a:r>
            <a:r>
              <a:rPr lang="zh-CN" altLang="en-US"/>
              <a:t>主要做一些文件或者目录操作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获取当前目录</a:t>
            </a:r>
            <a:r>
              <a:rPr lang="en-US" altLang="zh-CN"/>
              <a:t>: os.getcwd()</a:t>
            </a:r>
            <a:endParaRPr lang="en-US" altLang="zh-CN"/>
          </a:p>
          <a:p>
            <a:r>
              <a:rPr lang="zh-CN" altLang="en-US"/>
              <a:t>获取上级目录</a:t>
            </a:r>
            <a:r>
              <a:rPr lang="en-US" altLang="zh-CN"/>
              <a:t>:os.path.abspath('..')</a:t>
            </a:r>
            <a:endParaRPr lang="en-US" altLang="zh-CN"/>
          </a:p>
          <a:p>
            <a:r>
              <a:rPr lang="zh-CN" altLang="en-US"/>
              <a:t>获取上上级目录</a:t>
            </a:r>
            <a:r>
              <a:rPr lang="en-US" altLang="zh-CN"/>
              <a:t>: os.path.abspath('../..')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 : </a:t>
            </a:r>
            <a:r>
              <a:rPr lang="zh-CN" altLang="en-US"/>
              <a:t>打开文件函数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</a:t>
            </a:r>
            <a:r>
              <a:rPr lang="en-US" altLang="zh-CN"/>
              <a:t>: open('</a:t>
            </a:r>
            <a:r>
              <a:rPr lang="zh-CN" altLang="en-US"/>
              <a:t>文件位置和名字</a:t>
            </a:r>
            <a:r>
              <a:rPr lang="en-US" altLang="zh-CN"/>
              <a:t>','</a:t>
            </a:r>
            <a:r>
              <a:rPr lang="zh-CN" altLang="en-US"/>
              <a:t>打开方式</a:t>
            </a:r>
            <a:r>
              <a:rPr lang="en-US" altLang="zh-CN"/>
              <a:t>')</a:t>
            </a:r>
            <a:endParaRPr lang="en-US" altLang="zh-CN"/>
          </a:p>
          <a:p>
            <a:r>
              <a:rPr lang="en-US" altLang="zh-CN"/>
              <a:t>w+ : </a:t>
            </a:r>
            <a:r>
              <a:rPr lang="zh-CN" altLang="en-US"/>
              <a:t>写入时覆盖内容的方式打开</a:t>
            </a:r>
            <a:r>
              <a:rPr lang="en-US" altLang="zh-CN"/>
              <a:t>,</a:t>
            </a:r>
            <a:r>
              <a:rPr lang="zh-CN" altLang="en-US"/>
              <a:t>可以读取</a:t>
            </a:r>
            <a:endParaRPr lang="zh-CN" altLang="en-US"/>
          </a:p>
          <a:p>
            <a:r>
              <a:rPr lang="en-US" altLang="zh-CN"/>
              <a:t>a+ :  </a:t>
            </a:r>
            <a:r>
              <a:rPr lang="zh-CN" altLang="en-US"/>
              <a:t>写入时 追加内容的方式打开</a:t>
            </a:r>
            <a:r>
              <a:rPr lang="en-US" altLang="zh-CN"/>
              <a:t>,</a:t>
            </a:r>
            <a:r>
              <a:rPr lang="zh-CN" altLang="en-US">
                <a:sym typeface="+mn-ea"/>
              </a:rPr>
              <a:t>可以读取</a:t>
            </a:r>
            <a:endParaRPr lang="zh-CN" altLang="en-US">
              <a:sym typeface="+mn-ea"/>
            </a:endParaRPr>
          </a:p>
          <a:p>
            <a:r>
              <a:rPr lang="en-US" altLang="zh-CN"/>
              <a:t>r: </a:t>
            </a:r>
            <a:r>
              <a:rPr lang="zh-CN" altLang="en-US"/>
              <a:t>只能读取</a:t>
            </a:r>
            <a:r>
              <a:rPr lang="en-US" altLang="zh-CN"/>
              <a:t>,</a:t>
            </a:r>
            <a:r>
              <a:rPr lang="zh-CN" altLang="en-US"/>
              <a:t>不能写入</a:t>
            </a:r>
            <a:endParaRPr lang="zh-CN" altLang="en-US"/>
          </a:p>
          <a:p>
            <a:r>
              <a:rPr lang="zh-CN" altLang="en-US"/>
              <a:t>读取行</a:t>
            </a:r>
            <a:r>
              <a:rPr lang="en-US" altLang="zh-CN"/>
              <a:t>: readline() : </a:t>
            </a:r>
            <a:r>
              <a:rPr lang="zh-CN" altLang="en-US"/>
              <a:t>读一行</a:t>
            </a:r>
            <a:r>
              <a:rPr lang="en-US" altLang="zh-CN"/>
              <a:t>, readlines()</a:t>
            </a:r>
            <a:r>
              <a:rPr lang="zh-CN" altLang="en-US"/>
              <a:t>读所有行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WPS 演示</Application>
  <PresentationFormat>宽屏</PresentationFormat>
  <Paragraphs>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if 控制</vt:lpstr>
      <vt:lpstr>自增,自减</vt:lpstr>
      <vt:lpstr>for循环:</vt:lpstr>
      <vt:lpstr>for循环  遍历 list</vt:lpstr>
      <vt:lpstr>break 和 continue</vt:lpstr>
      <vt:lpstr>While 循环</vt:lpstr>
      <vt:lpstr>作业</vt:lpstr>
      <vt:lpstr>os 模块:  主要做一些文件或者目录操作</vt:lpstr>
      <vt:lpstr>open : 打开文件函数</vt:lpstr>
      <vt:lpstr>assert : 断言</vt:lpstr>
      <vt:lpstr>try except : 处理异常的代码</vt:lpstr>
      <vt:lpstr>如何对 全局变量重新赋值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SJ</cp:lastModifiedBy>
  <cp:revision>39</cp:revision>
  <dcterms:created xsi:type="dcterms:W3CDTF">2019-04-22T01:08:00Z</dcterms:created>
  <dcterms:modified xsi:type="dcterms:W3CDTF">2019-05-31T06:05:05Z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