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6" r:id="rId8"/>
    <p:sldId id="261" r:id="rId9"/>
    <p:sldId id="262" r:id="rId10"/>
    <p:sldId id="263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1691005"/>
            <a:ext cx="586740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allure, </a:t>
            </a:r>
            <a:r>
              <a:rPr lang="zh-CN" altLang="en-US"/>
              <a:t>下载 解压 </a:t>
            </a:r>
            <a:r>
              <a:rPr lang="en-US" altLang="zh-CN"/>
              <a:t>,</a:t>
            </a:r>
            <a:r>
              <a:rPr lang="zh-CN" altLang="en-US"/>
              <a:t>配环境变量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4075" y="2312670"/>
            <a:ext cx="794385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2185" y="1843405"/>
            <a:ext cx="8067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https://dl.bintray.com/qameta/generic/io/qameta/allure/allure/2.7.0/allure-2.7.0.zip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如何发一个请求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6165" y="1825625"/>
            <a:ext cx="75190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做接口测试怎么做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先介绍一下自己的接口测试框架</a:t>
            </a:r>
            <a:r>
              <a:rPr lang="en-US" altLang="zh-CN"/>
              <a:t>:</a:t>
            </a:r>
            <a:endParaRPr lang="zh-CN" altLang="en-US"/>
          </a:p>
          <a:p>
            <a:pPr marL="0" indent="0">
              <a:buNone/>
            </a:pPr>
            <a:r>
              <a:rPr lang="en-US" altLang="zh-CN" sz="1200"/>
              <a:t>Requests: 这是一个发送http请求的第三个模块,用来发送 http请求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Pytest: 这是一个单元测试框架,从来执行写好的测试用例脚本,收集测试数据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Alllure-pytest: 用于美化测试报告,并且集成了日志功能, 输出了 请求和响应的 完整信息,还有断言的错误信息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Xlrd : 用于读取excel文件,主要为了实现数据驱动测试;通过对读取excel生成的list数据进行切割,解析,再加上@pytest.mark.parametrize装饰器实现了数据驱动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Allure: 生成html版测试报告用的,通过run模块(执行模块)的命令去调用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还有一个经过封装的assert 模块,用于断言( 如何封装的: 在原有的assert上 加了try ...except...; 如果断言失败 打印log失败原因 )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实现了什么功能: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数据驱动测试</a:t>
            </a:r>
            <a:r>
              <a:rPr lang="en-US" altLang="zh-CN" sz="1200">
                <a:sym typeface="+mn-ea"/>
              </a:rPr>
              <a:t>,html</a:t>
            </a:r>
            <a:r>
              <a:rPr lang="zh-CN" altLang="en-US" sz="1200">
                <a:sym typeface="+mn-ea"/>
              </a:rPr>
              <a:t>版的测试报告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报告中包含测试用例数量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测试通过率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响应时间 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用例状态分析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用例耗时分布图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用例优先级分布图</a:t>
            </a:r>
            <a:r>
              <a:rPr lang="en-US" altLang="zh-CN" sz="1200">
                <a:sym typeface="+mn-ea"/>
              </a:rPr>
              <a:t> , </a:t>
            </a:r>
            <a:r>
              <a:rPr lang="zh-CN" altLang="en-US" sz="1200">
                <a:sym typeface="+mn-ea"/>
              </a:rPr>
              <a:t>用例执行的时间线刻度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每个接口的请求和响应日志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还有断言失败的结果日志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实际操作: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新建</a:t>
            </a:r>
            <a:r>
              <a:rPr lang="en-US" altLang="zh-CN" sz="1200">
                <a:sym typeface="+mn-ea"/>
              </a:rPr>
              <a:t>request</a:t>
            </a:r>
            <a:r>
              <a:rPr lang="zh-CN" altLang="en-US" sz="1200">
                <a:sym typeface="+mn-ea"/>
              </a:rPr>
              <a:t>对象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调用请求方法</a:t>
            </a:r>
            <a:r>
              <a:rPr lang="en-US" altLang="zh-CN" sz="1200">
                <a:sym typeface="+mn-ea"/>
              </a:rPr>
              <a:t>(get</a:t>
            </a:r>
            <a:r>
              <a:rPr lang="zh-CN" altLang="en-US" sz="1200">
                <a:sym typeface="+mn-ea"/>
              </a:rPr>
              <a:t>或者</a:t>
            </a:r>
            <a:r>
              <a:rPr lang="en-US" altLang="zh-CN" sz="1200">
                <a:sym typeface="+mn-ea"/>
              </a:rPr>
              <a:t>post),    </a:t>
            </a:r>
            <a:r>
              <a:rPr lang="zh-CN" altLang="en-US" sz="1200">
                <a:sym typeface="+mn-ea"/>
              </a:rPr>
              <a:t>传入参数</a:t>
            </a:r>
            <a:r>
              <a:rPr lang="en-US" altLang="zh-CN" sz="1200">
                <a:sym typeface="+mn-ea"/>
              </a:rPr>
              <a:t>(url,</a:t>
            </a:r>
            <a:r>
              <a:rPr lang="zh-CN" altLang="en-US" sz="1200">
                <a:sym typeface="+mn-ea"/>
              </a:rPr>
              <a:t>请求正文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参数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请求头等</a:t>
            </a:r>
            <a:r>
              <a:rPr lang="en-US" altLang="zh-CN" sz="1200">
                <a:sym typeface="+mn-ea"/>
              </a:rPr>
              <a:t>),</a:t>
            </a:r>
            <a:r>
              <a:rPr lang="zh-CN" altLang="en-US" sz="1200">
                <a:sym typeface="+mn-ea"/>
              </a:rPr>
              <a:t>获取响应</a:t>
            </a:r>
            <a:r>
              <a:rPr lang="en-US" altLang="zh-CN" sz="1200">
                <a:sym typeface="+mn-ea"/>
              </a:rPr>
              <a:t>,     </a:t>
            </a:r>
            <a:r>
              <a:rPr lang="zh-CN" altLang="en-US" sz="1200">
                <a:sym typeface="+mn-ea"/>
              </a:rPr>
              <a:t>响应</a:t>
            </a:r>
            <a:r>
              <a:rPr lang="en-US" altLang="zh-CN" sz="1200">
                <a:sym typeface="+mn-ea"/>
              </a:rPr>
              <a:t>.status_code </a:t>
            </a:r>
            <a:r>
              <a:rPr lang="zh-CN" altLang="en-US" sz="1200">
                <a:sym typeface="+mn-ea"/>
              </a:rPr>
              <a:t>获取响应状态码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用于断言</a:t>
            </a:r>
            <a:r>
              <a:rPr lang="en-US" altLang="zh-CN" sz="1200">
                <a:sym typeface="+mn-ea"/>
              </a:rPr>
              <a:t>.     </a:t>
            </a:r>
            <a:r>
              <a:rPr lang="zh-CN" altLang="en-US" sz="1200">
                <a:sym typeface="+mn-ea"/>
              </a:rPr>
              <a:t>可以通过响应</a:t>
            </a:r>
            <a:r>
              <a:rPr lang="en-US" altLang="zh-CN" sz="1200">
                <a:sym typeface="+mn-ea"/>
              </a:rPr>
              <a:t>.text </a:t>
            </a:r>
            <a:r>
              <a:rPr lang="zh-CN" altLang="en-US" sz="1200">
                <a:sym typeface="+mn-ea"/>
              </a:rPr>
              <a:t>获取文本格式的响应正文</a:t>
            </a:r>
            <a:r>
              <a:rPr lang="en-US" altLang="zh-CN" sz="1200">
                <a:sym typeface="+mn-ea"/>
              </a:rPr>
              <a:t>,      </a:t>
            </a:r>
            <a:r>
              <a:rPr lang="zh-CN" altLang="en-US" sz="1200">
                <a:sym typeface="+mn-ea"/>
              </a:rPr>
              <a:t>响应</a:t>
            </a:r>
            <a:r>
              <a:rPr lang="en-US" altLang="zh-CN" sz="1200">
                <a:sym typeface="+mn-ea"/>
              </a:rPr>
              <a:t>.json()</a:t>
            </a:r>
            <a:r>
              <a:rPr lang="zh-CN" altLang="en-US" sz="1200">
                <a:sym typeface="+mn-ea"/>
              </a:rPr>
              <a:t>获取字典格式的响应正文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通过</a:t>
            </a:r>
            <a:r>
              <a:rPr lang="en-US" altLang="zh-CN" sz="1200">
                <a:sym typeface="+mn-ea"/>
              </a:rPr>
              <a:t>assert </a:t>
            </a:r>
            <a:r>
              <a:rPr lang="zh-CN" altLang="en-US" sz="1200">
                <a:sym typeface="+mn-ea"/>
              </a:rPr>
              <a:t>断言响应结果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或者通过 </a:t>
            </a:r>
            <a:r>
              <a:rPr lang="en-US" altLang="zh-CN" sz="1200">
                <a:sym typeface="+mn-ea"/>
              </a:rPr>
              <a:t> 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加上</a:t>
            </a:r>
            <a:r>
              <a:rPr lang="en-US" altLang="zh-CN" sz="1200">
                <a:sym typeface="+mn-ea"/>
              </a:rPr>
              <a:t>allure</a:t>
            </a:r>
            <a:r>
              <a:rPr lang="zh-CN" altLang="en-US" sz="1200">
                <a:sym typeface="+mn-ea"/>
              </a:rPr>
              <a:t>装饰器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可以描述一下用例模块和接口名称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如果需要参数化 使用</a:t>
            </a:r>
            <a:r>
              <a:rPr lang="en-US" altLang="zh-CN" sz="1200">
                <a:sym typeface="+mn-ea"/>
              </a:rPr>
              <a:t>@pytest.mark.parametrize </a:t>
            </a:r>
            <a:r>
              <a:rPr lang="zh-CN" altLang="en-US" sz="1200">
                <a:sym typeface="+mn-ea"/>
              </a:rPr>
              <a:t>装饰器</a:t>
            </a:r>
            <a:r>
              <a:rPr lang="en-US" altLang="zh-CN" sz="1200">
                <a:sym typeface="+mn-ea"/>
              </a:rPr>
              <a:t>,</a:t>
            </a:r>
            <a:r>
              <a:rPr lang="zh-CN" altLang="en-US" sz="1200">
                <a:sym typeface="+mn-ea"/>
              </a:rPr>
              <a:t>通过</a:t>
            </a:r>
            <a:r>
              <a:rPr lang="en-US" altLang="zh-CN" sz="1200">
                <a:sym typeface="+mn-ea"/>
              </a:rPr>
              <a:t>pytest</a:t>
            </a:r>
            <a:r>
              <a:rPr lang="zh-CN" altLang="en-US" sz="1200">
                <a:sym typeface="+mn-ea"/>
              </a:rPr>
              <a:t>执行接口脚本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测试用例</a:t>
            </a:r>
            <a:r>
              <a:rPr lang="en-US" altLang="zh-CN" sz="1200">
                <a:sym typeface="+mn-ea"/>
              </a:rPr>
              <a:t>),allure</a:t>
            </a:r>
            <a:r>
              <a:rPr lang="zh-CN" altLang="en-US" sz="1200">
                <a:sym typeface="+mn-ea"/>
              </a:rPr>
              <a:t>生成报告 就可以了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 是 类的实例化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2515235"/>
            <a:ext cx="7379335" cy="3662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类的继承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9490" y="1691005"/>
            <a:ext cx="65913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新建虚拟环境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635" y="1572260"/>
            <a:ext cx="6414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pip </a:t>
            </a:r>
            <a:r>
              <a:rPr lang="zh-CN" altLang="en-US"/>
              <a:t>命令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810"/>
            <a:ext cx="10515600" cy="4649470"/>
          </a:xfrm>
        </p:spPr>
        <p:txBody>
          <a:bodyPr/>
          <a:p>
            <a:r>
              <a:rPr lang="en-US" altLang="zh-CN"/>
              <a:t>pip install   : </a:t>
            </a:r>
            <a:r>
              <a:rPr lang="zh-CN" altLang="en-US"/>
              <a:t>安装命令</a:t>
            </a:r>
            <a:endParaRPr lang="en-US" altLang="zh-CN"/>
          </a:p>
          <a:p>
            <a:r>
              <a:rPr lang="en-US" altLang="zh-CN"/>
              <a:t>pip uninstall  : </a:t>
            </a:r>
            <a:r>
              <a:rPr lang="zh-CN" altLang="en-US"/>
              <a:t>卸载命令</a:t>
            </a:r>
            <a:endParaRPr lang="en-US" altLang="zh-CN"/>
          </a:p>
          <a:p>
            <a:r>
              <a:rPr lang="en-US" altLang="zh-CN"/>
              <a:t>pip freeze &gt; XXX : </a:t>
            </a:r>
            <a:r>
              <a:rPr lang="zh-CN" altLang="en-US"/>
              <a:t>打印已安装的第三方模块</a:t>
            </a:r>
            <a:endParaRPr lang="en-US" altLang="zh-CN"/>
          </a:p>
          <a:p>
            <a:r>
              <a:rPr lang="en-US" altLang="zh-CN"/>
              <a:t>pip install -r xxx   : </a:t>
            </a:r>
            <a:r>
              <a:rPr lang="zh-CN" altLang="en-US"/>
              <a:t>批量安装第三方模块</a:t>
            </a:r>
            <a:r>
              <a:rPr lang="en-US" altLang="zh-CN"/>
              <a:t>, XXX</a:t>
            </a:r>
            <a:r>
              <a:rPr lang="zh-CN" altLang="en-US"/>
              <a:t>代表文件名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Pycharm </a:t>
            </a:r>
            <a:r>
              <a:rPr lang="zh-CN" altLang="en-US"/>
              <a:t>设置  </a:t>
            </a:r>
            <a:r>
              <a:rPr lang="en-US" altLang="zh-CN"/>
              <a:t>pytest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5350" y="1825625"/>
            <a:ext cx="78606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模块名 以 </a:t>
            </a:r>
            <a:r>
              <a:rPr lang="en-US" altLang="zh-CN"/>
              <a:t>test_ </a:t>
            </a:r>
            <a:r>
              <a:rPr lang="zh-CN" altLang="en-US"/>
              <a:t>开头</a:t>
            </a:r>
            <a:endParaRPr lang="zh-CN" altLang="en-US"/>
          </a:p>
          <a:p>
            <a:r>
              <a:rPr lang="zh-CN" altLang="en-US"/>
              <a:t>类名 以 </a:t>
            </a:r>
            <a:r>
              <a:rPr lang="en-US" altLang="zh-CN"/>
              <a:t>Test </a:t>
            </a:r>
            <a:r>
              <a:rPr lang="zh-CN" altLang="en-US"/>
              <a:t>开头</a:t>
            </a:r>
            <a:endParaRPr lang="zh-CN" altLang="en-US"/>
          </a:p>
          <a:p>
            <a:r>
              <a:rPr lang="zh-CN" altLang="en-US"/>
              <a:t>方法名以 </a:t>
            </a:r>
            <a:r>
              <a:rPr lang="en-US" altLang="zh-CN"/>
              <a:t>test</a:t>
            </a:r>
            <a:r>
              <a:rPr lang="zh-CN" altLang="en-US"/>
              <a:t>开头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549400"/>
            <a:ext cx="4899660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allure </a:t>
            </a:r>
            <a:r>
              <a:rPr lang="zh-CN" altLang="en-US"/>
              <a:t>装饰器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@allure.feature("测试功能 一")   加在 类 上面</a:t>
            </a:r>
            <a:endParaRPr lang="en-US" altLang="zh-CN"/>
          </a:p>
          <a:p>
            <a:r>
              <a:rPr lang="en-US" altLang="zh-CN"/>
              <a:t>@allure.story("测试小功能1")   </a:t>
            </a:r>
            <a:r>
              <a:rPr lang="zh-CN" altLang="en-US"/>
              <a:t>加在 方法上面</a:t>
            </a:r>
            <a:endParaRPr lang="zh-CN" altLang="en-US"/>
          </a:p>
          <a:p>
            <a:r>
              <a:rPr lang="zh-CN" altLang="en-US"/>
              <a:t>执行 </a:t>
            </a:r>
            <a:r>
              <a:rPr lang="en-US" altLang="zh-CN"/>
              <a:t>allure  </a:t>
            </a:r>
            <a:r>
              <a:rPr lang="zh-CN" altLang="en-US"/>
              <a:t>生成测试报告</a:t>
            </a:r>
            <a:endParaRPr lang="zh-CN" altLang="en-US"/>
          </a:p>
          <a:p>
            <a:r>
              <a:rPr lang="zh-CN" altLang="en-US"/>
              <a:t>cmd = "allure generate ./Report/xml/ -o ./Report/html/ --clean"</a:t>
            </a:r>
            <a:endParaRPr lang="zh-CN" altLang="en-US"/>
          </a:p>
          <a:p>
            <a:r>
              <a:rPr lang="zh-CN" altLang="en-US"/>
              <a:t>    try:</a:t>
            </a:r>
            <a:endParaRPr lang="zh-CN" altLang="en-US"/>
          </a:p>
          <a:p>
            <a:r>
              <a:rPr lang="zh-CN" altLang="en-US"/>
              <a:t>        shell.invoke(cmd)</a:t>
            </a:r>
            <a:endParaRPr lang="zh-CN" altLang="en-US"/>
          </a:p>
          <a:p>
            <a:r>
              <a:rPr lang="zh-CN" altLang="en-US"/>
              <a:t>    except Exception:</a:t>
            </a:r>
            <a:endParaRPr lang="zh-CN" altLang="en-US"/>
          </a:p>
          <a:p>
            <a:r>
              <a:rPr lang="zh-CN" altLang="en-US"/>
              <a:t>        print('XXX')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如何生成美化报告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5690" y="1452880"/>
            <a:ext cx="8176895" cy="2572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4167505"/>
            <a:ext cx="7724775" cy="250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8710" y="2268855"/>
            <a:ext cx="2120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分两步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执行用例</a:t>
            </a:r>
            <a:r>
              <a:rPr lang="en-US" altLang="zh-CN"/>
              <a:t>,</a:t>
            </a:r>
            <a:r>
              <a:rPr lang="zh-CN" altLang="en-US"/>
              <a:t>收集数据</a:t>
            </a:r>
            <a:endParaRPr lang="zh-CN" altLang="en-US"/>
          </a:p>
          <a:p>
            <a:r>
              <a:rPr lang="zh-CN" altLang="en-US"/>
              <a:t>将数据转换成</a:t>
            </a:r>
            <a:r>
              <a:rPr lang="en-US" altLang="zh-CN"/>
              <a:t>html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演示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类</vt:lpstr>
      <vt:lpstr>新建对象</vt:lpstr>
      <vt:lpstr>类的继承</vt:lpstr>
      <vt:lpstr>新建虚拟环境</vt:lpstr>
      <vt:lpstr>pip 命令	</vt:lpstr>
      <vt:lpstr>Pycharm 设置  pytest</vt:lpstr>
      <vt:lpstr>pytest</vt:lpstr>
      <vt:lpstr>allure 装饰器</vt:lpstr>
      <vt:lpstr>如何生成美化报告</vt:lpstr>
      <vt:lpstr>安装allure, 下载 解压 ,配环境变量</vt:lpstr>
      <vt:lpstr>如何发一个请求</vt:lpstr>
      <vt:lpstr>python做接口测试怎么做?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SJ</cp:lastModifiedBy>
  <cp:revision>36</cp:revision>
  <dcterms:created xsi:type="dcterms:W3CDTF">2019-04-23T01:44:00Z</dcterms:created>
  <dcterms:modified xsi:type="dcterms:W3CDTF">2019-06-06T02:37:36Z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