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y="6858000" cx="12193575"/>
  <p:notesSz cx="6858000" cy="12193575"/>
  <p:embeddedFontLst>
    <p:embeddedFont>
      <p:font typeface="Proxima Nova"/>
      <p:regular r:id="rId60"/>
      <p:bold r:id="rId61"/>
      <p:italic r:id="rId62"/>
      <p:boldItalic r:id="rId63"/>
    </p:embeddedFont>
    <p:embeddedFont>
      <p:font typeface="Nunito"/>
      <p:regular r:id="rId64"/>
      <p:bold r:id="rId65"/>
      <p:italic r:id="rId66"/>
      <p:boldItalic r:id="rId67"/>
    </p:embeddedFont>
    <p:embeddedFont>
      <p:font typeface="Maven Pro"/>
      <p:regular r:id="rId68"/>
      <p:bold r:id="rId69"/>
    </p:embeddedFont>
    <p:embeddedFont>
      <p:font typeface="Arial Black"/>
      <p:regular r:id="rId70"/>
    </p:embeddedFont>
    <p:embeddedFont>
      <p:font typeface="Alfa Slab One"/>
      <p:regular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CAB3E96-79C1-4881-B569-7C31A8894EEA}">
  <a:tblStyle styleId="{6CAB3E96-79C1-4881-B569-7C31A8894EE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4BBB65F-3027-4122-A36F-58FAD7917C3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AlfaSlabOne-regular.fntdata"/><Relationship Id="rId70" Type="http://schemas.openxmlformats.org/officeDocument/2006/relationships/font" Target="fonts/ArialBlack-regular.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ProximaNova-italic.fntdata"/><Relationship Id="rId61" Type="http://schemas.openxmlformats.org/officeDocument/2006/relationships/font" Target="fonts/ProximaNova-bold.fntdata"/><Relationship Id="rId20" Type="http://schemas.openxmlformats.org/officeDocument/2006/relationships/slide" Target="slides/slide13.xml"/><Relationship Id="rId64" Type="http://schemas.openxmlformats.org/officeDocument/2006/relationships/font" Target="fonts/Nunito-regular.fntdata"/><Relationship Id="rId63" Type="http://schemas.openxmlformats.org/officeDocument/2006/relationships/font" Target="fonts/ProximaNova-boldItalic.fntdata"/><Relationship Id="rId22" Type="http://schemas.openxmlformats.org/officeDocument/2006/relationships/slide" Target="slides/slide15.xml"/><Relationship Id="rId66" Type="http://schemas.openxmlformats.org/officeDocument/2006/relationships/font" Target="fonts/Nunito-italic.fntdata"/><Relationship Id="rId21" Type="http://schemas.openxmlformats.org/officeDocument/2006/relationships/slide" Target="slides/slide14.xml"/><Relationship Id="rId65" Type="http://schemas.openxmlformats.org/officeDocument/2006/relationships/font" Target="fonts/Nunito-bold.fntdata"/><Relationship Id="rId24" Type="http://schemas.openxmlformats.org/officeDocument/2006/relationships/slide" Target="slides/slide17.xml"/><Relationship Id="rId68" Type="http://schemas.openxmlformats.org/officeDocument/2006/relationships/font" Target="fonts/MavenPro-regular.fntdata"/><Relationship Id="rId23" Type="http://schemas.openxmlformats.org/officeDocument/2006/relationships/slide" Target="slides/slide16.xml"/><Relationship Id="rId67" Type="http://schemas.openxmlformats.org/officeDocument/2006/relationships/font" Target="fonts/Nunito-boldItalic.fntdata"/><Relationship Id="rId60" Type="http://schemas.openxmlformats.org/officeDocument/2006/relationships/font" Target="fonts/ProximaNova-regular.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MavenPro-bold.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nvSpPr>
        <p:spPr>
          <a:xfrm>
            <a:off x="0" y="0"/>
            <a:ext cx="6858000" cy="12193201"/>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 name="Google Shape;4;n"/>
          <p:cNvSpPr txBox="1"/>
          <p:nvPr>
            <p:ph idx="2" type="hdr"/>
          </p:nvPr>
        </p:nvSpPr>
        <p:spPr>
          <a:xfrm>
            <a:off x="-360" y="0"/>
            <a:ext cx="2971800" cy="458640"/>
          </a:xfrm>
          <a:prstGeom prst="rect">
            <a:avLst/>
          </a:prstGeom>
          <a:noFill/>
          <a:ln>
            <a:noFill/>
          </a:ln>
        </p:spPr>
        <p:txBody>
          <a:bodyPr anchorCtr="0" anchor="ctr" bIns="46800" lIns="90000" spcFirstLastPara="1" rIns="90000" wrap="square" tIns="468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txBox="1"/>
          <p:nvPr>
            <p:ph idx="10" type="dt"/>
          </p:nvPr>
        </p:nvSpPr>
        <p:spPr>
          <a:xfrm>
            <a:off x="3884400" y="0"/>
            <a:ext cx="2971800" cy="458640"/>
          </a:xfrm>
          <a:prstGeom prst="rect">
            <a:avLst/>
          </a:prstGeom>
          <a:noFill/>
          <a:ln>
            <a:noFill/>
          </a:ln>
        </p:spPr>
        <p:txBody>
          <a:bodyPr anchorCtr="0" anchor="ctr" bIns="46800" lIns="90000" spcFirstLastPara="1" rIns="90000" wrap="square" tIns="468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3" type="dt"/>
          </p:nvPr>
        </p:nvSpPr>
        <p:spPr>
          <a:xfrm>
            <a:off x="3884400" y="0"/>
            <a:ext cx="2971800" cy="458640"/>
          </a:xfrm>
          <a:prstGeom prst="rect">
            <a:avLst/>
          </a:prstGeom>
          <a:noFill/>
          <a:ln>
            <a:noFill/>
          </a:ln>
        </p:spPr>
        <p:txBody>
          <a:bodyPr anchorCtr="0" anchor="ctr" bIns="46800" lIns="90000" spcFirstLastPara="1" rIns="90000" wrap="square" tIns="468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 type="body"/>
          </p:nvPr>
        </p:nvSpPr>
        <p:spPr>
          <a:xfrm>
            <a:off x="685800" y="4400280"/>
            <a:ext cx="5486400" cy="3600360"/>
          </a:xfrm>
          <a:prstGeom prst="rect">
            <a:avLst/>
          </a:prstGeom>
          <a:noFill/>
          <a:ln>
            <a:noFill/>
          </a:ln>
        </p:spPr>
        <p:txBody>
          <a:bodyPr anchorCtr="0" anchor="ctr" bIns="46800" lIns="90000" spcFirstLastPara="1" rIns="90000" wrap="square" tIns="468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txBox="1"/>
          <p:nvPr>
            <p:ph idx="11" type="ftr"/>
          </p:nvPr>
        </p:nvSpPr>
        <p:spPr>
          <a:xfrm>
            <a:off x="-360" y="8685360"/>
            <a:ext cx="2971800" cy="458640"/>
          </a:xfrm>
          <a:prstGeom prst="rect">
            <a:avLst/>
          </a:prstGeom>
          <a:noFill/>
          <a:ln>
            <a:noFill/>
          </a:ln>
        </p:spPr>
        <p:txBody>
          <a:bodyPr anchorCtr="0" anchor="b" bIns="46800" lIns="90000" spcFirstLastPara="1" rIns="90000" wrap="square" tIns="468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n"/>
          <p:cNvSpPr txBox="1"/>
          <p:nvPr>
            <p:ph idx="12" type="sldNum"/>
          </p:nvPr>
        </p:nvSpPr>
        <p:spPr>
          <a:xfrm>
            <a:off x="3884400" y="8685360"/>
            <a:ext cx="2971800" cy="45864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None/>
            </a:pPr>
            <a:r>
              <a:t/>
            </a:r>
            <a:endParaRPr b="0" sz="2400" strike="noStrike">
              <a:latin typeface="Times New Roman"/>
              <a:ea typeface="Times New Roman"/>
              <a:cs typeface="Times New Roman"/>
              <a:sym typeface="Times New Roman"/>
            </a:endParaRPr>
          </a:p>
        </p:txBody>
      </p:sp>
      <p:sp>
        <p:nvSpPr>
          <p:cNvPr id="10" name="Google Shape;10;n"/>
          <p:cNvSpPr/>
          <p:nvPr>
            <p:ph idx="4"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ssets.processon.com/chart_image/5d7a1bb5e4b0ca809fcaef43.png"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ssets.processon.com/chart_image/5d7afcede4b017f7e038508a.png"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F0i01hlLxZrJwPXw7xUen22aG_x-nbLkKZYOcIoJUrQ/edit#slide=id.g4ee520836f_0_441"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ssets.processon.com/chart_image/5d818ce4e4b04a195024840a.p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1:notes"/>
          <p:cNvSpPr txBox="1"/>
          <p:nvPr>
            <p:ph idx="1" type="body"/>
          </p:nvPr>
        </p:nvSpPr>
        <p:spPr>
          <a:xfrm>
            <a:off x="685800" y="4400280"/>
            <a:ext cx="5486400" cy="360036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373" name="Google Shape;373;p1: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635fca2201_0_35:notes"/>
          <p:cNvSpPr txBox="1"/>
          <p:nvPr>
            <p:ph idx="1" type="body"/>
          </p:nvPr>
        </p:nvSpPr>
        <p:spPr>
          <a:xfrm>
            <a:off x="685800" y="4400280"/>
            <a:ext cx="5486400" cy="36003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rPr lang="zh-CN"/>
              <a:t>大图：</a:t>
            </a:r>
            <a:r>
              <a:rPr lang="zh-CN" u="sng">
                <a:solidFill>
                  <a:schemeClr val="hlink"/>
                </a:solidFill>
                <a:hlinkClick r:id="rId2"/>
              </a:rPr>
              <a:t>http://assets.processon.com/chart_image/5d7a1bb5e4b0ca809fcaef43.png</a:t>
            </a:r>
            <a:endParaRPr/>
          </a:p>
        </p:txBody>
      </p:sp>
      <p:sp>
        <p:nvSpPr>
          <p:cNvPr id="431" name="Google Shape;431;g635fca2201_0_35:notes"/>
          <p:cNvSpPr txBox="1"/>
          <p:nvPr>
            <p:ph idx="12" type="sldNum"/>
          </p:nvPr>
        </p:nvSpPr>
        <p:spPr>
          <a:xfrm>
            <a:off x="3884400" y="8685360"/>
            <a:ext cx="2971800" cy="458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r>
              <a:t/>
            </a:r>
            <a:endParaRPr/>
          </a:p>
        </p:txBody>
      </p:sp>
      <p:sp>
        <p:nvSpPr>
          <p:cNvPr id="432" name="Google Shape;432;g635fca2201_0_35: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635fca2201_0_49:notes"/>
          <p:cNvSpPr txBox="1"/>
          <p:nvPr>
            <p:ph idx="1" type="body"/>
          </p:nvPr>
        </p:nvSpPr>
        <p:spPr>
          <a:xfrm>
            <a:off x="685800" y="4400280"/>
            <a:ext cx="5486400" cy="36003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rPr lang="zh-CN"/>
              <a:t>大图：</a:t>
            </a:r>
            <a:r>
              <a:rPr lang="zh-CN" u="sng">
                <a:solidFill>
                  <a:schemeClr val="hlink"/>
                </a:solidFill>
                <a:hlinkClick r:id="rId2"/>
              </a:rPr>
              <a:t>http://assets.processon.com/chart_image/5d7afcede4b017f7e038508a.png</a:t>
            </a:r>
            <a:endParaRPr/>
          </a:p>
        </p:txBody>
      </p:sp>
      <p:sp>
        <p:nvSpPr>
          <p:cNvPr id="438" name="Google Shape;438;g635fca2201_0_49:notes"/>
          <p:cNvSpPr txBox="1"/>
          <p:nvPr>
            <p:ph idx="12" type="sldNum"/>
          </p:nvPr>
        </p:nvSpPr>
        <p:spPr>
          <a:xfrm>
            <a:off x="3884400" y="8685360"/>
            <a:ext cx="2971800" cy="458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None/>
            </a:pPr>
            <a:r>
              <a:t/>
            </a:r>
            <a:endParaRPr/>
          </a:p>
        </p:txBody>
      </p:sp>
      <p:sp>
        <p:nvSpPr>
          <p:cNvPr id="439" name="Google Shape;439;g635fca2201_0_49: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635fca2201_0_89:notes"/>
          <p:cNvSpPr txBox="1"/>
          <p:nvPr>
            <p:ph idx="1" type="body"/>
          </p:nvPr>
        </p:nvSpPr>
        <p:spPr>
          <a:xfrm>
            <a:off x="685800" y="4400280"/>
            <a:ext cx="5486400" cy="36003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445" name="Google Shape;445;g635fca2201_0_89:notes"/>
          <p:cNvSpPr txBox="1"/>
          <p:nvPr>
            <p:ph idx="12" type="sldNum"/>
          </p:nvPr>
        </p:nvSpPr>
        <p:spPr>
          <a:xfrm>
            <a:off x="3884400" y="8685360"/>
            <a:ext cx="2971800" cy="458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r>
              <a:t/>
            </a:r>
            <a:endParaRPr/>
          </a:p>
        </p:txBody>
      </p:sp>
      <p:sp>
        <p:nvSpPr>
          <p:cNvPr id="446" name="Google Shape;446;g635fca2201_0_89: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3:notes"/>
          <p:cNvSpPr txBox="1"/>
          <p:nvPr>
            <p:ph idx="1" type="body"/>
          </p:nvPr>
        </p:nvSpPr>
        <p:spPr>
          <a:xfrm>
            <a:off x="685800" y="4400280"/>
            <a:ext cx="5486400" cy="360036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451" name="Google Shape;451;p3: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p4:notes"/>
          <p:cNvSpPr txBox="1"/>
          <p:nvPr>
            <p:ph idx="1" type="body"/>
          </p:nvPr>
        </p:nvSpPr>
        <p:spPr>
          <a:xfrm>
            <a:off x="685800" y="4400280"/>
            <a:ext cx="5486400" cy="360036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457" name="Google Shape;457;p4: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p5:notes"/>
          <p:cNvSpPr txBox="1"/>
          <p:nvPr>
            <p:ph idx="1" type="body"/>
          </p:nvPr>
        </p:nvSpPr>
        <p:spPr>
          <a:xfrm>
            <a:off x="685800" y="4400280"/>
            <a:ext cx="5486400" cy="360036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463" name="Google Shape;463;p5: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p6:notes"/>
          <p:cNvSpPr txBox="1"/>
          <p:nvPr>
            <p:ph idx="1" type="body"/>
          </p:nvPr>
        </p:nvSpPr>
        <p:spPr>
          <a:xfrm>
            <a:off x="685800" y="4400280"/>
            <a:ext cx="5486400" cy="360036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469" name="Google Shape;469;p6: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609422e47f_0_0:notes"/>
          <p:cNvSpPr txBox="1"/>
          <p:nvPr>
            <p:ph idx="1" type="body"/>
          </p:nvPr>
        </p:nvSpPr>
        <p:spPr>
          <a:xfrm>
            <a:off x="685800" y="4400280"/>
            <a:ext cx="5486400" cy="36003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473" name="Google Shape;473;g609422e47f_0_0:notes"/>
          <p:cNvSpPr txBox="1"/>
          <p:nvPr>
            <p:ph idx="12" type="sldNum"/>
          </p:nvPr>
        </p:nvSpPr>
        <p:spPr>
          <a:xfrm>
            <a:off x="3884400" y="8685360"/>
            <a:ext cx="2971800" cy="458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r>
              <a:t/>
            </a:r>
            <a:endParaRPr/>
          </a:p>
        </p:txBody>
      </p:sp>
      <p:sp>
        <p:nvSpPr>
          <p:cNvPr id="474" name="Google Shape;474;g609422e47f_0_0: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p8:notes"/>
          <p:cNvSpPr txBox="1"/>
          <p:nvPr>
            <p:ph idx="1" type="body"/>
          </p:nvPr>
        </p:nvSpPr>
        <p:spPr>
          <a:xfrm>
            <a:off x="685800" y="4400280"/>
            <a:ext cx="5486400" cy="360036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479" name="Google Shape;479;p8: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p9:notes"/>
          <p:cNvSpPr txBox="1"/>
          <p:nvPr>
            <p:ph idx="1" type="body"/>
          </p:nvPr>
        </p:nvSpPr>
        <p:spPr>
          <a:xfrm>
            <a:off x="685800" y="4400280"/>
            <a:ext cx="5486400" cy="360036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485" name="Google Shape;485;p9: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2:notes"/>
          <p:cNvSpPr txBox="1"/>
          <p:nvPr>
            <p:ph idx="1" type="body"/>
          </p:nvPr>
        </p:nvSpPr>
        <p:spPr>
          <a:xfrm>
            <a:off x="685800" y="4400280"/>
            <a:ext cx="5486400" cy="360036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379" name="Google Shape;379;p2: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p10:notes"/>
          <p:cNvSpPr txBox="1"/>
          <p:nvPr>
            <p:ph idx="1" type="body"/>
          </p:nvPr>
        </p:nvSpPr>
        <p:spPr>
          <a:xfrm>
            <a:off x="685800" y="4400280"/>
            <a:ext cx="5486400" cy="360036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491" name="Google Shape;491;p10: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p11:notes"/>
          <p:cNvSpPr txBox="1"/>
          <p:nvPr>
            <p:ph idx="1" type="body"/>
          </p:nvPr>
        </p:nvSpPr>
        <p:spPr>
          <a:xfrm>
            <a:off x="685800" y="4400280"/>
            <a:ext cx="5486400" cy="360036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497" name="Google Shape;497;p11: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p12:notes"/>
          <p:cNvSpPr/>
          <p:nvPr>
            <p:ph idx="2" type="sldImg"/>
          </p:nvPr>
        </p:nvSpPr>
        <p:spPr>
          <a:xfrm>
            <a:off x="0" y="0"/>
            <a:ext cx="0" cy="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2" name="Google Shape;502;p12:notes"/>
          <p:cNvSpPr txBox="1"/>
          <p:nvPr>
            <p:ph idx="1" type="body"/>
          </p:nvPr>
        </p:nvSpPr>
        <p:spPr>
          <a:xfrm>
            <a:off x="685800" y="4400280"/>
            <a:ext cx="5486400" cy="360036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b="0" lang="zh-CN" sz="1200" strike="noStrike">
                <a:solidFill>
                  <a:srgbClr val="000000"/>
                </a:solidFill>
                <a:latin typeface="Arial"/>
                <a:ea typeface="Arial"/>
                <a:cs typeface="Arial"/>
                <a:sym typeface="Arial"/>
              </a:rPr>
              <a:t>产品管理涉及到相关需求资源计划、产品预算等其实都需要考虑，如果一个产品的研发周期过长，或实际的使用or产生价值与其支出成本不成正比，其实是失败的产品，这方面的管理尚无定量分析</a:t>
            </a:r>
            <a:endParaRPr b="0" sz="1200" strike="noStrike">
              <a:solidFill>
                <a:srgbClr val="000000"/>
              </a:solidFill>
              <a:latin typeface="Arial"/>
              <a:ea typeface="Arial"/>
              <a:cs typeface="Arial"/>
              <a:sym typeface="Arial"/>
            </a:endParaRPr>
          </a:p>
        </p:txBody>
      </p:sp>
      <p:sp>
        <p:nvSpPr>
          <p:cNvPr id="503" name="Google Shape;503;p12:notes"/>
          <p:cNvSpPr/>
          <p:nvPr/>
        </p:nvSpPr>
        <p:spPr>
          <a:xfrm>
            <a:off x="3884760" y="8685360"/>
            <a:ext cx="2971800" cy="458640"/>
          </a:xfrm>
          <a:custGeom>
            <a:rect b="b" l="l" r="r" t="t"/>
            <a:pathLst>
              <a:path extrusionOk="0" h="21600" w="21600">
                <a:moveTo>
                  <a:pt x="0" y="0"/>
                </a:moveTo>
                <a:lnTo>
                  <a:pt x="21600" y="0"/>
                </a:lnTo>
                <a:lnTo>
                  <a:pt x="21600" y="21600"/>
                </a:lnTo>
                <a:lnTo>
                  <a:pt x="0" y="21600"/>
                </a:lnTo>
                <a:lnTo>
                  <a:pt x="0" y="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p13:notes"/>
          <p:cNvSpPr txBox="1"/>
          <p:nvPr>
            <p:ph idx="1" type="body"/>
          </p:nvPr>
        </p:nvSpPr>
        <p:spPr>
          <a:xfrm>
            <a:off x="685800" y="4400280"/>
            <a:ext cx="5486400" cy="360036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509" name="Google Shape;509;p13: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p14:notes"/>
          <p:cNvSpPr txBox="1"/>
          <p:nvPr>
            <p:ph idx="1" type="body"/>
          </p:nvPr>
        </p:nvSpPr>
        <p:spPr>
          <a:xfrm>
            <a:off x="685800" y="4400280"/>
            <a:ext cx="5486400" cy="360036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515" name="Google Shape;515;p14: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p15:notes"/>
          <p:cNvSpPr txBox="1"/>
          <p:nvPr>
            <p:ph idx="1" type="body"/>
          </p:nvPr>
        </p:nvSpPr>
        <p:spPr>
          <a:xfrm>
            <a:off x="685800" y="4400280"/>
            <a:ext cx="5486400" cy="360036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521" name="Google Shape;521;p15: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p16:notes"/>
          <p:cNvSpPr txBox="1"/>
          <p:nvPr>
            <p:ph idx="1" type="body"/>
          </p:nvPr>
        </p:nvSpPr>
        <p:spPr>
          <a:xfrm>
            <a:off x="685800" y="4400280"/>
            <a:ext cx="5486400" cy="360036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527" name="Google Shape;527;p16: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p17:notes"/>
          <p:cNvSpPr txBox="1"/>
          <p:nvPr>
            <p:ph idx="1" type="body"/>
          </p:nvPr>
        </p:nvSpPr>
        <p:spPr>
          <a:xfrm>
            <a:off x="685800" y="4400280"/>
            <a:ext cx="5486400" cy="360036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533" name="Google Shape;533;p17: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g609422e47f_2_14:notes"/>
          <p:cNvSpPr txBox="1"/>
          <p:nvPr>
            <p:ph idx="1" type="body"/>
          </p:nvPr>
        </p:nvSpPr>
        <p:spPr>
          <a:xfrm>
            <a:off x="685800" y="4400280"/>
            <a:ext cx="5486400" cy="36003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539" name="Google Shape;539;g609422e47f_2_14: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609422e47f_2_86:notes"/>
          <p:cNvSpPr txBox="1"/>
          <p:nvPr>
            <p:ph idx="1" type="body"/>
          </p:nvPr>
        </p:nvSpPr>
        <p:spPr>
          <a:xfrm>
            <a:off x="685800" y="4400280"/>
            <a:ext cx="5486400" cy="36003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567" name="Google Shape;567;g609422e47f_2_86: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635fca2201_0_65:notes"/>
          <p:cNvSpPr txBox="1"/>
          <p:nvPr>
            <p:ph idx="1" type="body"/>
          </p:nvPr>
        </p:nvSpPr>
        <p:spPr>
          <a:xfrm>
            <a:off x="685800" y="4400280"/>
            <a:ext cx="5486400" cy="36003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384" name="Google Shape;384;g635fca2201_0_65:notes"/>
          <p:cNvSpPr txBox="1"/>
          <p:nvPr>
            <p:ph idx="12" type="sldNum"/>
          </p:nvPr>
        </p:nvSpPr>
        <p:spPr>
          <a:xfrm>
            <a:off x="3884400" y="8685360"/>
            <a:ext cx="2971800" cy="458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r>
              <a:t/>
            </a:r>
            <a:endParaRPr/>
          </a:p>
        </p:txBody>
      </p:sp>
      <p:sp>
        <p:nvSpPr>
          <p:cNvPr id="385" name="Google Shape;385;g635fca2201_0_65: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609422e47f_2_53:notes"/>
          <p:cNvSpPr txBox="1"/>
          <p:nvPr>
            <p:ph idx="1" type="body"/>
          </p:nvPr>
        </p:nvSpPr>
        <p:spPr>
          <a:xfrm>
            <a:off x="685800" y="4400280"/>
            <a:ext cx="5486400" cy="36003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573" name="Google Shape;573;g609422e47f_2_53: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g609422e47f_2_91:notes"/>
          <p:cNvSpPr txBox="1"/>
          <p:nvPr>
            <p:ph idx="1" type="body"/>
          </p:nvPr>
        </p:nvSpPr>
        <p:spPr>
          <a:xfrm>
            <a:off x="685800" y="4400280"/>
            <a:ext cx="5486400" cy="36003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579" name="Google Shape;579;g609422e47f_2_91: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p22:notes"/>
          <p:cNvSpPr txBox="1"/>
          <p:nvPr>
            <p:ph idx="1" type="body"/>
          </p:nvPr>
        </p:nvSpPr>
        <p:spPr>
          <a:xfrm>
            <a:off x="685800" y="4400280"/>
            <a:ext cx="5486400" cy="360036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585" name="Google Shape;585;p22: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p23:notes"/>
          <p:cNvSpPr txBox="1"/>
          <p:nvPr>
            <p:ph idx="1" type="body"/>
          </p:nvPr>
        </p:nvSpPr>
        <p:spPr>
          <a:xfrm>
            <a:off x="685800" y="4400280"/>
            <a:ext cx="5486400" cy="360036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591" name="Google Shape;591;p23: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p24:notes"/>
          <p:cNvSpPr txBox="1"/>
          <p:nvPr>
            <p:ph idx="1" type="body"/>
          </p:nvPr>
        </p:nvSpPr>
        <p:spPr>
          <a:xfrm>
            <a:off x="685800" y="4400280"/>
            <a:ext cx="5486400" cy="360036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597" name="Google Shape;597;p24: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p25:notes"/>
          <p:cNvSpPr txBox="1"/>
          <p:nvPr>
            <p:ph idx="1" type="body"/>
          </p:nvPr>
        </p:nvSpPr>
        <p:spPr>
          <a:xfrm>
            <a:off x="685800" y="4400280"/>
            <a:ext cx="5486400" cy="360036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603" name="Google Shape;603;p25: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p26:notes"/>
          <p:cNvSpPr txBox="1"/>
          <p:nvPr>
            <p:ph idx="1" type="body"/>
          </p:nvPr>
        </p:nvSpPr>
        <p:spPr>
          <a:xfrm>
            <a:off x="685800" y="4400280"/>
            <a:ext cx="5486400" cy="360036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609" name="Google Shape;609;p26: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p27:notes"/>
          <p:cNvSpPr txBox="1"/>
          <p:nvPr>
            <p:ph idx="1" type="body"/>
          </p:nvPr>
        </p:nvSpPr>
        <p:spPr>
          <a:xfrm>
            <a:off x="685800" y="4400280"/>
            <a:ext cx="5486400" cy="360036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615" name="Google Shape;615;p27: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p28:notes"/>
          <p:cNvSpPr txBox="1"/>
          <p:nvPr>
            <p:ph idx="1" type="body"/>
          </p:nvPr>
        </p:nvSpPr>
        <p:spPr>
          <a:xfrm>
            <a:off x="685800" y="4400280"/>
            <a:ext cx="5486400" cy="360036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rPr lang="zh-CN"/>
              <a:t>提问：先设计数据库还是先设计对象？</a:t>
            </a:r>
            <a:endParaRPr/>
          </a:p>
        </p:txBody>
      </p:sp>
      <p:sp>
        <p:nvSpPr>
          <p:cNvPr id="621" name="Google Shape;621;p28: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p29:notes"/>
          <p:cNvSpPr txBox="1"/>
          <p:nvPr>
            <p:ph idx="1" type="body"/>
          </p:nvPr>
        </p:nvSpPr>
        <p:spPr>
          <a:xfrm>
            <a:off x="685800" y="4400280"/>
            <a:ext cx="5486400" cy="360036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627" name="Google Shape;627;p29: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635fca2201_0_71:notes"/>
          <p:cNvSpPr txBox="1"/>
          <p:nvPr>
            <p:ph idx="1" type="body"/>
          </p:nvPr>
        </p:nvSpPr>
        <p:spPr>
          <a:xfrm>
            <a:off x="685800" y="4400280"/>
            <a:ext cx="5486400" cy="36003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rPr lang="zh-CN"/>
              <a:t>那时还只是一张图</a:t>
            </a:r>
            <a:endParaRPr/>
          </a:p>
        </p:txBody>
      </p:sp>
      <p:sp>
        <p:nvSpPr>
          <p:cNvPr id="390" name="Google Shape;390;g635fca2201_0_71:notes"/>
          <p:cNvSpPr txBox="1"/>
          <p:nvPr>
            <p:ph idx="12" type="sldNum"/>
          </p:nvPr>
        </p:nvSpPr>
        <p:spPr>
          <a:xfrm>
            <a:off x="3884400" y="8685360"/>
            <a:ext cx="2971800" cy="458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r>
              <a:t/>
            </a:r>
            <a:endParaRPr/>
          </a:p>
        </p:txBody>
      </p:sp>
      <p:sp>
        <p:nvSpPr>
          <p:cNvPr id="391" name="Google Shape;391;g635fca2201_0_71: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p30:notes"/>
          <p:cNvSpPr txBox="1"/>
          <p:nvPr>
            <p:ph idx="1" type="body"/>
          </p:nvPr>
        </p:nvSpPr>
        <p:spPr>
          <a:xfrm>
            <a:off x="685800" y="4400280"/>
            <a:ext cx="5486400" cy="360036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rPr lang="zh-CN"/>
              <a:t>要</a:t>
            </a:r>
            <a:r>
              <a:rPr lang="zh-CN"/>
              <a:t>知道为什么用，用了这个有什么好处</a:t>
            </a:r>
            <a:endParaRPr/>
          </a:p>
          <a:p>
            <a:pPr indent="0" lvl="0" marL="0" rtl="0" algn="l">
              <a:spcBef>
                <a:spcPts val="0"/>
              </a:spcBef>
              <a:spcAft>
                <a:spcPts val="0"/>
              </a:spcAft>
              <a:buNone/>
            </a:pPr>
            <a:r>
              <a:t/>
            </a:r>
            <a:endParaRPr/>
          </a:p>
        </p:txBody>
      </p:sp>
      <p:sp>
        <p:nvSpPr>
          <p:cNvPr id="633" name="Google Shape;633;p30: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g609422e47f_2_6:notes"/>
          <p:cNvSpPr txBox="1"/>
          <p:nvPr>
            <p:ph idx="1" type="body"/>
          </p:nvPr>
        </p:nvSpPr>
        <p:spPr>
          <a:xfrm>
            <a:off x="685800" y="4400280"/>
            <a:ext cx="5486400" cy="36003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639" name="Google Shape;639;g609422e47f_2_6: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645e40aa00_0_0:notes"/>
          <p:cNvSpPr/>
          <p:nvPr>
            <p:ph idx="2" type="sldImg"/>
          </p:nvPr>
        </p:nvSpPr>
        <p:spPr>
          <a:xfrm>
            <a:off x="380906" y="914518"/>
            <a:ext cx="6096900" cy="45726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645e40aa00_0_0:notes"/>
          <p:cNvSpPr txBox="1"/>
          <p:nvPr>
            <p:ph idx="1" type="body"/>
          </p:nvPr>
        </p:nvSpPr>
        <p:spPr>
          <a:xfrm>
            <a:off x="685800" y="5791948"/>
            <a:ext cx="5486400" cy="54870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rPr lang="zh-CN" u="sng">
                <a:solidFill>
                  <a:schemeClr val="hlink"/>
                </a:solidFill>
                <a:hlinkClick r:id="rId2"/>
              </a:rPr>
              <a:t>软件开发模式</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g645e40aa00_0_14:notes"/>
          <p:cNvSpPr/>
          <p:nvPr>
            <p:ph idx="2" type="sldImg"/>
          </p:nvPr>
        </p:nvSpPr>
        <p:spPr>
          <a:xfrm>
            <a:off x="380906" y="914518"/>
            <a:ext cx="6096900" cy="45726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645e40aa00_0_14:notes"/>
          <p:cNvSpPr txBox="1"/>
          <p:nvPr>
            <p:ph idx="1" type="body"/>
          </p:nvPr>
        </p:nvSpPr>
        <p:spPr>
          <a:xfrm>
            <a:off x="685800" y="5791948"/>
            <a:ext cx="5486400" cy="54870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Google Shape;666;g645e40aa00_0_22:notes"/>
          <p:cNvSpPr/>
          <p:nvPr>
            <p:ph idx="2" type="sldImg"/>
          </p:nvPr>
        </p:nvSpPr>
        <p:spPr>
          <a:xfrm>
            <a:off x="380906" y="914518"/>
            <a:ext cx="6096900" cy="45726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645e40aa00_0_22:notes"/>
          <p:cNvSpPr txBox="1"/>
          <p:nvPr>
            <p:ph idx="1" type="body"/>
          </p:nvPr>
        </p:nvSpPr>
        <p:spPr>
          <a:xfrm>
            <a:off x="685800" y="5791948"/>
            <a:ext cx="5486400" cy="54870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g645e40aa00_0_30:notes"/>
          <p:cNvSpPr/>
          <p:nvPr>
            <p:ph idx="2" type="sldImg"/>
          </p:nvPr>
        </p:nvSpPr>
        <p:spPr>
          <a:xfrm>
            <a:off x="380906" y="914518"/>
            <a:ext cx="6096900" cy="45726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645e40aa00_0_30:notes"/>
          <p:cNvSpPr txBox="1"/>
          <p:nvPr>
            <p:ph idx="1" type="body"/>
          </p:nvPr>
        </p:nvSpPr>
        <p:spPr>
          <a:xfrm>
            <a:off x="685800" y="5791948"/>
            <a:ext cx="5486400" cy="54870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Google Shape;689;g645e40aa00_0_43:notes"/>
          <p:cNvSpPr/>
          <p:nvPr>
            <p:ph idx="2" type="sldImg"/>
          </p:nvPr>
        </p:nvSpPr>
        <p:spPr>
          <a:xfrm>
            <a:off x="380906" y="914518"/>
            <a:ext cx="6096900" cy="45726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645e40aa00_0_43:notes"/>
          <p:cNvSpPr txBox="1"/>
          <p:nvPr>
            <p:ph idx="1" type="body"/>
          </p:nvPr>
        </p:nvSpPr>
        <p:spPr>
          <a:xfrm>
            <a:off x="685800" y="5791948"/>
            <a:ext cx="5486400" cy="54870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Google Shape;696;g645e40aa00_0_49:notes"/>
          <p:cNvSpPr/>
          <p:nvPr>
            <p:ph idx="2" type="sldImg"/>
          </p:nvPr>
        </p:nvSpPr>
        <p:spPr>
          <a:xfrm>
            <a:off x="380906" y="914518"/>
            <a:ext cx="6096900" cy="45726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645e40aa00_0_49:notes"/>
          <p:cNvSpPr txBox="1"/>
          <p:nvPr>
            <p:ph idx="1" type="body"/>
          </p:nvPr>
        </p:nvSpPr>
        <p:spPr>
          <a:xfrm>
            <a:off x="685800" y="5791948"/>
            <a:ext cx="5486400" cy="54870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Google Shape;702;g645e40aa00_0_54:notes"/>
          <p:cNvSpPr/>
          <p:nvPr>
            <p:ph idx="2" type="sldImg"/>
          </p:nvPr>
        </p:nvSpPr>
        <p:spPr>
          <a:xfrm>
            <a:off x="380906" y="914518"/>
            <a:ext cx="6096900" cy="45726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645e40aa00_0_54:notes"/>
          <p:cNvSpPr txBox="1"/>
          <p:nvPr>
            <p:ph idx="1" type="body"/>
          </p:nvPr>
        </p:nvSpPr>
        <p:spPr>
          <a:xfrm>
            <a:off x="685800" y="5791948"/>
            <a:ext cx="5486400" cy="54870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Google Shape;708;g645e40aa00_0_59:notes"/>
          <p:cNvSpPr/>
          <p:nvPr>
            <p:ph idx="2" type="sldImg"/>
          </p:nvPr>
        </p:nvSpPr>
        <p:spPr>
          <a:xfrm>
            <a:off x="380906" y="914518"/>
            <a:ext cx="6096900" cy="45726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645e40aa00_0_59:notes"/>
          <p:cNvSpPr txBox="1"/>
          <p:nvPr>
            <p:ph idx="1" type="body"/>
          </p:nvPr>
        </p:nvSpPr>
        <p:spPr>
          <a:xfrm>
            <a:off x="685800" y="5791948"/>
            <a:ext cx="5486400" cy="54870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635fca2201_0_80:notes"/>
          <p:cNvSpPr txBox="1"/>
          <p:nvPr>
            <p:ph idx="1" type="body"/>
          </p:nvPr>
        </p:nvSpPr>
        <p:spPr>
          <a:xfrm>
            <a:off x="685800" y="4400280"/>
            <a:ext cx="5486400" cy="36003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rPr lang="zh-CN"/>
              <a:t>打开MIS系统</a:t>
            </a:r>
            <a:endParaRPr/>
          </a:p>
        </p:txBody>
      </p:sp>
      <p:sp>
        <p:nvSpPr>
          <p:cNvPr id="396" name="Google Shape;396;g635fca2201_0_80:notes"/>
          <p:cNvSpPr txBox="1"/>
          <p:nvPr>
            <p:ph idx="12" type="sldNum"/>
          </p:nvPr>
        </p:nvSpPr>
        <p:spPr>
          <a:xfrm>
            <a:off x="3884400" y="8685360"/>
            <a:ext cx="2971800" cy="458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r>
              <a:t/>
            </a:r>
            <a:endParaRPr/>
          </a:p>
        </p:txBody>
      </p:sp>
      <p:sp>
        <p:nvSpPr>
          <p:cNvPr id="397" name="Google Shape;397;g635fca2201_0_80: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g645e40aa00_0_67:notes"/>
          <p:cNvSpPr/>
          <p:nvPr>
            <p:ph idx="2" type="sldImg"/>
          </p:nvPr>
        </p:nvSpPr>
        <p:spPr>
          <a:xfrm>
            <a:off x="380906" y="914518"/>
            <a:ext cx="6096900" cy="45726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645e40aa00_0_67:notes"/>
          <p:cNvSpPr txBox="1"/>
          <p:nvPr>
            <p:ph idx="1" type="body"/>
          </p:nvPr>
        </p:nvSpPr>
        <p:spPr>
          <a:xfrm>
            <a:off x="685800" y="5791948"/>
            <a:ext cx="5486400" cy="54870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Google Shape;725;g645e40aa00_0_74:notes"/>
          <p:cNvSpPr/>
          <p:nvPr>
            <p:ph idx="2" type="sldImg"/>
          </p:nvPr>
        </p:nvSpPr>
        <p:spPr>
          <a:xfrm>
            <a:off x="380906" y="914518"/>
            <a:ext cx="6096900" cy="45726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645e40aa00_0_74:notes"/>
          <p:cNvSpPr txBox="1"/>
          <p:nvPr>
            <p:ph idx="1" type="body"/>
          </p:nvPr>
        </p:nvSpPr>
        <p:spPr>
          <a:xfrm>
            <a:off x="685800" y="5791948"/>
            <a:ext cx="5486400" cy="54870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Google Shape;732;g645e40aa00_0_80:notes"/>
          <p:cNvSpPr/>
          <p:nvPr>
            <p:ph idx="2" type="sldImg"/>
          </p:nvPr>
        </p:nvSpPr>
        <p:spPr>
          <a:xfrm>
            <a:off x="380906" y="914518"/>
            <a:ext cx="6096900" cy="45726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645e40aa00_0_80:notes"/>
          <p:cNvSpPr txBox="1"/>
          <p:nvPr>
            <p:ph idx="1" type="body"/>
          </p:nvPr>
        </p:nvSpPr>
        <p:spPr>
          <a:xfrm>
            <a:off x="685800" y="5791948"/>
            <a:ext cx="5486400" cy="54870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635fca2201_0_0:notes"/>
          <p:cNvSpPr txBox="1"/>
          <p:nvPr>
            <p:ph idx="1" type="body"/>
          </p:nvPr>
        </p:nvSpPr>
        <p:spPr>
          <a:xfrm>
            <a:off x="685800" y="4400280"/>
            <a:ext cx="5486400" cy="36003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403" name="Google Shape;403;g635fca2201_0_0:notes"/>
          <p:cNvSpPr txBox="1"/>
          <p:nvPr>
            <p:ph idx="12" type="sldNum"/>
          </p:nvPr>
        </p:nvSpPr>
        <p:spPr>
          <a:xfrm>
            <a:off x="3884400" y="8685360"/>
            <a:ext cx="2971800" cy="458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r>
              <a:t/>
            </a:r>
            <a:endParaRPr/>
          </a:p>
        </p:txBody>
      </p:sp>
      <p:sp>
        <p:nvSpPr>
          <p:cNvPr id="404" name="Google Shape;404;g635fca2201_0_0: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635fca2201_0_6:notes"/>
          <p:cNvSpPr txBox="1"/>
          <p:nvPr>
            <p:ph idx="1" type="body"/>
          </p:nvPr>
        </p:nvSpPr>
        <p:spPr>
          <a:xfrm>
            <a:off x="685800" y="4400280"/>
            <a:ext cx="5486400" cy="36003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410" name="Google Shape;410;g635fca2201_0_6:notes"/>
          <p:cNvSpPr txBox="1"/>
          <p:nvPr>
            <p:ph idx="12" type="sldNum"/>
          </p:nvPr>
        </p:nvSpPr>
        <p:spPr>
          <a:xfrm>
            <a:off x="3884400" y="8685360"/>
            <a:ext cx="2971800" cy="458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r>
              <a:t/>
            </a:r>
            <a:endParaRPr/>
          </a:p>
        </p:txBody>
      </p:sp>
      <p:sp>
        <p:nvSpPr>
          <p:cNvPr id="411" name="Google Shape;411;g635fca2201_0_6: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635fca2201_0_14:notes"/>
          <p:cNvSpPr txBox="1"/>
          <p:nvPr>
            <p:ph idx="1" type="body"/>
          </p:nvPr>
        </p:nvSpPr>
        <p:spPr>
          <a:xfrm>
            <a:off x="685800" y="4400280"/>
            <a:ext cx="5486400" cy="36003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417" name="Google Shape;417;g635fca2201_0_14:notes"/>
          <p:cNvSpPr txBox="1"/>
          <p:nvPr>
            <p:ph idx="12" type="sldNum"/>
          </p:nvPr>
        </p:nvSpPr>
        <p:spPr>
          <a:xfrm>
            <a:off x="3884400" y="8685360"/>
            <a:ext cx="2971800" cy="458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r>
              <a:t/>
            </a:r>
            <a:endParaRPr/>
          </a:p>
        </p:txBody>
      </p:sp>
      <p:sp>
        <p:nvSpPr>
          <p:cNvPr id="418" name="Google Shape;418;g635fca2201_0_14: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635fca2201_0_25:notes"/>
          <p:cNvSpPr txBox="1"/>
          <p:nvPr>
            <p:ph idx="1" type="body"/>
          </p:nvPr>
        </p:nvSpPr>
        <p:spPr>
          <a:xfrm>
            <a:off x="685800" y="4400280"/>
            <a:ext cx="5486400" cy="36003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rPr lang="zh-CN"/>
              <a:t>大图地址： </a:t>
            </a:r>
            <a:r>
              <a:rPr lang="zh-CN" u="sng">
                <a:solidFill>
                  <a:schemeClr val="hlink"/>
                </a:solidFill>
                <a:hlinkClick r:id="rId2"/>
              </a:rPr>
              <a:t>http://assets.processon.com/chart_image/5d818ce4e4b04a195024840a.png</a:t>
            </a:r>
            <a:endParaRPr/>
          </a:p>
        </p:txBody>
      </p:sp>
      <p:sp>
        <p:nvSpPr>
          <p:cNvPr id="424" name="Google Shape;424;g635fca2201_0_25:notes"/>
          <p:cNvSpPr txBox="1"/>
          <p:nvPr>
            <p:ph idx="12" type="sldNum"/>
          </p:nvPr>
        </p:nvSpPr>
        <p:spPr>
          <a:xfrm>
            <a:off x="3884400" y="8685360"/>
            <a:ext cx="2971800" cy="458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r>
              <a:t/>
            </a:r>
            <a:endParaRPr/>
          </a:p>
        </p:txBody>
      </p:sp>
      <p:sp>
        <p:nvSpPr>
          <p:cNvPr id="425" name="Google Shape;425;g635fca2201_0_25:notes"/>
          <p:cNvSpPr/>
          <p:nvPr>
            <p:ph idx="2" type="sldImg"/>
          </p:nvPr>
        </p:nvSpPr>
        <p:spPr>
          <a:xfrm>
            <a:off x="0" y="926640"/>
            <a:ext cx="360000" cy="36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15" name="Shape 15"/>
        <p:cNvGrpSpPr/>
        <p:nvPr/>
      </p:nvGrpSpPr>
      <p:grpSpPr>
        <a:xfrm>
          <a:off x="0" y="0"/>
          <a:ext cx="0" cy="0"/>
          <a:chOff x="0" y="0"/>
          <a:chExt cx="0" cy="0"/>
        </a:xfrm>
      </p:grpSpPr>
      <p:grpSp>
        <p:nvGrpSpPr>
          <p:cNvPr id="16" name="Google Shape;16;p2"/>
          <p:cNvGrpSpPr/>
          <p:nvPr/>
        </p:nvGrpSpPr>
        <p:grpSpPr>
          <a:xfrm>
            <a:off x="9791895" y="4546120"/>
            <a:ext cx="2255511" cy="2310006"/>
            <a:chOff x="7343003" y="3409675"/>
            <a:chExt cx="1691422" cy="1732548"/>
          </a:xfrm>
        </p:grpSpPr>
        <p:grpSp>
          <p:nvGrpSpPr>
            <p:cNvPr id="17" name="Google Shape;17;p2"/>
            <p:cNvGrpSpPr/>
            <p:nvPr/>
          </p:nvGrpSpPr>
          <p:grpSpPr>
            <a:xfrm>
              <a:off x="7343003" y="4453711"/>
              <a:ext cx="316800" cy="688513"/>
              <a:chOff x="7343003" y="4453711"/>
              <a:chExt cx="316800" cy="688513"/>
            </a:xfrm>
          </p:grpSpPr>
          <p:sp>
            <p:nvSpPr>
              <p:cNvPr id="18" name="Google Shape;18;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801210" y="4105700"/>
              <a:ext cx="316800" cy="1036523"/>
              <a:chOff x="7801210" y="4105700"/>
              <a:chExt cx="316800" cy="1036523"/>
            </a:xfrm>
          </p:grpSpPr>
          <p:sp>
            <p:nvSpPr>
              <p:cNvPr id="21" name="Google Shape;21;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 name="Google Shape;24;p2"/>
            <p:cNvGrpSpPr/>
            <p:nvPr/>
          </p:nvGrpSpPr>
          <p:grpSpPr>
            <a:xfrm>
              <a:off x="8259418" y="3757688"/>
              <a:ext cx="316800" cy="1384535"/>
              <a:chOff x="8259418" y="3757688"/>
              <a:chExt cx="316800" cy="1384535"/>
            </a:xfrm>
          </p:grpSpPr>
          <p:sp>
            <p:nvSpPr>
              <p:cNvPr id="25" name="Google Shape;25;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9" name="Google Shape;29;p2"/>
            <p:cNvGrpSpPr/>
            <p:nvPr/>
          </p:nvGrpSpPr>
          <p:grpSpPr>
            <a:xfrm>
              <a:off x="8717625" y="3409675"/>
              <a:ext cx="316800" cy="1732548"/>
              <a:chOff x="8717625" y="3409675"/>
              <a:chExt cx="316800" cy="1732548"/>
            </a:xfrm>
          </p:grpSpPr>
          <p:sp>
            <p:nvSpPr>
              <p:cNvPr id="30" name="Google Shape;30;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35" name="Google Shape;35;p2"/>
          <p:cNvGrpSpPr/>
          <p:nvPr/>
        </p:nvGrpSpPr>
        <p:grpSpPr>
          <a:xfrm>
            <a:off x="6725511" y="0"/>
            <a:ext cx="5086065" cy="5118675"/>
            <a:chOff x="5043503" y="0"/>
            <a:chExt cx="3814072" cy="3839102"/>
          </a:xfrm>
        </p:grpSpPr>
        <p:sp>
          <p:nvSpPr>
            <p:cNvPr id="36" name="Google Shape;36;p2"/>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2"/>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8" name="Google Shape;38;p2"/>
            <p:cNvGrpSpPr/>
            <p:nvPr/>
          </p:nvGrpSpPr>
          <p:grpSpPr>
            <a:xfrm>
              <a:off x="7647812" y="2704283"/>
              <a:ext cx="635219" cy="635219"/>
              <a:chOff x="6725724" y="2701260"/>
              <a:chExt cx="1208101" cy="1208100"/>
            </a:xfrm>
          </p:grpSpPr>
          <p:sp>
            <p:nvSpPr>
              <p:cNvPr id="39" name="Google Shape;39;p2"/>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 name="Google Shape;40;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2"/>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2" name="Google Shape;42;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3" name="Google Shape;43;p2"/>
            <p:cNvGrpSpPr/>
            <p:nvPr/>
          </p:nvGrpSpPr>
          <p:grpSpPr>
            <a:xfrm>
              <a:off x="7952720" y="179238"/>
              <a:ext cx="873165" cy="873003"/>
              <a:chOff x="7754428" y="208725"/>
              <a:chExt cx="541800" cy="541800"/>
            </a:xfrm>
          </p:grpSpPr>
          <p:sp>
            <p:nvSpPr>
              <p:cNvPr id="44" name="Google Shape;44;p2"/>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6" name="Google Shape;46;p2"/>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 name="Google Shape;47;p2"/>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 name="Google Shape;49;p2"/>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p2"/>
          <p:cNvSpPr txBox="1"/>
          <p:nvPr>
            <p:ph type="ctrTitle"/>
          </p:nvPr>
        </p:nvSpPr>
        <p:spPr>
          <a:xfrm>
            <a:off x="1098809" y="2151750"/>
            <a:ext cx="5674800" cy="24972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3" name="Google Shape;53;p2"/>
          <p:cNvSpPr txBox="1"/>
          <p:nvPr>
            <p:ph idx="1" type="subTitle"/>
          </p:nvPr>
        </p:nvSpPr>
        <p:spPr>
          <a:xfrm>
            <a:off x="1098809" y="4795067"/>
            <a:ext cx="5674800" cy="9273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54" name="Google Shape;54;p2"/>
          <p:cNvSpPr txBox="1"/>
          <p:nvPr>
            <p:ph idx="12" type="sldNum"/>
          </p:nvPr>
        </p:nvSpPr>
        <p:spPr>
          <a:xfrm>
            <a:off x="11269517" y="6315968"/>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7" name="Shape 147"/>
        <p:cNvGrpSpPr/>
        <p:nvPr/>
      </p:nvGrpSpPr>
      <p:grpSpPr>
        <a:xfrm>
          <a:off x="0" y="0"/>
          <a:ext cx="0" cy="0"/>
          <a:chOff x="0" y="0"/>
          <a:chExt cx="0" cy="0"/>
        </a:xfrm>
      </p:grpSpPr>
      <p:grpSp>
        <p:nvGrpSpPr>
          <p:cNvPr id="148" name="Google Shape;148;p11"/>
          <p:cNvGrpSpPr/>
          <p:nvPr/>
        </p:nvGrpSpPr>
        <p:grpSpPr>
          <a:xfrm>
            <a:off x="69" y="5465463"/>
            <a:ext cx="12193572" cy="1392365"/>
            <a:chOff x="52" y="4099200"/>
            <a:chExt cx="9144036" cy="1044300"/>
          </a:xfrm>
        </p:grpSpPr>
        <p:grpSp>
          <p:nvGrpSpPr>
            <p:cNvPr id="149" name="Google Shape;149;p11"/>
            <p:cNvGrpSpPr/>
            <p:nvPr/>
          </p:nvGrpSpPr>
          <p:grpSpPr>
            <a:xfrm>
              <a:off x="52" y="4309200"/>
              <a:ext cx="231622" cy="834300"/>
              <a:chOff x="2688737" y="4301380"/>
              <a:chExt cx="231900" cy="834300"/>
            </a:xfrm>
          </p:grpSpPr>
          <p:sp>
            <p:nvSpPr>
              <p:cNvPr id="150" name="Google Shape;15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371406" y="4099200"/>
              <a:ext cx="231622" cy="1044300"/>
              <a:chOff x="2688737" y="4091380"/>
              <a:chExt cx="231900" cy="104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9" name="Google Shape;159;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0" name="Google Shape;160;p11"/>
            <p:cNvGrpSpPr/>
            <p:nvPr/>
          </p:nvGrpSpPr>
          <p:grpSpPr>
            <a:xfrm>
              <a:off x="742761" y="4309200"/>
              <a:ext cx="231622" cy="834300"/>
              <a:chOff x="2688737" y="4301380"/>
              <a:chExt cx="231900" cy="834300"/>
            </a:xfrm>
          </p:grpSpPr>
          <p:sp>
            <p:nvSpPr>
              <p:cNvPr id="161" name="Google Shape;161;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3" name="Google Shape;163;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4" name="Google Shape;164;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5" name="Google Shape;165;p11"/>
            <p:cNvGrpSpPr/>
            <p:nvPr/>
          </p:nvGrpSpPr>
          <p:grpSpPr>
            <a:xfrm>
              <a:off x="1114115" y="4518900"/>
              <a:ext cx="231622" cy="624600"/>
              <a:chOff x="2688737" y="4511080"/>
              <a:chExt cx="231900" cy="624600"/>
            </a:xfrm>
          </p:grpSpPr>
          <p:sp>
            <p:nvSpPr>
              <p:cNvPr id="166" name="Google Shape;166;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 name="Google Shape;16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8" name="Google Shape;16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1856753" y="4099200"/>
              <a:ext cx="231600" cy="1044300"/>
              <a:chOff x="1856753" y="4099200"/>
              <a:chExt cx="231600" cy="1044300"/>
            </a:xfrm>
          </p:grpSpPr>
          <p:sp>
            <p:nvSpPr>
              <p:cNvPr id="170" name="Google Shape;170;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 name="Google Shape;173;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4" name="Google Shape;174;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5" name="Google Shape;175;p11"/>
            <p:cNvGrpSpPr/>
            <p:nvPr/>
          </p:nvGrpSpPr>
          <p:grpSpPr>
            <a:xfrm>
              <a:off x="2228107" y="4309200"/>
              <a:ext cx="231600" cy="834300"/>
              <a:chOff x="2228107" y="4309200"/>
              <a:chExt cx="231600" cy="834300"/>
            </a:xfrm>
          </p:grpSpPr>
          <p:sp>
            <p:nvSpPr>
              <p:cNvPr id="176" name="Google Shape;176;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8" name="Google Shape;178;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9" name="Google Shape;179;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0" name="Google Shape;180;p11"/>
            <p:cNvGrpSpPr/>
            <p:nvPr/>
          </p:nvGrpSpPr>
          <p:grpSpPr>
            <a:xfrm>
              <a:off x="2599462" y="4518900"/>
              <a:ext cx="231600" cy="624600"/>
              <a:chOff x="2599462" y="4518900"/>
              <a:chExt cx="231600" cy="624600"/>
            </a:xfrm>
          </p:grpSpPr>
          <p:sp>
            <p:nvSpPr>
              <p:cNvPr id="181" name="Google Shape;181;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 name="Google Shape;182;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 name="Google Shape;183;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342171" y="4099200"/>
              <a:ext cx="231600" cy="1044300"/>
              <a:chOff x="3342171" y="4099200"/>
              <a:chExt cx="231600" cy="1044300"/>
            </a:xfrm>
          </p:grpSpPr>
          <p:sp>
            <p:nvSpPr>
              <p:cNvPr id="185" name="Google Shape;185;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 name="Google Shape;188;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9" name="Google Shape;189;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0" name="Google Shape;190;p11"/>
            <p:cNvGrpSpPr/>
            <p:nvPr/>
          </p:nvGrpSpPr>
          <p:grpSpPr>
            <a:xfrm>
              <a:off x="3713525" y="4309200"/>
              <a:ext cx="231600" cy="834300"/>
              <a:chOff x="3713525" y="4309200"/>
              <a:chExt cx="231600" cy="834300"/>
            </a:xfrm>
          </p:grpSpPr>
          <p:sp>
            <p:nvSpPr>
              <p:cNvPr id="191" name="Google Shape;191;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 name="Google Shape;193;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4" name="Google Shape;194;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1485398" y="4309200"/>
              <a:ext cx="231600" cy="834300"/>
              <a:chOff x="1485398" y="4309200"/>
              <a:chExt cx="231600" cy="834300"/>
            </a:xfrm>
          </p:grpSpPr>
          <p:sp>
            <p:nvSpPr>
              <p:cNvPr id="196" name="Google Shape;196;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8" name="Google Shape;198;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9" name="Google Shape;199;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0" name="Google Shape;200;p11"/>
            <p:cNvGrpSpPr/>
            <p:nvPr/>
          </p:nvGrpSpPr>
          <p:grpSpPr>
            <a:xfrm>
              <a:off x="4084879" y="4518900"/>
              <a:ext cx="231600" cy="624600"/>
              <a:chOff x="4084879" y="4518900"/>
              <a:chExt cx="231600" cy="624600"/>
            </a:xfrm>
          </p:grpSpPr>
          <p:sp>
            <p:nvSpPr>
              <p:cNvPr id="201" name="Google Shape;201;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 name="Google Shape;202;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3" name="Google Shape;203;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4" name="Google Shape;204;p11"/>
            <p:cNvGrpSpPr/>
            <p:nvPr/>
          </p:nvGrpSpPr>
          <p:grpSpPr>
            <a:xfrm>
              <a:off x="2970816" y="4309200"/>
              <a:ext cx="231600" cy="834300"/>
              <a:chOff x="2970816" y="4309200"/>
              <a:chExt cx="231600" cy="834300"/>
            </a:xfrm>
          </p:grpSpPr>
          <p:sp>
            <p:nvSpPr>
              <p:cNvPr id="205" name="Google Shape;205;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 name="Google Shape;207;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8" name="Google Shape;208;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9" name="Google Shape;209;p11"/>
            <p:cNvGrpSpPr/>
            <p:nvPr/>
          </p:nvGrpSpPr>
          <p:grpSpPr>
            <a:xfrm>
              <a:off x="4456234" y="4309200"/>
              <a:ext cx="231600" cy="834300"/>
              <a:chOff x="4456234" y="4309200"/>
              <a:chExt cx="231600" cy="834300"/>
            </a:xfrm>
          </p:grpSpPr>
          <p:sp>
            <p:nvSpPr>
              <p:cNvPr id="210" name="Google Shape;210;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 name="Google Shape;212;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 name="Google Shape;213;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4827588" y="4099200"/>
              <a:ext cx="231600" cy="1044300"/>
              <a:chOff x="4827588" y="4099200"/>
              <a:chExt cx="231600" cy="1044300"/>
            </a:xfrm>
          </p:grpSpPr>
          <p:sp>
            <p:nvSpPr>
              <p:cNvPr id="215" name="Google Shape;215;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 name="Google Shape;218;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9" name="Google Shape;219;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0" name="Google Shape;220;p11"/>
            <p:cNvGrpSpPr/>
            <p:nvPr/>
          </p:nvGrpSpPr>
          <p:grpSpPr>
            <a:xfrm>
              <a:off x="5198943" y="4309200"/>
              <a:ext cx="231600" cy="834300"/>
              <a:chOff x="5198943" y="4309200"/>
              <a:chExt cx="231600" cy="834300"/>
            </a:xfrm>
          </p:grpSpPr>
          <p:sp>
            <p:nvSpPr>
              <p:cNvPr id="221" name="Google Shape;221;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3" name="Google Shape;223;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4" name="Google Shape;224;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5" name="Google Shape;225;p11"/>
            <p:cNvGrpSpPr/>
            <p:nvPr/>
          </p:nvGrpSpPr>
          <p:grpSpPr>
            <a:xfrm>
              <a:off x="5570297" y="4518900"/>
              <a:ext cx="231600" cy="624600"/>
              <a:chOff x="5570297" y="4518900"/>
              <a:chExt cx="231600" cy="624600"/>
            </a:xfrm>
          </p:grpSpPr>
          <p:sp>
            <p:nvSpPr>
              <p:cNvPr id="226" name="Google Shape;226;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 name="Google Shape;227;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8" name="Google Shape;228;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9" name="Google Shape;229;p11"/>
            <p:cNvGrpSpPr/>
            <p:nvPr/>
          </p:nvGrpSpPr>
          <p:grpSpPr>
            <a:xfrm>
              <a:off x="5941652" y="4309200"/>
              <a:ext cx="231600" cy="834300"/>
              <a:chOff x="5941652" y="4309200"/>
              <a:chExt cx="231600" cy="834300"/>
            </a:xfrm>
          </p:grpSpPr>
          <p:sp>
            <p:nvSpPr>
              <p:cNvPr id="230" name="Google Shape;230;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 name="Google Shape;232;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 name="Google Shape;233;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313006" y="4099200"/>
              <a:ext cx="231600" cy="1044300"/>
              <a:chOff x="6313006" y="4099200"/>
              <a:chExt cx="231600" cy="1044300"/>
            </a:xfrm>
          </p:grpSpPr>
          <p:sp>
            <p:nvSpPr>
              <p:cNvPr id="235" name="Google Shape;235;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 name="Google Shape;238;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9" name="Google Shape;239;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0" name="Google Shape;240;p11"/>
            <p:cNvGrpSpPr/>
            <p:nvPr/>
          </p:nvGrpSpPr>
          <p:grpSpPr>
            <a:xfrm>
              <a:off x="6684361" y="4309200"/>
              <a:ext cx="231600" cy="834300"/>
              <a:chOff x="6684361" y="4309200"/>
              <a:chExt cx="231600" cy="834300"/>
            </a:xfrm>
          </p:grpSpPr>
          <p:sp>
            <p:nvSpPr>
              <p:cNvPr id="241" name="Google Shape;241;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3" name="Google Shape;243;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4" name="Google Shape;244;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5" name="Google Shape;245;p11"/>
            <p:cNvGrpSpPr/>
            <p:nvPr/>
          </p:nvGrpSpPr>
          <p:grpSpPr>
            <a:xfrm>
              <a:off x="7055715" y="4518900"/>
              <a:ext cx="231600" cy="624600"/>
              <a:chOff x="7055715" y="4518900"/>
              <a:chExt cx="231600" cy="624600"/>
            </a:xfrm>
          </p:grpSpPr>
          <p:sp>
            <p:nvSpPr>
              <p:cNvPr id="246" name="Google Shape;246;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 name="Google Shape;248;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7798424" y="4099200"/>
              <a:ext cx="231600" cy="1044300"/>
              <a:chOff x="7798424" y="4099200"/>
              <a:chExt cx="231600" cy="1044300"/>
            </a:xfrm>
          </p:grpSpPr>
          <p:sp>
            <p:nvSpPr>
              <p:cNvPr id="250" name="Google Shape;250;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 name="Google Shape;253;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4" name="Google Shape;254;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5" name="Google Shape;255;p11"/>
            <p:cNvGrpSpPr/>
            <p:nvPr/>
          </p:nvGrpSpPr>
          <p:grpSpPr>
            <a:xfrm>
              <a:off x="8169779" y="4309200"/>
              <a:ext cx="231600" cy="834300"/>
              <a:chOff x="8169779" y="4309200"/>
              <a:chExt cx="231600" cy="834300"/>
            </a:xfrm>
          </p:grpSpPr>
          <p:sp>
            <p:nvSpPr>
              <p:cNvPr id="256" name="Google Shape;256;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 name="Google Shape;258;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9" name="Google Shape;259;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0" name="Google Shape;260;p11"/>
            <p:cNvGrpSpPr/>
            <p:nvPr/>
          </p:nvGrpSpPr>
          <p:grpSpPr>
            <a:xfrm>
              <a:off x="7427070" y="4309200"/>
              <a:ext cx="231600" cy="834300"/>
              <a:chOff x="7427070" y="4309200"/>
              <a:chExt cx="231600" cy="834300"/>
            </a:xfrm>
          </p:grpSpPr>
          <p:sp>
            <p:nvSpPr>
              <p:cNvPr id="261" name="Google Shape;261;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3" name="Google Shape;263;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4" name="Google Shape;264;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5" name="Google Shape;265;p11"/>
            <p:cNvGrpSpPr/>
            <p:nvPr/>
          </p:nvGrpSpPr>
          <p:grpSpPr>
            <a:xfrm>
              <a:off x="8541133" y="4518900"/>
              <a:ext cx="231600" cy="624600"/>
              <a:chOff x="8541133" y="4518900"/>
              <a:chExt cx="231600" cy="624600"/>
            </a:xfrm>
          </p:grpSpPr>
          <p:sp>
            <p:nvSpPr>
              <p:cNvPr id="266" name="Google Shape;266;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7" name="Google Shape;267;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8" name="Google Shape;268;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9" name="Google Shape;269;p11"/>
            <p:cNvGrpSpPr/>
            <p:nvPr/>
          </p:nvGrpSpPr>
          <p:grpSpPr>
            <a:xfrm>
              <a:off x="8912488" y="4309200"/>
              <a:ext cx="231600" cy="834300"/>
              <a:chOff x="8912488" y="4309200"/>
              <a:chExt cx="231600" cy="834300"/>
            </a:xfrm>
          </p:grpSpPr>
          <p:sp>
            <p:nvSpPr>
              <p:cNvPr id="270" name="Google Shape;270;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1" name="Google Shape;271;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2" name="Google Shape;272;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3" name="Google Shape;273;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74" name="Google Shape;274;p11"/>
          <p:cNvSpPr txBox="1"/>
          <p:nvPr>
            <p:ph hasCustomPrompt="1" type="title"/>
          </p:nvPr>
        </p:nvSpPr>
        <p:spPr>
          <a:xfrm>
            <a:off x="1851739" y="1030300"/>
            <a:ext cx="8490300" cy="2484300"/>
          </a:xfrm>
          <a:prstGeom prst="rect">
            <a:avLst/>
          </a:prstGeom>
        </p:spPr>
        <p:txBody>
          <a:bodyPr anchorCtr="0" anchor="ctr" bIns="121900" lIns="121900" spcFirstLastPara="1" rIns="121900" wrap="square" tIns="121900">
            <a:no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75" name="Google Shape;275;p11"/>
          <p:cNvSpPr txBox="1"/>
          <p:nvPr>
            <p:ph idx="1" type="body"/>
          </p:nvPr>
        </p:nvSpPr>
        <p:spPr>
          <a:xfrm>
            <a:off x="1851739" y="3616400"/>
            <a:ext cx="8490300" cy="1481700"/>
          </a:xfrm>
          <a:prstGeom prst="rect">
            <a:avLst/>
          </a:prstGeom>
        </p:spPr>
        <p:txBody>
          <a:bodyPr anchorCtr="0" anchor="t" bIns="121900" lIns="121900" spcFirstLastPara="1" rIns="121900" wrap="square" tIns="121900">
            <a:noAutofit/>
          </a:bodyPr>
          <a:lstStyle>
            <a:lvl1pPr indent="-336550" lvl="0" marL="457200" algn="ctr">
              <a:spcBef>
                <a:spcPts val="0"/>
              </a:spcBef>
              <a:spcAft>
                <a:spcPts val="0"/>
              </a:spcAft>
              <a:buClr>
                <a:schemeClr val="lt1"/>
              </a:buClr>
              <a:buSzPts val="1700"/>
              <a:buChar char="●"/>
              <a:defRPr>
                <a:solidFill>
                  <a:schemeClr val="lt1"/>
                </a:solidFill>
              </a:defRPr>
            </a:lvl1pPr>
            <a:lvl2pPr indent="-323850" lvl="1" marL="914400" algn="ctr">
              <a:spcBef>
                <a:spcPts val="2100"/>
              </a:spcBef>
              <a:spcAft>
                <a:spcPts val="0"/>
              </a:spcAft>
              <a:buClr>
                <a:schemeClr val="lt1"/>
              </a:buClr>
              <a:buSzPts val="1500"/>
              <a:buChar char="○"/>
              <a:defRPr>
                <a:solidFill>
                  <a:schemeClr val="lt1"/>
                </a:solidFill>
              </a:defRPr>
            </a:lvl2pPr>
            <a:lvl3pPr indent="-323850" lvl="2" marL="1371600" algn="ctr">
              <a:spcBef>
                <a:spcPts val="2100"/>
              </a:spcBef>
              <a:spcAft>
                <a:spcPts val="0"/>
              </a:spcAft>
              <a:buClr>
                <a:schemeClr val="lt1"/>
              </a:buClr>
              <a:buSzPts val="1500"/>
              <a:buChar char="■"/>
              <a:defRPr>
                <a:solidFill>
                  <a:schemeClr val="lt1"/>
                </a:solidFill>
              </a:defRPr>
            </a:lvl3pPr>
            <a:lvl4pPr indent="-323850" lvl="3" marL="1828800" algn="ctr">
              <a:spcBef>
                <a:spcPts val="2100"/>
              </a:spcBef>
              <a:spcAft>
                <a:spcPts val="0"/>
              </a:spcAft>
              <a:buClr>
                <a:schemeClr val="lt1"/>
              </a:buClr>
              <a:buSzPts val="1500"/>
              <a:buChar char="●"/>
              <a:defRPr>
                <a:solidFill>
                  <a:schemeClr val="lt1"/>
                </a:solidFill>
              </a:defRPr>
            </a:lvl4pPr>
            <a:lvl5pPr indent="-323850" lvl="4" marL="2286000" algn="ctr">
              <a:spcBef>
                <a:spcPts val="2100"/>
              </a:spcBef>
              <a:spcAft>
                <a:spcPts val="0"/>
              </a:spcAft>
              <a:buClr>
                <a:schemeClr val="lt1"/>
              </a:buClr>
              <a:buSzPts val="1500"/>
              <a:buChar char="○"/>
              <a:defRPr>
                <a:solidFill>
                  <a:schemeClr val="lt1"/>
                </a:solidFill>
              </a:defRPr>
            </a:lvl5pPr>
            <a:lvl6pPr indent="-323850" lvl="5" marL="2743200" algn="ctr">
              <a:spcBef>
                <a:spcPts val="2100"/>
              </a:spcBef>
              <a:spcAft>
                <a:spcPts val="0"/>
              </a:spcAft>
              <a:buClr>
                <a:schemeClr val="lt1"/>
              </a:buClr>
              <a:buSzPts val="1500"/>
              <a:buChar char="■"/>
              <a:defRPr>
                <a:solidFill>
                  <a:schemeClr val="lt1"/>
                </a:solidFill>
              </a:defRPr>
            </a:lvl6pPr>
            <a:lvl7pPr indent="-323850" lvl="6" marL="3200400" algn="ctr">
              <a:spcBef>
                <a:spcPts val="2100"/>
              </a:spcBef>
              <a:spcAft>
                <a:spcPts val="0"/>
              </a:spcAft>
              <a:buClr>
                <a:schemeClr val="lt1"/>
              </a:buClr>
              <a:buSzPts val="1500"/>
              <a:buChar char="●"/>
              <a:defRPr>
                <a:solidFill>
                  <a:schemeClr val="lt1"/>
                </a:solidFill>
              </a:defRPr>
            </a:lvl7pPr>
            <a:lvl8pPr indent="-323850" lvl="7" marL="3657600" algn="ctr">
              <a:spcBef>
                <a:spcPts val="2100"/>
              </a:spcBef>
              <a:spcAft>
                <a:spcPts val="0"/>
              </a:spcAft>
              <a:buClr>
                <a:schemeClr val="lt1"/>
              </a:buClr>
              <a:buSzPts val="1500"/>
              <a:buChar char="○"/>
              <a:defRPr>
                <a:solidFill>
                  <a:schemeClr val="lt1"/>
                </a:solidFill>
              </a:defRPr>
            </a:lvl8pPr>
            <a:lvl9pPr indent="-323850" lvl="8" marL="4114800" algn="ctr">
              <a:spcBef>
                <a:spcPts val="2100"/>
              </a:spcBef>
              <a:spcAft>
                <a:spcPts val="2100"/>
              </a:spcAft>
              <a:buClr>
                <a:schemeClr val="lt1"/>
              </a:buClr>
              <a:buSzPts val="1500"/>
              <a:buChar char="■"/>
              <a:defRPr>
                <a:solidFill>
                  <a:schemeClr val="lt1"/>
                </a:solidFill>
              </a:defRPr>
            </a:lvl9pPr>
          </a:lstStyle>
          <a:p/>
        </p:txBody>
      </p:sp>
      <p:sp>
        <p:nvSpPr>
          <p:cNvPr id="276" name="Google Shape;276;p11"/>
          <p:cNvSpPr txBox="1"/>
          <p:nvPr>
            <p:ph idx="12" type="sldNum"/>
          </p:nvPr>
        </p:nvSpPr>
        <p:spPr>
          <a:xfrm>
            <a:off x="11269517" y="6315968"/>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7" name="Shape 277"/>
        <p:cNvGrpSpPr/>
        <p:nvPr/>
      </p:nvGrpSpPr>
      <p:grpSpPr>
        <a:xfrm>
          <a:off x="0" y="0"/>
          <a:ext cx="0" cy="0"/>
          <a:chOff x="0" y="0"/>
          <a:chExt cx="0" cy="0"/>
        </a:xfrm>
      </p:grpSpPr>
      <p:sp>
        <p:nvSpPr>
          <p:cNvPr id="278" name="Google Shape;278;p12"/>
          <p:cNvSpPr txBox="1"/>
          <p:nvPr>
            <p:ph idx="12" type="sldNum"/>
          </p:nvPr>
        </p:nvSpPr>
        <p:spPr>
          <a:xfrm>
            <a:off x="11269517"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83" name="Shape 283"/>
        <p:cNvGrpSpPr/>
        <p:nvPr/>
      </p:nvGrpSpPr>
      <p:grpSpPr>
        <a:xfrm>
          <a:off x="0" y="0"/>
          <a:ext cx="0" cy="0"/>
          <a:chOff x="0" y="0"/>
          <a:chExt cx="0" cy="0"/>
        </a:xfrm>
      </p:grpSpPr>
      <p:sp>
        <p:nvSpPr>
          <p:cNvPr id="284" name="Google Shape;284;p14"/>
          <p:cNvSpPr txBox="1"/>
          <p:nvPr>
            <p:ph type="ctrTitle"/>
          </p:nvPr>
        </p:nvSpPr>
        <p:spPr>
          <a:xfrm>
            <a:off x="415665" y="992767"/>
            <a:ext cx="11362200" cy="27369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285" name="Google Shape;285;p14"/>
          <p:cNvSpPr txBox="1"/>
          <p:nvPr>
            <p:ph idx="1" type="subTitle"/>
          </p:nvPr>
        </p:nvSpPr>
        <p:spPr>
          <a:xfrm>
            <a:off x="415654" y="3778833"/>
            <a:ext cx="11362200" cy="10569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3700"/>
              <a:buNone/>
              <a:defRPr sz="37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286" name="Google Shape;286;p14"/>
          <p:cNvSpPr txBox="1"/>
          <p:nvPr>
            <p:ph idx="12" type="sldNum"/>
          </p:nvPr>
        </p:nvSpPr>
        <p:spPr>
          <a:xfrm>
            <a:off x="1129807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7" name="Shape 287"/>
        <p:cNvGrpSpPr/>
        <p:nvPr/>
      </p:nvGrpSpPr>
      <p:grpSpPr>
        <a:xfrm>
          <a:off x="0" y="0"/>
          <a:ext cx="0" cy="0"/>
          <a:chOff x="0" y="0"/>
          <a:chExt cx="0" cy="0"/>
        </a:xfrm>
      </p:grpSpPr>
      <p:sp>
        <p:nvSpPr>
          <p:cNvPr id="288" name="Google Shape;288;p15"/>
          <p:cNvSpPr txBox="1"/>
          <p:nvPr>
            <p:ph type="title"/>
          </p:nvPr>
        </p:nvSpPr>
        <p:spPr>
          <a:xfrm>
            <a:off x="415654" y="2867800"/>
            <a:ext cx="11362200" cy="11223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89" name="Google Shape;289;p15"/>
          <p:cNvSpPr txBox="1"/>
          <p:nvPr>
            <p:ph idx="12" type="sldNum"/>
          </p:nvPr>
        </p:nvSpPr>
        <p:spPr>
          <a:xfrm>
            <a:off x="1129807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90" name="Shape 290"/>
        <p:cNvGrpSpPr/>
        <p:nvPr/>
      </p:nvGrpSpPr>
      <p:grpSpPr>
        <a:xfrm>
          <a:off x="0" y="0"/>
          <a:ext cx="0" cy="0"/>
          <a:chOff x="0" y="0"/>
          <a:chExt cx="0" cy="0"/>
        </a:xfrm>
      </p:grpSpPr>
      <p:sp>
        <p:nvSpPr>
          <p:cNvPr id="291" name="Google Shape;291;p16"/>
          <p:cNvSpPr txBox="1"/>
          <p:nvPr>
            <p:ph type="title"/>
          </p:nvPr>
        </p:nvSpPr>
        <p:spPr>
          <a:xfrm>
            <a:off x="415654" y="593367"/>
            <a:ext cx="113622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92" name="Google Shape;292;p16"/>
          <p:cNvSpPr txBox="1"/>
          <p:nvPr>
            <p:ph idx="1" type="body"/>
          </p:nvPr>
        </p:nvSpPr>
        <p:spPr>
          <a:xfrm>
            <a:off x="415654" y="1536633"/>
            <a:ext cx="11362200" cy="4555200"/>
          </a:xfrm>
          <a:prstGeom prst="rect">
            <a:avLst/>
          </a:prstGeom>
        </p:spPr>
        <p:txBody>
          <a:bodyPr anchorCtr="0" anchor="t" bIns="121900" lIns="121900" spcFirstLastPara="1" rIns="121900" wrap="square" tIns="121900">
            <a:noAutofit/>
          </a:bodyPr>
          <a:lstStyle>
            <a:lvl1pPr indent="-381000" lvl="0" marL="457200" rtl="0">
              <a:spcBef>
                <a:spcPts val="0"/>
              </a:spcBef>
              <a:spcAft>
                <a:spcPts val="0"/>
              </a:spcAft>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293" name="Google Shape;293;p16"/>
          <p:cNvSpPr txBox="1"/>
          <p:nvPr>
            <p:ph idx="12" type="sldNum"/>
          </p:nvPr>
        </p:nvSpPr>
        <p:spPr>
          <a:xfrm>
            <a:off x="1129807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94" name="Shape 294"/>
        <p:cNvGrpSpPr/>
        <p:nvPr/>
      </p:nvGrpSpPr>
      <p:grpSpPr>
        <a:xfrm>
          <a:off x="0" y="0"/>
          <a:ext cx="0" cy="0"/>
          <a:chOff x="0" y="0"/>
          <a:chExt cx="0" cy="0"/>
        </a:xfrm>
      </p:grpSpPr>
      <p:sp>
        <p:nvSpPr>
          <p:cNvPr id="295" name="Google Shape;295;p17"/>
          <p:cNvSpPr txBox="1"/>
          <p:nvPr>
            <p:ph type="title"/>
          </p:nvPr>
        </p:nvSpPr>
        <p:spPr>
          <a:xfrm>
            <a:off x="415654" y="593367"/>
            <a:ext cx="113622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96" name="Google Shape;296;p17"/>
          <p:cNvSpPr txBox="1"/>
          <p:nvPr>
            <p:ph idx="1" type="body"/>
          </p:nvPr>
        </p:nvSpPr>
        <p:spPr>
          <a:xfrm>
            <a:off x="415654" y="1536633"/>
            <a:ext cx="5334000" cy="45552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97" name="Google Shape;297;p17"/>
          <p:cNvSpPr txBox="1"/>
          <p:nvPr>
            <p:ph idx="2" type="body"/>
          </p:nvPr>
        </p:nvSpPr>
        <p:spPr>
          <a:xfrm>
            <a:off x="6444032" y="1536633"/>
            <a:ext cx="5334000" cy="45552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98" name="Google Shape;298;p17"/>
          <p:cNvSpPr txBox="1"/>
          <p:nvPr>
            <p:ph idx="12" type="sldNum"/>
          </p:nvPr>
        </p:nvSpPr>
        <p:spPr>
          <a:xfrm>
            <a:off x="1129807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9" name="Shape 299"/>
        <p:cNvGrpSpPr/>
        <p:nvPr/>
      </p:nvGrpSpPr>
      <p:grpSpPr>
        <a:xfrm>
          <a:off x="0" y="0"/>
          <a:ext cx="0" cy="0"/>
          <a:chOff x="0" y="0"/>
          <a:chExt cx="0" cy="0"/>
        </a:xfrm>
      </p:grpSpPr>
      <p:sp>
        <p:nvSpPr>
          <p:cNvPr id="300" name="Google Shape;300;p18"/>
          <p:cNvSpPr txBox="1"/>
          <p:nvPr>
            <p:ph type="title"/>
          </p:nvPr>
        </p:nvSpPr>
        <p:spPr>
          <a:xfrm>
            <a:off x="415654" y="593367"/>
            <a:ext cx="113622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301" name="Google Shape;301;p18"/>
          <p:cNvSpPr txBox="1"/>
          <p:nvPr>
            <p:ph idx="12" type="sldNum"/>
          </p:nvPr>
        </p:nvSpPr>
        <p:spPr>
          <a:xfrm>
            <a:off x="1129807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2" name="Shape 302"/>
        <p:cNvGrpSpPr/>
        <p:nvPr/>
      </p:nvGrpSpPr>
      <p:grpSpPr>
        <a:xfrm>
          <a:off x="0" y="0"/>
          <a:ext cx="0" cy="0"/>
          <a:chOff x="0" y="0"/>
          <a:chExt cx="0" cy="0"/>
        </a:xfrm>
      </p:grpSpPr>
      <p:sp>
        <p:nvSpPr>
          <p:cNvPr id="303" name="Google Shape;303;p19"/>
          <p:cNvSpPr txBox="1"/>
          <p:nvPr>
            <p:ph type="title"/>
          </p:nvPr>
        </p:nvSpPr>
        <p:spPr>
          <a:xfrm>
            <a:off x="415654" y="740800"/>
            <a:ext cx="3744600" cy="1007700"/>
          </a:xfrm>
          <a:prstGeom prst="rect">
            <a:avLst/>
          </a:prstGeom>
        </p:spPr>
        <p:txBody>
          <a:bodyPr anchorCtr="0" anchor="b" bIns="121900" lIns="121900" spcFirstLastPara="1" rIns="121900" wrap="square" tIns="121900">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304" name="Google Shape;304;p19"/>
          <p:cNvSpPr txBox="1"/>
          <p:nvPr>
            <p:ph idx="1" type="body"/>
          </p:nvPr>
        </p:nvSpPr>
        <p:spPr>
          <a:xfrm>
            <a:off x="415654" y="1852800"/>
            <a:ext cx="3744600" cy="42393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05" name="Google Shape;305;p19"/>
          <p:cNvSpPr txBox="1"/>
          <p:nvPr>
            <p:ph idx="12" type="sldNum"/>
          </p:nvPr>
        </p:nvSpPr>
        <p:spPr>
          <a:xfrm>
            <a:off x="1129807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06" name="Shape 306"/>
        <p:cNvGrpSpPr/>
        <p:nvPr/>
      </p:nvGrpSpPr>
      <p:grpSpPr>
        <a:xfrm>
          <a:off x="0" y="0"/>
          <a:ext cx="0" cy="0"/>
          <a:chOff x="0" y="0"/>
          <a:chExt cx="0" cy="0"/>
        </a:xfrm>
      </p:grpSpPr>
      <p:sp>
        <p:nvSpPr>
          <p:cNvPr id="307" name="Google Shape;307;p20"/>
          <p:cNvSpPr txBox="1"/>
          <p:nvPr>
            <p:ph type="title"/>
          </p:nvPr>
        </p:nvSpPr>
        <p:spPr>
          <a:xfrm>
            <a:off x="653751" y="600200"/>
            <a:ext cx="8491500" cy="54543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308" name="Google Shape;308;p20"/>
          <p:cNvSpPr txBox="1"/>
          <p:nvPr>
            <p:ph idx="12" type="sldNum"/>
          </p:nvPr>
        </p:nvSpPr>
        <p:spPr>
          <a:xfrm>
            <a:off x="1129807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09" name="Shape 309"/>
        <p:cNvGrpSpPr/>
        <p:nvPr/>
      </p:nvGrpSpPr>
      <p:grpSpPr>
        <a:xfrm>
          <a:off x="0" y="0"/>
          <a:ext cx="0" cy="0"/>
          <a:chOff x="0" y="0"/>
          <a:chExt cx="0" cy="0"/>
        </a:xfrm>
      </p:grpSpPr>
      <p:sp>
        <p:nvSpPr>
          <p:cNvPr id="310" name="Google Shape;310;p21"/>
          <p:cNvSpPr/>
          <p:nvPr/>
        </p:nvSpPr>
        <p:spPr>
          <a:xfrm>
            <a:off x="6096788" y="-167"/>
            <a:ext cx="60969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1" name="Google Shape;311;p21"/>
          <p:cNvSpPr txBox="1"/>
          <p:nvPr>
            <p:ph type="title"/>
          </p:nvPr>
        </p:nvSpPr>
        <p:spPr>
          <a:xfrm>
            <a:off x="354046" y="1644233"/>
            <a:ext cx="5394300" cy="19764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312" name="Google Shape;312;p21"/>
          <p:cNvSpPr txBox="1"/>
          <p:nvPr>
            <p:ph idx="1" type="subTitle"/>
          </p:nvPr>
        </p:nvSpPr>
        <p:spPr>
          <a:xfrm>
            <a:off x="354046" y="3737433"/>
            <a:ext cx="5394300" cy="16467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13" name="Google Shape;313;p21"/>
          <p:cNvSpPr txBox="1"/>
          <p:nvPr>
            <p:ph idx="2" type="body"/>
          </p:nvPr>
        </p:nvSpPr>
        <p:spPr>
          <a:xfrm>
            <a:off x="6586851" y="965433"/>
            <a:ext cx="5116800" cy="4926900"/>
          </a:xfrm>
          <a:prstGeom prst="rect">
            <a:avLst/>
          </a:prstGeom>
        </p:spPr>
        <p:txBody>
          <a:bodyPr anchorCtr="0" anchor="ctr" bIns="121900" lIns="121900" spcFirstLastPara="1" rIns="121900" wrap="square" tIns="121900">
            <a:noAutofit/>
          </a:bodyPr>
          <a:lstStyle>
            <a:lvl1pPr indent="-381000" lvl="0" marL="457200" rtl="0">
              <a:spcBef>
                <a:spcPts val="0"/>
              </a:spcBef>
              <a:spcAft>
                <a:spcPts val="0"/>
              </a:spcAft>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314" name="Google Shape;314;p21"/>
          <p:cNvSpPr txBox="1"/>
          <p:nvPr>
            <p:ph idx="12" type="sldNum"/>
          </p:nvPr>
        </p:nvSpPr>
        <p:spPr>
          <a:xfrm>
            <a:off x="1129807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55" name="Shape 55"/>
        <p:cNvGrpSpPr/>
        <p:nvPr/>
      </p:nvGrpSpPr>
      <p:grpSpPr>
        <a:xfrm>
          <a:off x="0" y="0"/>
          <a:ext cx="0" cy="0"/>
          <a:chOff x="0" y="0"/>
          <a:chExt cx="0" cy="0"/>
        </a:xfrm>
      </p:grpSpPr>
      <p:grpSp>
        <p:nvGrpSpPr>
          <p:cNvPr id="56" name="Google Shape;56;p3"/>
          <p:cNvGrpSpPr/>
          <p:nvPr/>
        </p:nvGrpSpPr>
        <p:grpSpPr>
          <a:xfrm>
            <a:off x="195716" y="4541"/>
            <a:ext cx="1644492" cy="1846001"/>
            <a:chOff x="146769" y="3406"/>
            <a:chExt cx="1233215" cy="1384535"/>
          </a:xfrm>
        </p:grpSpPr>
        <p:grpSp>
          <p:nvGrpSpPr>
            <p:cNvPr id="57" name="Google Shape;57;p3"/>
            <p:cNvGrpSpPr/>
            <p:nvPr/>
          </p:nvGrpSpPr>
          <p:grpSpPr>
            <a:xfrm>
              <a:off x="1063183" y="3406"/>
              <a:ext cx="316800" cy="688513"/>
              <a:chOff x="1063183" y="3406"/>
              <a:chExt cx="316800" cy="688513"/>
            </a:xfrm>
          </p:grpSpPr>
          <p:sp>
            <p:nvSpPr>
              <p:cNvPr id="58" name="Google Shape;58;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0" name="Google Shape;60;p3"/>
            <p:cNvGrpSpPr/>
            <p:nvPr/>
          </p:nvGrpSpPr>
          <p:grpSpPr>
            <a:xfrm>
              <a:off x="604976" y="3406"/>
              <a:ext cx="316800" cy="1036524"/>
              <a:chOff x="604976" y="3406"/>
              <a:chExt cx="316800" cy="1036524"/>
            </a:xfrm>
          </p:grpSpPr>
          <p:sp>
            <p:nvSpPr>
              <p:cNvPr id="61" name="Google Shape;61;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 name="Google Shape;63;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146769" y="3406"/>
              <a:ext cx="316800" cy="1384535"/>
              <a:chOff x="146769" y="3406"/>
              <a:chExt cx="316800" cy="1384535"/>
            </a:xfrm>
          </p:grpSpPr>
          <p:sp>
            <p:nvSpPr>
              <p:cNvPr id="65" name="Google Shape;65;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 name="Google Shape;67;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 name="Google Shape;68;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9" name="Google Shape;69;p3"/>
          <p:cNvGrpSpPr/>
          <p:nvPr/>
        </p:nvGrpSpPr>
        <p:grpSpPr>
          <a:xfrm>
            <a:off x="9034574" y="3871914"/>
            <a:ext cx="2915228" cy="2985925"/>
            <a:chOff x="6775084" y="2904008"/>
            <a:chExt cx="2186148" cy="2239500"/>
          </a:xfrm>
        </p:grpSpPr>
        <p:grpSp>
          <p:nvGrpSpPr>
            <p:cNvPr id="70" name="Google Shape;70;p3"/>
            <p:cNvGrpSpPr/>
            <p:nvPr/>
          </p:nvGrpSpPr>
          <p:grpSpPr>
            <a:xfrm>
              <a:off x="6775084" y="4253708"/>
              <a:ext cx="409500" cy="889800"/>
              <a:chOff x="6775084" y="4253708"/>
              <a:chExt cx="409500" cy="889800"/>
            </a:xfrm>
          </p:grpSpPr>
          <p:sp>
            <p:nvSpPr>
              <p:cNvPr id="71" name="Google Shape;71;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3" name="Google Shape;73;p3"/>
            <p:cNvGrpSpPr/>
            <p:nvPr/>
          </p:nvGrpSpPr>
          <p:grpSpPr>
            <a:xfrm>
              <a:off x="7367299" y="3804008"/>
              <a:ext cx="409500" cy="1339500"/>
              <a:chOff x="7367299" y="3804008"/>
              <a:chExt cx="409500" cy="1339500"/>
            </a:xfrm>
          </p:grpSpPr>
          <p:sp>
            <p:nvSpPr>
              <p:cNvPr id="74" name="Google Shape;74;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7" name="Google Shape;77;p3"/>
            <p:cNvGrpSpPr/>
            <p:nvPr/>
          </p:nvGrpSpPr>
          <p:grpSpPr>
            <a:xfrm>
              <a:off x="7959516" y="3354008"/>
              <a:ext cx="409500" cy="1789500"/>
              <a:chOff x="7959516" y="3354008"/>
              <a:chExt cx="409500" cy="1789500"/>
            </a:xfrm>
          </p:grpSpPr>
          <p:sp>
            <p:nvSpPr>
              <p:cNvPr id="78" name="Google Shape;78;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2" name="Google Shape;82;p3"/>
            <p:cNvGrpSpPr/>
            <p:nvPr/>
          </p:nvGrpSpPr>
          <p:grpSpPr>
            <a:xfrm>
              <a:off x="8551731" y="2904008"/>
              <a:ext cx="409500" cy="2239500"/>
              <a:chOff x="8551731" y="2904008"/>
              <a:chExt cx="409500" cy="2239500"/>
            </a:xfrm>
          </p:grpSpPr>
          <p:sp>
            <p:nvSpPr>
              <p:cNvPr id="83" name="Google Shape;83;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8" name="Google Shape;88;p3"/>
          <p:cNvSpPr txBox="1"/>
          <p:nvPr>
            <p:ph type="title"/>
          </p:nvPr>
        </p:nvSpPr>
        <p:spPr>
          <a:xfrm>
            <a:off x="1098809" y="2151767"/>
            <a:ext cx="7811400" cy="24972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89" name="Google Shape;89;p3"/>
          <p:cNvSpPr txBox="1"/>
          <p:nvPr>
            <p:ph idx="12" type="sldNum"/>
          </p:nvPr>
        </p:nvSpPr>
        <p:spPr>
          <a:xfrm>
            <a:off x="11269517" y="6315968"/>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15" name="Shape 315"/>
        <p:cNvGrpSpPr/>
        <p:nvPr/>
      </p:nvGrpSpPr>
      <p:grpSpPr>
        <a:xfrm>
          <a:off x="0" y="0"/>
          <a:ext cx="0" cy="0"/>
          <a:chOff x="0" y="0"/>
          <a:chExt cx="0" cy="0"/>
        </a:xfrm>
      </p:grpSpPr>
      <p:sp>
        <p:nvSpPr>
          <p:cNvPr id="316" name="Google Shape;316;p22"/>
          <p:cNvSpPr txBox="1"/>
          <p:nvPr>
            <p:ph idx="1" type="body"/>
          </p:nvPr>
        </p:nvSpPr>
        <p:spPr>
          <a:xfrm>
            <a:off x="415654" y="5640767"/>
            <a:ext cx="7999500" cy="806700"/>
          </a:xfrm>
          <a:prstGeom prst="rect">
            <a:avLst/>
          </a:prstGeom>
        </p:spPr>
        <p:txBody>
          <a:bodyPr anchorCtr="0" anchor="ctr" bIns="121900" lIns="121900" spcFirstLastPara="1" rIns="121900" wrap="square" tIns="121900">
            <a:noAutofit/>
          </a:bodyPr>
          <a:lstStyle>
            <a:lvl1pPr indent="-228600" lvl="0" marL="457200" rtl="0">
              <a:lnSpc>
                <a:spcPct val="100000"/>
              </a:lnSpc>
              <a:spcBef>
                <a:spcPts val="0"/>
              </a:spcBef>
              <a:spcAft>
                <a:spcPts val="0"/>
              </a:spcAft>
              <a:buSzPts val="2400"/>
              <a:buNone/>
              <a:defRPr/>
            </a:lvl1pPr>
          </a:lstStyle>
          <a:p/>
        </p:txBody>
      </p:sp>
      <p:sp>
        <p:nvSpPr>
          <p:cNvPr id="317" name="Google Shape;317;p22"/>
          <p:cNvSpPr txBox="1"/>
          <p:nvPr>
            <p:ph idx="12" type="sldNum"/>
          </p:nvPr>
        </p:nvSpPr>
        <p:spPr>
          <a:xfrm>
            <a:off x="1129807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318" name="Shape 318"/>
        <p:cNvGrpSpPr/>
        <p:nvPr/>
      </p:nvGrpSpPr>
      <p:grpSpPr>
        <a:xfrm>
          <a:off x="0" y="0"/>
          <a:ext cx="0" cy="0"/>
          <a:chOff x="0" y="0"/>
          <a:chExt cx="0" cy="0"/>
        </a:xfrm>
      </p:grpSpPr>
      <p:sp>
        <p:nvSpPr>
          <p:cNvPr id="319" name="Google Shape;319;p23"/>
          <p:cNvSpPr txBox="1"/>
          <p:nvPr>
            <p:ph hasCustomPrompt="1" type="title"/>
          </p:nvPr>
        </p:nvSpPr>
        <p:spPr>
          <a:xfrm>
            <a:off x="415654" y="1474833"/>
            <a:ext cx="11362200" cy="26181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16000"/>
              <a:buNone/>
              <a:defRPr sz="160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
        <p:nvSpPr>
          <p:cNvPr id="320" name="Google Shape;320;p23"/>
          <p:cNvSpPr txBox="1"/>
          <p:nvPr>
            <p:ph idx="1" type="body"/>
          </p:nvPr>
        </p:nvSpPr>
        <p:spPr>
          <a:xfrm>
            <a:off x="415654" y="4202967"/>
            <a:ext cx="11362200" cy="1734300"/>
          </a:xfrm>
          <a:prstGeom prst="rect">
            <a:avLst/>
          </a:prstGeom>
        </p:spPr>
        <p:txBody>
          <a:bodyPr anchorCtr="0" anchor="t" bIns="121900" lIns="121900" spcFirstLastPara="1" rIns="121900" wrap="square" tIns="121900">
            <a:noAutofit/>
          </a:bodyPr>
          <a:lstStyle>
            <a:lvl1pPr indent="-381000" lvl="0" marL="457200" rtl="0" algn="ctr">
              <a:spcBef>
                <a:spcPts val="0"/>
              </a:spcBef>
              <a:spcAft>
                <a:spcPts val="0"/>
              </a:spcAft>
              <a:buSzPts val="2400"/>
              <a:buChar char="●"/>
              <a:defRPr/>
            </a:lvl1pPr>
            <a:lvl2pPr indent="-349250" lvl="1" marL="914400" rtl="0" algn="ctr">
              <a:spcBef>
                <a:spcPts val="2100"/>
              </a:spcBef>
              <a:spcAft>
                <a:spcPts val="0"/>
              </a:spcAft>
              <a:buSzPts val="1900"/>
              <a:buChar char="○"/>
              <a:defRPr/>
            </a:lvl2pPr>
            <a:lvl3pPr indent="-349250" lvl="2" marL="1371600" rtl="0" algn="ctr">
              <a:spcBef>
                <a:spcPts val="2100"/>
              </a:spcBef>
              <a:spcAft>
                <a:spcPts val="0"/>
              </a:spcAft>
              <a:buSzPts val="1900"/>
              <a:buChar char="■"/>
              <a:defRPr/>
            </a:lvl3pPr>
            <a:lvl4pPr indent="-349250" lvl="3" marL="1828800" rtl="0" algn="ctr">
              <a:spcBef>
                <a:spcPts val="2100"/>
              </a:spcBef>
              <a:spcAft>
                <a:spcPts val="0"/>
              </a:spcAft>
              <a:buSzPts val="1900"/>
              <a:buChar char="●"/>
              <a:defRPr/>
            </a:lvl4pPr>
            <a:lvl5pPr indent="-349250" lvl="4" marL="2286000" rtl="0" algn="ctr">
              <a:spcBef>
                <a:spcPts val="2100"/>
              </a:spcBef>
              <a:spcAft>
                <a:spcPts val="0"/>
              </a:spcAft>
              <a:buSzPts val="1900"/>
              <a:buChar char="○"/>
              <a:defRPr/>
            </a:lvl5pPr>
            <a:lvl6pPr indent="-349250" lvl="5" marL="2743200" rtl="0" algn="ctr">
              <a:spcBef>
                <a:spcPts val="2100"/>
              </a:spcBef>
              <a:spcAft>
                <a:spcPts val="0"/>
              </a:spcAft>
              <a:buSzPts val="1900"/>
              <a:buChar char="■"/>
              <a:defRPr/>
            </a:lvl6pPr>
            <a:lvl7pPr indent="-349250" lvl="6" marL="3200400" rtl="0" algn="ctr">
              <a:spcBef>
                <a:spcPts val="2100"/>
              </a:spcBef>
              <a:spcAft>
                <a:spcPts val="0"/>
              </a:spcAft>
              <a:buSzPts val="1900"/>
              <a:buChar char="●"/>
              <a:defRPr/>
            </a:lvl7pPr>
            <a:lvl8pPr indent="-349250" lvl="7" marL="3657600" rtl="0" algn="ctr">
              <a:spcBef>
                <a:spcPts val="2100"/>
              </a:spcBef>
              <a:spcAft>
                <a:spcPts val="0"/>
              </a:spcAft>
              <a:buSzPts val="1900"/>
              <a:buChar char="○"/>
              <a:defRPr/>
            </a:lvl8pPr>
            <a:lvl9pPr indent="-349250" lvl="8" marL="4114800" rtl="0" algn="ctr">
              <a:spcBef>
                <a:spcPts val="2100"/>
              </a:spcBef>
              <a:spcAft>
                <a:spcPts val="2100"/>
              </a:spcAft>
              <a:buSzPts val="1900"/>
              <a:buChar char="■"/>
              <a:defRPr/>
            </a:lvl9pPr>
          </a:lstStyle>
          <a:p/>
        </p:txBody>
      </p:sp>
      <p:sp>
        <p:nvSpPr>
          <p:cNvPr id="321" name="Google Shape;321;p23"/>
          <p:cNvSpPr txBox="1"/>
          <p:nvPr>
            <p:ph idx="12" type="sldNum"/>
          </p:nvPr>
        </p:nvSpPr>
        <p:spPr>
          <a:xfrm>
            <a:off x="1129807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22" name="Shape 322"/>
        <p:cNvGrpSpPr/>
        <p:nvPr/>
      </p:nvGrpSpPr>
      <p:grpSpPr>
        <a:xfrm>
          <a:off x="0" y="0"/>
          <a:ext cx="0" cy="0"/>
          <a:chOff x="0" y="0"/>
          <a:chExt cx="0" cy="0"/>
        </a:xfrm>
      </p:grpSpPr>
      <p:sp>
        <p:nvSpPr>
          <p:cNvPr id="323" name="Google Shape;323;p24"/>
          <p:cNvSpPr txBox="1"/>
          <p:nvPr>
            <p:ph idx="12" type="sldNum"/>
          </p:nvPr>
        </p:nvSpPr>
        <p:spPr>
          <a:xfrm>
            <a:off x="1129807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28" name="Shape 328"/>
        <p:cNvGrpSpPr/>
        <p:nvPr/>
      </p:nvGrpSpPr>
      <p:grpSpPr>
        <a:xfrm>
          <a:off x="0" y="0"/>
          <a:ext cx="0" cy="0"/>
          <a:chOff x="0" y="0"/>
          <a:chExt cx="0" cy="0"/>
        </a:xfrm>
      </p:grpSpPr>
      <p:cxnSp>
        <p:nvCxnSpPr>
          <p:cNvPr id="329" name="Google Shape;329;p26"/>
          <p:cNvCxnSpPr/>
          <p:nvPr/>
        </p:nvCxnSpPr>
        <p:spPr>
          <a:xfrm>
            <a:off x="5705137" y="3668217"/>
            <a:ext cx="783300" cy="0"/>
          </a:xfrm>
          <a:prstGeom prst="straightConnector1">
            <a:avLst/>
          </a:prstGeom>
          <a:noFill/>
          <a:ln cap="flat" cmpd="sng" w="76200">
            <a:solidFill>
              <a:schemeClr val="dk1"/>
            </a:solidFill>
            <a:prstDash val="solid"/>
            <a:round/>
            <a:headEnd len="sm" w="sm" type="none"/>
            <a:tailEnd len="sm" w="sm" type="none"/>
          </a:ln>
        </p:spPr>
      </p:cxnSp>
      <p:sp>
        <p:nvSpPr>
          <p:cNvPr id="330" name="Google Shape;330;p26"/>
          <p:cNvSpPr txBox="1"/>
          <p:nvPr>
            <p:ph type="ctrTitle"/>
          </p:nvPr>
        </p:nvSpPr>
        <p:spPr>
          <a:xfrm>
            <a:off x="415654" y="794633"/>
            <a:ext cx="11362200" cy="26103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p:txBody>
      </p:sp>
      <p:sp>
        <p:nvSpPr>
          <p:cNvPr id="331" name="Google Shape;331;p26"/>
          <p:cNvSpPr txBox="1"/>
          <p:nvPr>
            <p:ph idx="1" type="subTitle"/>
          </p:nvPr>
        </p:nvSpPr>
        <p:spPr>
          <a:xfrm>
            <a:off x="415654" y="4221097"/>
            <a:ext cx="11362200" cy="9780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3200"/>
              <a:buNone/>
              <a:defRPr sz="3200"/>
            </a:lvl1pPr>
            <a:lvl2pPr lvl="1" rtl="0" algn="ctr">
              <a:lnSpc>
                <a:spcPct val="100000"/>
              </a:lnSpc>
              <a:spcBef>
                <a:spcPts val="0"/>
              </a:spcBef>
              <a:spcAft>
                <a:spcPts val="0"/>
              </a:spcAft>
              <a:buSzPts val="3200"/>
              <a:buNone/>
              <a:defRPr sz="3200"/>
            </a:lvl2pPr>
            <a:lvl3pPr lvl="2" rtl="0" algn="ctr">
              <a:lnSpc>
                <a:spcPct val="100000"/>
              </a:lnSpc>
              <a:spcBef>
                <a:spcPts val="0"/>
              </a:spcBef>
              <a:spcAft>
                <a:spcPts val="0"/>
              </a:spcAft>
              <a:buSzPts val="3200"/>
              <a:buNone/>
              <a:defRPr sz="3200"/>
            </a:lvl3pPr>
            <a:lvl4pPr lvl="3" rtl="0" algn="ctr">
              <a:lnSpc>
                <a:spcPct val="100000"/>
              </a:lnSpc>
              <a:spcBef>
                <a:spcPts val="0"/>
              </a:spcBef>
              <a:spcAft>
                <a:spcPts val="0"/>
              </a:spcAft>
              <a:buSzPts val="3200"/>
              <a:buNone/>
              <a:defRPr sz="3200"/>
            </a:lvl4pPr>
            <a:lvl5pPr lvl="4" rtl="0" algn="ctr">
              <a:lnSpc>
                <a:spcPct val="100000"/>
              </a:lnSpc>
              <a:spcBef>
                <a:spcPts val="0"/>
              </a:spcBef>
              <a:spcAft>
                <a:spcPts val="0"/>
              </a:spcAft>
              <a:buSzPts val="3200"/>
              <a:buNone/>
              <a:defRPr sz="3200"/>
            </a:lvl5pPr>
            <a:lvl6pPr lvl="5" rtl="0" algn="ctr">
              <a:lnSpc>
                <a:spcPct val="100000"/>
              </a:lnSpc>
              <a:spcBef>
                <a:spcPts val="0"/>
              </a:spcBef>
              <a:spcAft>
                <a:spcPts val="0"/>
              </a:spcAft>
              <a:buSzPts val="3200"/>
              <a:buNone/>
              <a:defRPr sz="3200"/>
            </a:lvl6pPr>
            <a:lvl7pPr lvl="6" rtl="0" algn="ctr">
              <a:lnSpc>
                <a:spcPct val="100000"/>
              </a:lnSpc>
              <a:spcBef>
                <a:spcPts val="0"/>
              </a:spcBef>
              <a:spcAft>
                <a:spcPts val="0"/>
              </a:spcAft>
              <a:buSzPts val="3200"/>
              <a:buNone/>
              <a:defRPr sz="3200"/>
            </a:lvl7pPr>
            <a:lvl8pPr lvl="7" rtl="0" algn="ctr">
              <a:lnSpc>
                <a:spcPct val="100000"/>
              </a:lnSpc>
              <a:spcBef>
                <a:spcPts val="0"/>
              </a:spcBef>
              <a:spcAft>
                <a:spcPts val="0"/>
              </a:spcAft>
              <a:buSzPts val="3200"/>
              <a:buNone/>
              <a:defRPr sz="3200"/>
            </a:lvl8pPr>
            <a:lvl9pPr lvl="8" rtl="0" algn="ctr">
              <a:lnSpc>
                <a:spcPct val="100000"/>
              </a:lnSpc>
              <a:spcBef>
                <a:spcPts val="0"/>
              </a:spcBef>
              <a:spcAft>
                <a:spcPts val="0"/>
              </a:spcAft>
              <a:buSzPts val="3200"/>
              <a:buNone/>
              <a:defRPr sz="3200"/>
            </a:lvl9pPr>
          </a:lstStyle>
          <a:p/>
        </p:txBody>
      </p:sp>
      <p:sp>
        <p:nvSpPr>
          <p:cNvPr id="332" name="Google Shape;332;p26"/>
          <p:cNvSpPr txBox="1"/>
          <p:nvPr>
            <p:ph idx="12" type="sldNum"/>
          </p:nvPr>
        </p:nvSpPr>
        <p:spPr>
          <a:xfrm>
            <a:off x="1129807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333" name="Shape 333"/>
        <p:cNvGrpSpPr/>
        <p:nvPr/>
      </p:nvGrpSpPr>
      <p:grpSpPr>
        <a:xfrm>
          <a:off x="0" y="0"/>
          <a:ext cx="0" cy="0"/>
          <a:chOff x="0" y="0"/>
          <a:chExt cx="0" cy="0"/>
        </a:xfrm>
      </p:grpSpPr>
      <p:sp>
        <p:nvSpPr>
          <p:cNvPr id="334" name="Google Shape;334;p27"/>
          <p:cNvSpPr txBox="1"/>
          <p:nvPr>
            <p:ph type="title"/>
          </p:nvPr>
        </p:nvSpPr>
        <p:spPr>
          <a:xfrm>
            <a:off x="415654" y="3307400"/>
            <a:ext cx="10820700" cy="3261300"/>
          </a:xfrm>
          <a:prstGeom prst="rect">
            <a:avLst/>
          </a:prstGeom>
        </p:spPr>
        <p:txBody>
          <a:bodyPr anchorCtr="0" anchor="b" bIns="121900" lIns="121900" spcFirstLastPara="1" rIns="121900" wrap="square" tIns="121900">
            <a:noAutofit/>
          </a:bodyPr>
          <a:lstStyle>
            <a:lvl1pPr lvl="0" rtl="0">
              <a:spcBef>
                <a:spcPts val="0"/>
              </a:spcBef>
              <a:spcAft>
                <a:spcPts val="0"/>
              </a:spcAft>
              <a:buClr>
                <a:schemeClr val="lt1"/>
              </a:buClr>
              <a:buSzPts val="9100"/>
              <a:buNone/>
              <a:defRPr sz="9100">
                <a:solidFill>
                  <a:schemeClr val="lt1"/>
                </a:solidFill>
              </a:defRPr>
            </a:lvl1pPr>
            <a:lvl2pPr lvl="1" rtl="0">
              <a:spcBef>
                <a:spcPts val="0"/>
              </a:spcBef>
              <a:spcAft>
                <a:spcPts val="0"/>
              </a:spcAft>
              <a:buClr>
                <a:schemeClr val="lt1"/>
              </a:buClr>
              <a:buSzPts val="9100"/>
              <a:buNone/>
              <a:defRPr sz="9100">
                <a:solidFill>
                  <a:schemeClr val="lt1"/>
                </a:solidFill>
              </a:defRPr>
            </a:lvl2pPr>
            <a:lvl3pPr lvl="2" rtl="0">
              <a:spcBef>
                <a:spcPts val="0"/>
              </a:spcBef>
              <a:spcAft>
                <a:spcPts val="0"/>
              </a:spcAft>
              <a:buClr>
                <a:schemeClr val="lt1"/>
              </a:buClr>
              <a:buSzPts val="9100"/>
              <a:buNone/>
              <a:defRPr sz="9100">
                <a:solidFill>
                  <a:schemeClr val="lt1"/>
                </a:solidFill>
              </a:defRPr>
            </a:lvl3pPr>
            <a:lvl4pPr lvl="3" rtl="0">
              <a:spcBef>
                <a:spcPts val="0"/>
              </a:spcBef>
              <a:spcAft>
                <a:spcPts val="0"/>
              </a:spcAft>
              <a:buClr>
                <a:schemeClr val="lt1"/>
              </a:buClr>
              <a:buSzPts val="9100"/>
              <a:buNone/>
              <a:defRPr sz="9100">
                <a:solidFill>
                  <a:schemeClr val="lt1"/>
                </a:solidFill>
              </a:defRPr>
            </a:lvl4pPr>
            <a:lvl5pPr lvl="4" rtl="0">
              <a:spcBef>
                <a:spcPts val="0"/>
              </a:spcBef>
              <a:spcAft>
                <a:spcPts val="0"/>
              </a:spcAft>
              <a:buClr>
                <a:schemeClr val="lt1"/>
              </a:buClr>
              <a:buSzPts val="9100"/>
              <a:buNone/>
              <a:defRPr sz="9100">
                <a:solidFill>
                  <a:schemeClr val="lt1"/>
                </a:solidFill>
              </a:defRPr>
            </a:lvl5pPr>
            <a:lvl6pPr lvl="5" rtl="0">
              <a:spcBef>
                <a:spcPts val="0"/>
              </a:spcBef>
              <a:spcAft>
                <a:spcPts val="0"/>
              </a:spcAft>
              <a:buClr>
                <a:schemeClr val="lt1"/>
              </a:buClr>
              <a:buSzPts val="9100"/>
              <a:buNone/>
              <a:defRPr sz="9100">
                <a:solidFill>
                  <a:schemeClr val="lt1"/>
                </a:solidFill>
              </a:defRPr>
            </a:lvl6pPr>
            <a:lvl7pPr lvl="6" rtl="0">
              <a:spcBef>
                <a:spcPts val="0"/>
              </a:spcBef>
              <a:spcAft>
                <a:spcPts val="0"/>
              </a:spcAft>
              <a:buClr>
                <a:schemeClr val="lt1"/>
              </a:buClr>
              <a:buSzPts val="9100"/>
              <a:buNone/>
              <a:defRPr sz="9100">
                <a:solidFill>
                  <a:schemeClr val="lt1"/>
                </a:solidFill>
              </a:defRPr>
            </a:lvl7pPr>
            <a:lvl8pPr lvl="7" rtl="0">
              <a:spcBef>
                <a:spcPts val="0"/>
              </a:spcBef>
              <a:spcAft>
                <a:spcPts val="0"/>
              </a:spcAft>
              <a:buClr>
                <a:schemeClr val="lt1"/>
              </a:buClr>
              <a:buSzPts val="9100"/>
              <a:buNone/>
              <a:defRPr sz="9100">
                <a:solidFill>
                  <a:schemeClr val="lt1"/>
                </a:solidFill>
              </a:defRPr>
            </a:lvl8pPr>
            <a:lvl9pPr lvl="8" rtl="0">
              <a:spcBef>
                <a:spcPts val="0"/>
              </a:spcBef>
              <a:spcAft>
                <a:spcPts val="0"/>
              </a:spcAft>
              <a:buClr>
                <a:schemeClr val="lt1"/>
              </a:buClr>
              <a:buSzPts val="9100"/>
              <a:buNone/>
              <a:defRPr sz="9100">
                <a:solidFill>
                  <a:schemeClr val="lt1"/>
                </a:solidFill>
              </a:defRPr>
            </a:lvl9pPr>
          </a:lstStyle>
          <a:p/>
        </p:txBody>
      </p:sp>
      <p:sp>
        <p:nvSpPr>
          <p:cNvPr id="335" name="Google Shape;335;p27"/>
          <p:cNvSpPr txBox="1"/>
          <p:nvPr>
            <p:ph idx="12" type="sldNum"/>
          </p:nvPr>
        </p:nvSpPr>
        <p:spPr>
          <a:xfrm>
            <a:off x="11298070" y="6217622"/>
            <a:ext cx="731700" cy="524700"/>
          </a:xfrm>
          <a:prstGeom prst="rect">
            <a:avLst/>
          </a:prstGeom>
        </p:spPr>
        <p:txBody>
          <a:bodyPr anchorCtr="0" anchor="ctr" bIns="121900" lIns="121900" spcFirstLastPara="1" rIns="121900" wrap="square" tIns="12190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36" name="Shape 336"/>
        <p:cNvGrpSpPr/>
        <p:nvPr/>
      </p:nvGrpSpPr>
      <p:grpSpPr>
        <a:xfrm>
          <a:off x="0" y="0"/>
          <a:ext cx="0" cy="0"/>
          <a:chOff x="0" y="0"/>
          <a:chExt cx="0" cy="0"/>
        </a:xfrm>
      </p:grpSpPr>
      <p:sp>
        <p:nvSpPr>
          <p:cNvPr id="337" name="Google Shape;337;p28"/>
          <p:cNvSpPr txBox="1"/>
          <p:nvPr>
            <p:ph type="title"/>
          </p:nvPr>
        </p:nvSpPr>
        <p:spPr>
          <a:xfrm>
            <a:off x="415654" y="593367"/>
            <a:ext cx="113622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38" name="Google Shape;338;p28"/>
          <p:cNvSpPr txBox="1"/>
          <p:nvPr>
            <p:ph idx="1" type="body"/>
          </p:nvPr>
        </p:nvSpPr>
        <p:spPr>
          <a:xfrm>
            <a:off x="415654" y="1536633"/>
            <a:ext cx="11362200" cy="4555200"/>
          </a:xfrm>
          <a:prstGeom prst="rect">
            <a:avLst/>
          </a:prstGeom>
        </p:spPr>
        <p:txBody>
          <a:bodyPr anchorCtr="0" anchor="t" bIns="121900" lIns="121900" spcFirstLastPara="1" rIns="121900" wrap="square" tIns="121900">
            <a:noAutofit/>
          </a:bodyPr>
          <a:lstStyle>
            <a:lvl1pPr indent="-381000" lvl="0" marL="457200" rtl="0">
              <a:spcBef>
                <a:spcPts val="0"/>
              </a:spcBef>
              <a:spcAft>
                <a:spcPts val="0"/>
              </a:spcAft>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339" name="Google Shape;339;p28"/>
          <p:cNvSpPr txBox="1"/>
          <p:nvPr>
            <p:ph idx="12" type="sldNum"/>
          </p:nvPr>
        </p:nvSpPr>
        <p:spPr>
          <a:xfrm>
            <a:off x="1129807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40" name="Shape 340"/>
        <p:cNvGrpSpPr/>
        <p:nvPr/>
      </p:nvGrpSpPr>
      <p:grpSpPr>
        <a:xfrm>
          <a:off x="0" y="0"/>
          <a:ext cx="0" cy="0"/>
          <a:chOff x="0" y="0"/>
          <a:chExt cx="0" cy="0"/>
        </a:xfrm>
      </p:grpSpPr>
      <p:sp>
        <p:nvSpPr>
          <p:cNvPr id="341" name="Google Shape;341;p29"/>
          <p:cNvSpPr txBox="1"/>
          <p:nvPr>
            <p:ph type="title"/>
          </p:nvPr>
        </p:nvSpPr>
        <p:spPr>
          <a:xfrm>
            <a:off x="415654" y="593367"/>
            <a:ext cx="113622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42" name="Google Shape;342;p29"/>
          <p:cNvSpPr txBox="1"/>
          <p:nvPr>
            <p:ph idx="1" type="body"/>
          </p:nvPr>
        </p:nvSpPr>
        <p:spPr>
          <a:xfrm>
            <a:off x="415654" y="1536633"/>
            <a:ext cx="5334000" cy="45552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43" name="Google Shape;343;p29"/>
          <p:cNvSpPr txBox="1"/>
          <p:nvPr>
            <p:ph idx="2" type="body"/>
          </p:nvPr>
        </p:nvSpPr>
        <p:spPr>
          <a:xfrm>
            <a:off x="6444032" y="1536633"/>
            <a:ext cx="5334000" cy="45552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44" name="Google Shape;344;p29"/>
          <p:cNvSpPr txBox="1"/>
          <p:nvPr>
            <p:ph idx="12" type="sldNum"/>
          </p:nvPr>
        </p:nvSpPr>
        <p:spPr>
          <a:xfrm>
            <a:off x="1129807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45" name="Shape 345"/>
        <p:cNvGrpSpPr/>
        <p:nvPr/>
      </p:nvGrpSpPr>
      <p:grpSpPr>
        <a:xfrm>
          <a:off x="0" y="0"/>
          <a:ext cx="0" cy="0"/>
          <a:chOff x="0" y="0"/>
          <a:chExt cx="0" cy="0"/>
        </a:xfrm>
      </p:grpSpPr>
      <p:sp>
        <p:nvSpPr>
          <p:cNvPr id="346" name="Google Shape;346;p30"/>
          <p:cNvSpPr txBox="1"/>
          <p:nvPr>
            <p:ph type="title"/>
          </p:nvPr>
        </p:nvSpPr>
        <p:spPr>
          <a:xfrm>
            <a:off x="415654" y="593367"/>
            <a:ext cx="113622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47" name="Google Shape;347;p30"/>
          <p:cNvSpPr txBox="1"/>
          <p:nvPr>
            <p:ph idx="12" type="sldNum"/>
          </p:nvPr>
        </p:nvSpPr>
        <p:spPr>
          <a:xfrm>
            <a:off x="1129807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8" name="Shape 348"/>
        <p:cNvGrpSpPr/>
        <p:nvPr/>
      </p:nvGrpSpPr>
      <p:grpSpPr>
        <a:xfrm>
          <a:off x="0" y="0"/>
          <a:ext cx="0" cy="0"/>
          <a:chOff x="0" y="0"/>
          <a:chExt cx="0" cy="0"/>
        </a:xfrm>
      </p:grpSpPr>
      <p:sp>
        <p:nvSpPr>
          <p:cNvPr id="349" name="Google Shape;349;p31"/>
          <p:cNvSpPr txBox="1"/>
          <p:nvPr>
            <p:ph type="title"/>
          </p:nvPr>
        </p:nvSpPr>
        <p:spPr>
          <a:xfrm>
            <a:off x="415654" y="842400"/>
            <a:ext cx="3744600" cy="1007700"/>
          </a:xfrm>
          <a:prstGeom prst="rect">
            <a:avLst/>
          </a:prstGeom>
        </p:spPr>
        <p:txBody>
          <a:bodyPr anchorCtr="0" anchor="b" bIns="121900" lIns="121900" spcFirstLastPara="1" rIns="121900" wrap="square" tIns="121900">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350" name="Google Shape;350;p31"/>
          <p:cNvSpPr txBox="1"/>
          <p:nvPr>
            <p:ph idx="1" type="body"/>
          </p:nvPr>
        </p:nvSpPr>
        <p:spPr>
          <a:xfrm>
            <a:off x="415654" y="1987833"/>
            <a:ext cx="3744600" cy="410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51" name="Google Shape;351;p31"/>
          <p:cNvSpPr txBox="1"/>
          <p:nvPr>
            <p:ph idx="12" type="sldNum"/>
          </p:nvPr>
        </p:nvSpPr>
        <p:spPr>
          <a:xfrm>
            <a:off x="1129807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2" name="Shape 352"/>
        <p:cNvGrpSpPr/>
        <p:nvPr/>
      </p:nvGrpSpPr>
      <p:grpSpPr>
        <a:xfrm>
          <a:off x="0" y="0"/>
          <a:ext cx="0" cy="0"/>
          <a:chOff x="0" y="0"/>
          <a:chExt cx="0" cy="0"/>
        </a:xfrm>
      </p:grpSpPr>
      <p:sp>
        <p:nvSpPr>
          <p:cNvPr id="353" name="Google Shape;353;p32"/>
          <p:cNvSpPr txBox="1"/>
          <p:nvPr>
            <p:ph type="title"/>
          </p:nvPr>
        </p:nvSpPr>
        <p:spPr>
          <a:xfrm>
            <a:off x="653751" y="701800"/>
            <a:ext cx="7579500" cy="54543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lt1"/>
              </a:buClr>
              <a:buSzPts val="6400"/>
              <a:buNone/>
              <a:defRPr sz="6400">
                <a:solidFill>
                  <a:schemeClr val="lt1"/>
                </a:solidFill>
              </a:defRPr>
            </a:lvl1pPr>
            <a:lvl2pPr lvl="1" rtl="0">
              <a:spcBef>
                <a:spcPts val="0"/>
              </a:spcBef>
              <a:spcAft>
                <a:spcPts val="0"/>
              </a:spcAft>
              <a:buClr>
                <a:schemeClr val="lt1"/>
              </a:buClr>
              <a:buSzPts val="6400"/>
              <a:buNone/>
              <a:defRPr sz="6400">
                <a:solidFill>
                  <a:schemeClr val="lt1"/>
                </a:solidFill>
              </a:defRPr>
            </a:lvl2pPr>
            <a:lvl3pPr lvl="2" rtl="0">
              <a:spcBef>
                <a:spcPts val="0"/>
              </a:spcBef>
              <a:spcAft>
                <a:spcPts val="0"/>
              </a:spcAft>
              <a:buClr>
                <a:schemeClr val="lt1"/>
              </a:buClr>
              <a:buSzPts val="6400"/>
              <a:buNone/>
              <a:defRPr sz="6400">
                <a:solidFill>
                  <a:schemeClr val="lt1"/>
                </a:solidFill>
              </a:defRPr>
            </a:lvl3pPr>
            <a:lvl4pPr lvl="3" rtl="0">
              <a:spcBef>
                <a:spcPts val="0"/>
              </a:spcBef>
              <a:spcAft>
                <a:spcPts val="0"/>
              </a:spcAft>
              <a:buClr>
                <a:schemeClr val="lt1"/>
              </a:buClr>
              <a:buSzPts val="6400"/>
              <a:buNone/>
              <a:defRPr sz="6400">
                <a:solidFill>
                  <a:schemeClr val="lt1"/>
                </a:solidFill>
              </a:defRPr>
            </a:lvl4pPr>
            <a:lvl5pPr lvl="4" rtl="0">
              <a:spcBef>
                <a:spcPts val="0"/>
              </a:spcBef>
              <a:spcAft>
                <a:spcPts val="0"/>
              </a:spcAft>
              <a:buClr>
                <a:schemeClr val="lt1"/>
              </a:buClr>
              <a:buSzPts val="6400"/>
              <a:buNone/>
              <a:defRPr sz="6400">
                <a:solidFill>
                  <a:schemeClr val="lt1"/>
                </a:solidFill>
              </a:defRPr>
            </a:lvl5pPr>
            <a:lvl6pPr lvl="5" rtl="0">
              <a:spcBef>
                <a:spcPts val="0"/>
              </a:spcBef>
              <a:spcAft>
                <a:spcPts val="0"/>
              </a:spcAft>
              <a:buClr>
                <a:schemeClr val="lt1"/>
              </a:buClr>
              <a:buSzPts val="6400"/>
              <a:buNone/>
              <a:defRPr sz="6400">
                <a:solidFill>
                  <a:schemeClr val="lt1"/>
                </a:solidFill>
              </a:defRPr>
            </a:lvl6pPr>
            <a:lvl7pPr lvl="6" rtl="0">
              <a:spcBef>
                <a:spcPts val="0"/>
              </a:spcBef>
              <a:spcAft>
                <a:spcPts val="0"/>
              </a:spcAft>
              <a:buClr>
                <a:schemeClr val="lt1"/>
              </a:buClr>
              <a:buSzPts val="6400"/>
              <a:buNone/>
              <a:defRPr sz="6400">
                <a:solidFill>
                  <a:schemeClr val="lt1"/>
                </a:solidFill>
              </a:defRPr>
            </a:lvl7pPr>
            <a:lvl8pPr lvl="7" rtl="0">
              <a:spcBef>
                <a:spcPts val="0"/>
              </a:spcBef>
              <a:spcAft>
                <a:spcPts val="0"/>
              </a:spcAft>
              <a:buClr>
                <a:schemeClr val="lt1"/>
              </a:buClr>
              <a:buSzPts val="6400"/>
              <a:buNone/>
              <a:defRPr sz="6400">
                <a:solidFill>
                  <a:schemeClr val="lt1"/>
                </a:solidFill>
              </a:defRPr>
            </a:lvl8pPr>
            <a:lvl9pPr lvl="8" rtl="0">
              <a:spcBef>
                <a:spcPts val="0"/>
              </a:spcBef>
              <a:spcAft>
                <a:spcPts val="0"/>
              </a:spcAft>
              <a:buClr>
                <a:schemeClr val="lt1"/>
              </a:buClr>
              <a:buSzPts val="6400"/>
              <a:buNone/>
              <a:defRPr sz="6400">
                <a:solidFill>
                  <a:schemeClr val="lt1"/>
                </a:solidFill>
              </a:defRPr>
            </a:lvl9pPr>
          </a:lstStyle>
          <a:p/>
        </p:txBody>
      </p:sp>
      <p:sp>
        <p:nvSpPr>
          <p:cNvPr id="354" name="Google Shape;354;p32"/>
          <p:cNvSpPr txBox="1"/>
          <p:nvPr>
            <p:ph idx="12" type="sldNum"/>
          </p:nvPr>
        </p:nvSpPr>
        <p:spPr>
          <a:xfrm>
            <a:off x="11298070" y="6217622"/>
            <a:ext cx="731700" cy="524700"/>
          </a:xfrm>
          <a:prstGeom prst="rect">
            <a:avLst/>
          </a:prstGeom>
        </p:spPr>
        <p:txBody>
          <a:bodyPr anchorCtr="0" anchor="ctr" bIns="121900" lIns="121900" spcFirstLastPara="1" rIns="121900" wrap="square" tIns="12190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0" name="Shape 90"/>
        <p:cNvGrpSpPr/>
        <p:nvPr/>
      </p:nvGrpSpPr>
      <p:grpSpPr>
        <a:xfrm>
          <a:off x="0" y="0"/>
          <a:ext cx="0" cy="0"/>
          <a:chOff x="0" y="0"/>
          <a:chExt cx="0" cy="0"/>
        </a:xfrm>
      </p:grpSpPr>
      <p:grpSp>
        <p:nvGrpSpPr>
          <p:cNvPr id="91" name="Google Shape;91;p4"/>
          <p:cNvGrpSpPr/>
          <p:nvPr/>
        </p:nvGrpSpPr>
        <p:grpSpPr>
          <a:xfrm>
            <a:off x="834745" y="399168"/>
            <a:ext cx="1332639" cy="1332416"/>
            <a:chOff x="348199" y="179450"/>
            <a:chExt cx="1116300" cy="1116300"/>
          </a:xfrm>
        </p:grpSpPr>
        <p:sp>
          <p:nvSpPr>
            <p:cNvPr id="92" name="Google Shape;92;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3" name="Google Shape;93;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4" name="Google Shape;94;p4"/>
          <p:cNvSpPr txBox="1"/>
          <p:nvPr>
            <p:ph type="title"/>
          </p:nvPr>
        </p:nvSpPr>
        <p:spPr>
          <a:xfrm>
            <a:off x="1738625" y="798100"/>
            <a:ext cx="9375300" cy="13323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5" name="Google Shape;95;p4"/>
          <p:cNvSpPr txBox="1"/>
          <p:nvPr>
            <p:ph idx="1" type="body"/>
          </p:nvPr>
        </p:nvSpPr>
        <p:spPr>
          <a:xfrm>
            <a:off x="1738625" y="2653400"/>
            <a:ext cx="9375300" cy="33888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96" name="Google Shape;96;p4"/>
          <p:cNvSpPr txBox="1"/>
          <p:nvPr>
            <p:ph idx="12" type="sldNum"/>
          </p:nvPr>
        </p:nvSpPr>
        <p:spPr>
          <a:xfrm>
            <a:off x="11269517"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5" name="Shape 355"/>
        <p:cNvGrpSpPr/>
        <p:nvPr/>
      </p:nvGrpSpPr>
      <p:grpSpPr>
        <a:xfrm>
          <a:off x="0" y="0"/>
          <a:ext cx="0" cy="0"/>
          <a:chOff x="0" y="0"/>
          <a:chExt cx="0" cy="0"/>
        </a:xfrm>
      </p:grpSpPr>
      <p:sp>
        <p:nvSpPr>
          <p:cNvPr id="356" name="Google Shape;356;p33"/>
          <p:cNvSpPr/>
          <p:nvPr/>
        </p:nvSpPr>
        <p:spPr>
          <a:xfrm>
            <a:off x="6096788" y="133"/>
            <a:ext cx="6096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357" name="Google Shape;357;p33"/>
          <p:cNvCxnSpPr/>
          <p:nvPr/>
        </p:nvCxnSpPr>
        <p:spPr>
          <a:xfrm>
            <a:off x="6707100" y="5994000"/>
            <a:ext cx="624600" cy="0"/>
          </a:xfrm>
          <a:prstGeom prst="straightConnector1">
            <a:avLst/>
          </a:prstGeom>
          <a:noFill/>
          <a:ln cap="flat" cmpd="sng" w="19050">
            <a:solidFill>
              <a:schemeClr val="lt1"/>
            </a:solidFill>
            <a:prstDash val="solid"/>
            <a:round/>
            <a:headEnd len="sm" w="sm" type="none"/>
            <a:tailEnd len="sm" w="sm" type="none"/>
          </a:ln>
        </p:spPr>
      </p:cxnSp>
      <p:sp>
        <p:nvSpPr>
          <p:cNvPr id="358" name="Google Shape;358;p33"/>
          <p:cNvSpPr txBox="1"/>
          <p:nvPr>
            <p:ph type="title"/>
          </p:nvPr>
        </p:nvSpPr>
        <p:spPr>
          <a:xfrm>
            <a:off x="354046" y="1834132"/>
            <a:ext cx="5394300" cy="20691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5100"/>
              <a:buNone/>
              <a:defRPr sz="5100"/>
            </a:lvl1pPr>
            <a:lvl2pPr lvl="1" rtl="0" algn="ctr">
              <a:spcBef>
                <a:spcPts val="0"/>
              </a:spcBef>
              <a:spcAft>
                <a:spcPts val="0"/>
              </a:spcAft>
              <a:buSzPts val="5100"/>
              <a:buNone/>
              <a:defRPr sz="5100"/>
            </a:lvl2pPr>
            <a:lvl3pPr lvl="2" rtl="0" algn="ctr">
              <a:spcBef>
                <a:spcPts val="0"/>
              </a:spcBef>
              <a:spcAft>
                <a:spcPts val="0"/>
              </a:spcAft>
              <a:buSzPts val="5100"/>
              <a:buNone/>
              <a:defRPr sz="5100"/>
            </a:lvl3pPr>
            <a:lvl4pPr lvl="3" rtl="0" algn="ctr">
              <a:spcBef>
                <a:spcPts val="0"/>
              </a:spcBef>
              <a:spcAft>
                <a:spcPts val="0"/>
              </a:spcAft>
              <a:buSzPts val="5100"/>
              <a:buNone/>
              <a:defRPr sz="5100"/>
            </a:lvl4pPr>
            <a:lvl5pPr lvl="4" rtl="0" algn="ctr">
              <a:spcBef>
                <a:spcPts val="0"/>
              </a:spcBef>
              <a:spcAft>
                <a:spcPts val="0"/>
              </a:spcAft>
              <a:buSzPts val="5100"/>
              <a:buNone/>
              <a:defRPr sz="5100"/>
            </a:lvl5pPr>
            <a:lvl6pPr lvl="5" rtl="0" algn="ctr">
              <a:spcBef>
                <a:spcPts val="0"/>
              </a:spcBef>
              <a:spcAft>
                <a:spcPts val="0"/>
              </a:spcAft>
              <a:buSzPts val="5100"/>
              <a:buNone/>
              <a:defRPr sz="5100"/>
            </a:lvl6pPr>
            <a:lvl7pPr lvl="6" rtl="0" algn="ctr">
              <a:spcBef>
                <a:spcPts val="0"/>
              </a:spcBef>
              <a:spcAft>
                <a:spcPts val="0"/>
              </a:spcAft>
              <a:buSzPts val="5100"/>
              <a:buNone/>
              <a:defRPr sz="5100"/>
            </a:lvl7pPr>
            <a:lvl8pPr lvl="7" rtl="0" algn="ctr">
              <a:spcBef>
                <a:spcPts val="0"/>
              </a:spcBef>
              <a:spcAft>
                <a:spcPts val="0"/>
              </a:spcAft>
              <a:buSzPts val="5100"/>
              <a:buNone/>
              <a:defRPr sz="5100"/>
            </a:lvl8pPr>
            <a:lvl9pPr lvl="8" rtl="0" algn="ctr">
              <a:spcBef>
                <a:spcPts val="0"/>
              </a:spcBef>
              <a:spcAft>
                <a:spcPts val="0"/>
              </a:spcAft>
              <a:buSzPts val="5100"/>
              <a:buNone/>
              <a:defRPr sz="5100"/>
            </a:lvl9pPr>
          </a:lstStyle>
          <a:p/>
        </p:txBody>
      </p:sp>
      <p:sp>
        <p:nvSpPr>
          <p:cNvPr id="359" name="Google Shape;359;p33"/>
          <p:cNvSpPr txBox="1"/>
          <p:nvPr>
            <p:ph idx="1" type="subTitle"/>
          </p:nvPr>
        </p:nvSpPr>
        <p:spPr>
          <a:xfrm>
            <a:off x="354046" y="3974834"/>
            <a:ext cx="5394300" cy="17940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360" name="Google Shape;360;p33"/>
          <p:cNvSpPr txBox="1"/>
          <p:nvPr>
            <p:ph idx="2" type="body"/>
          </p:nvPr>
        </p:nvSpPr>
        <p:spPr>
          <a:xfrm>
            <a:off x="6586851" y="965600"/>
            <a:ext cx="5116800" cy="4926900"/>
          </a:xfrm>
          <a:prstGeom prst="rect">
            <a:avLst/>
          </a:prstGeom>
        </p:spPr>
        <p:txBody>
          <a:bodyPr anchorCtr="0" anchor="ctr" bIns="121900" lIns="121900" spcFirstLastPara="1" rIns="121900" wrap="square" tIns="121900">
            <a:noAutofit/>
          </a:bodyPr>
          <a:lstStyle>
            <a:lvl1pPr indent="-381000" lvl="0" marL="457200" rtl="0">
              <a:spcBef>
                <a:spcPts val="0"/>
              </a:spcBef>
              <a:spcAft>
                <a:spcPts val="0"/>
              </a:spcAft>
              <a:buClr>
                <a:schemeClr val="lt1"/>
              </a:buClr>
              <a:buSzPts val="2400"/>
              <a:buChar char="●"/>
              <a:defRPr>
                <a:solidFill>
                  <a:schemeClr val="lt1"/>
                </a:solidFill>
              </a:defRPr>
            </a:lvl1pPr>
            <a:lvl2pPr indent="-349250" lvl="1" marL="914400" rtl="0">
              <a:spcBef>
                <a:spcPts val="2100"/>
              </a:spcBef>
              <a:spcAft>
                <a:spcPts val="0"/>
              </a:spcAft>
              <a:buClr>
                <a:schemeClr val="lt1"/>
              </a:buClr>
              <a:buSzPts val="1900"/>
              <a:buChar char="○"/>
              <a:defRPr>
                <a:solidFill>
                  <a:schemeClr val="lt1"/>
                </a:solidFill>
              </a:defRPr>
            </a:lvl2pPr>
            <a:lvl3pPr indent="-349250" lvl="2" marL="1371600" rtl="0">
              <a:spcBef>
                <a:spcPts val="2100"/>
              </a:spcBef>
              <a:spcAft>
                <a:spcPts val="0"/>
              </a:spcAft>
              <a:buClr>
                <a:schemeClr val="lt1"/>
              </a:buClr>
              <a:buSzPts val="1900"/>
              <a:buChar char="■"/>
              <a:defRPr>
                <a:solidFill>
                  <a:schemeClr val="lt1"/>
                </a:solidFill>
              </a:defRPr>
            </a:lvl3pPr>
            <a:lvl4pPr indent="-349250" lvl="3" marL="1828800" rtl="0">
              <a:spcBef>
                <a:spcPts val="2100"/>
              </a:spcBef>
              <a:spcAft>
                <a:spcPts val="0"/>
              </a:spcAft>
              <a:buClr>
                <a:schemeClr val="lt1"/>
              </a:buClr>
              <a:buSzPts val="1900"/>
              <a:buChar char="●"/>
              <a:defRPr>
                <a:solidFill>
                  <a:schemeClr val="lt1"/>
                </a:solidFill>
              </a:defRPr>
            </a:lvl4pPr>
            <a:lvl5pPr indent="-349250" lvl="4" marL="2286000" rtl="0">
              <a:spcBef>
                <a:spcPts val="2100"/>
              </a:spcBef>
              <a:spcAft>
                <a:spcPts val="0"/>
              </a:spcAft>
              <a:buClr>
                <a:schemeClr val="lt1"/>
              </a:buClr>
              <a:buSzPts val="1900"/>
              <a:buChar char="○"/>
              <a:defRPr>
                <a:solidFill>
                  <a:schemeClr val="lt1"/>
                </a:solidFill>
              </a:defRPr>
            </a:lvl5pPr>
            <a:lvl6pPr indent="-349250" lvl="5" marL="2743200" rtl="0">
              <a:spcBef>
                <a:spcPts val="2100"/>
              </a:spcBef>
              <a:spcAft>
                <a:spcPts val="0"/>
              </a:spcAft>
              <a:buClr>
                <a:schemeClr val="lt1"/>
              </a:buClr>
              <a:buSzPts val="1900"/>
              <a:buChar char="■"/>
              <a:defRPr>
                <a:solidFill>
                  <a:schemeClr val="lt1"/>
                </a:solidFill>
              </a:defRPr>
            </a:lvl6pPr>
            <a:lvl7pPr indent="-349250" lvl="6" marL="3200400" rtl="0">
              <a:spcBef>
                <a:spcPts val="2100"/>
              </a:spcBef>
              <a:spcAft>
                <a:spcPts val="0"/>
              </a:spcAft>
              <a:buClr>
                <a:schemeClr val="lt1"/>
              </a:buClr>
              <a:buSzPts val="1900"/>
              <a:buChar char="●"/>
              <a:defRPr>
                <a:solidFill>
                  <a:schemeClr val="lt1"/>
                </a:solidFill>
              </a:defRPr>
            </a:lvl7pPr>
            <a:lvl8pPr indent="-349250" lvl="7" marL="3657600" rtl="0">
              <a:spcBef>
                <a:spcPts val="2100"/>
              </a:spcBef>
              <a:spcAft>
                <a:spcPts val="0"/>
              </a:spcAft>
              <a:buClr>
                <a:schemeClr val="lt1"/>
              </a:buClr>
              <a:buSzPts val="1900"/>
              <a:buChar char="○"/>
              <a:defRPr>
                <a:solidFill>
                  <a:schemeClr val="lt1"/>
                </a:solidFill>
              </a:defRPr>
            </a:lvl8pPr>
            <a:lvl9pPr indent="-349250" lvl="8" marL="4114800" rtl="0">
              <a:spcBef>
                <a:spcPts val="2100"/>
              </a:spcBef>
              <a:spcAft>
                <a:spcPts val="2100"/>
              </a:spcAft>
              <a:buClr>
                <a:schemeClr val="lt1"/>
              </a:buClr>
              <a:buSzPts val="1900"/>
              <a:buChar char="■"/>
              <a:defRPr>
                <a:solidFill>
                  <a:schemeClr val="lt1"/>
                </a:solidFill>
              </a:defRPr>
            </a:lvl9pPr>
          </a:lstStyle>
          <a:p/>
        </p:txBody>
      </p:sp>
      <p:sp>
        <p:nvSpPr>
          <p:cNvPr id="361" name="Google Shape;361;p33"/>
          <p:cNvSpPr txBox="1"/>
          <p:nvPr>
            <p:ph idx="12" type="sldNum"/>
          </p:nvPr>
        </p:nvSpPr>
        <p:spPr>
          <a:xfrm>
            <a:off x="11298070" y="6217622"/>
            <a:ext cx="731700" cy="524700"/>
          </a:xfrm>
          <a:prstGeom prst="rect">
            <a:avLst/>
          </a:prstGeom>
        </p:spPr>
        <p:txBody>
          <a:bodyPr anchorCtr="0" anchor="ctr" bIns="121900" lIns="121900" spcFirstLastPara="1" rIns="121900" wrap="square" tIns="12190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62" name="Shape 362"/>
        <p:cNvGrpSpPr/>
        <p:nvPr/>
      </p:nvGrpSpPr>
      <p:grpSpPr>
        <a:xfrm>
          <a:off x="0" y="0"/>
          <a:ext cx="0" cy="0"/>
          <a:chOff x="0" y="0"/>
          <a:chExt cx="0" cy="0"/>
        </a:xfrm>
      </p:grpSpPr>
      <p:sp>
        <p:nvSpPr>
          <p:cNvPr id="363" name="Google Shape;363;p34"/>
          <p:cNvSpPr txBox="1"/>
          <p:nvPr>
            <p:ph idx="1" type="body"/>
          </p:nvPr>
        </p:nvSpPr>
        <p:spPr>
          <a:xfrm>
            <a:off x="426055" y="5644967"/>
            <a:ext cx="7999500" cy="798300"/>
          </a:xfrm>
          <a:prstGeom prst="rect">
            <a:avLst/>
          </a:prstGeom>
        </p:spPr>
        <p:txBody>
          <a:bodyPr anchorCtr="0" anchor="ctr" bIns="121900" lIns="121900" spcFirstLastPara="1" rIns="121900" wrap="square" tIns="121900">
            <a:noAutofit/>
          </a:bodyPr>
          <a:lstStyle>
            <a:lvl1pPr indent="-228600" lvl="0" marL="457200" rtl="0">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p:txBody>
      </p:sp>
      <p:sp>
        <p:nvSpPr>
          <p:cNvPr id="364" name="Google Shape;364;p34"/>
          <p:cNvSpPr txBox="1"/>
          <p:nvPr>
            <p:ph idx="12" type="sldNum"/>
          </p:nvPr>
        </p:nvSpPr>
        <p:spPr>
          <a:xfrm>
            <a:off x="1129807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365" name="Shape 365"/>
        <p:cNvGrpSpPr/>
        <p:nvPr/>
      </p:nvGrpSpPr>
      <p:grpSpPr>
        <a:xfrm>
          <a:off x="0" y="0"/>
          <a:ext cx="0" cy="0"/>
          <a:chOff x="0" y="0"/>
          <a:chExt cx="0" cy="0"/>
        </a:xfrm>
      </p:grpSpPr>
      <p:sp>
        <p:nvSpPr>
          <p:cNvPr id="366" name="Google Shape;366;p35"/>
          <p:cNvSpPr txBox="1"/>
          <p:nvPr>
            <p:ph hasCustomPrompt="1" type="title"/>
          </p:nvPr>
        </p:nvSpPr>
        <p:spPr>
          <a:xfrm>
            <a:off x="415654" y="1557233"/>
            <a:ext cx="11362200" cy="2640000"/>
          </a:xfrm>
          <a:prstGeom prst="rect">
            <a:avLst/>
          </a:prstGeom>
        </p:spPr>
        <p:txBody>
          <a:bodyPr anchorCtr="0" anchor="ctr" bIns="121900" lIns="121900" spcFirstLastPara="1" rIns="121900" wrap="square" tIns="121900">
            <a:noAutofit/>
          </a:bodyPr>
          <a:lstStyle>
            <a:lvl1pPr lvl="0" rtl="0" algn="ctr">
              <a:spcBef>
                <a:spcPts val="0"/>
              </a:spcBef>
              <a:spcAft>
                <a:spcPts val="0"/>
              </a:spcAft>
              <a:buClr>
                <a:schemeClr val="dk1"/>
              </a:buClr>
              <a:buSzPts val="14700"/>
              <a:buNone/>
              <a:defRPr sz="14700">
                <a:solidFill>
                  <a:schemeClr val="dk1"/>
                </a:solidFill>
              </a:defRPr>
            </a:lvl1pPr>
            <a:lvl2pPr lvl="1" rtl="0" algn="ctr">
              <a:spcBef>
                <a:spcPts val="0"/>
              </a:spcBef>
              <a:spcAft>
                <a:spcPts val="0"/>
              </a:spcAft>
              <a:buClr>
                <a:schemeClr val="dk1"/>
              </a:buClr>
              <a:buSzPts val="14700"/>
              <a:buNone/>
              <a:defRPr sz="14700">
                <a:solidFill>
                  <a:schemeClr val="dk1"/>
                </a:solidFill>
              </a:defRPr>
            </a:lvl2pPr>
            <a:lvl3pPr lvl="2" rtl="0" algn="ctr">
              <a:spcBef>
                <a:spcPts val="0"/>
              </a:spcBef>
              <a:spcAft>
                <a:spcPts val="0"/>
              </a:spcAft>
              <a:buClr>
                <a:schemeClr val="dk1"/>
              </a:buClr>
              <a:buSzPts val="14700"/>
              <a:buNone/>
              <a:defRPr sz="14700">
                <a:solidFill>
                  <a:schemeClr val="dk1"/>
                </a:solidFill>
              </a:defRPr>
            </a:lvl3pPr>
            <a:lvl4pPr lvl="3" rtl="0" algn="ctr">
              <a:spcBef>
                <a:spcPts val="0"/>
              </a:spcBef>
              <a:spcAft>
                <a:spcPts val="0"/>
              </a:spcAft>
              <a:buClr>
                <a:schemeClr val="dk1"/>
              </a:buClr>
              <a:buSzPts val="14700"/>
              <a:buNone/>
              <a:defRPr sz="14700">
                <a:solidFill>
                  <a:schemeClr val="dk1"/>
                </a:solidFill>
              </a:defRPr>
            </a:lvl4pPr>
            <a:lvl5pPr lvl="4" rtl="0" algn="ctr">
              <a:spcBef>
                <a:spcPts val="0"/>
              </a:spcBef>
              <a:spcAft>
                <a:spcPts val="0"/>
              </a:spcAft>
              <a:buClr>
                <a:schemeClr val="dk1"/>
              </a:buClr>
              <a:buSzPts val="14700"/>
              <a:buNone/>
              <a:defRPr sz="14700">
                <a:solidFill>
                  <a:schemeClr val="dk1"/>
                </a:solidFill>
              </a:defRPr>
            </a:lvl5pPr>
            <a:lvl6pPr lvl="5" rtl="0" algn="ctr">
              <a:spcBef>
                <a:spcPts val="0"/>
              </a:spcBef>
              <a:spcAft>
                <a:spcPts val="0"/>
              </a:spcAft>
              <a:buClr>
                <a:schemeClr val="dk1"/>
              </a:buClr>
              <a:buSzPts val="14700"/>
              <a:buNone/>
              <a:defRPr sz="14700">
                <a:solidFill>
                  <a:schemeClr val="dk1"/>
                </a:solidFill>
              </a:defRPr>
            </a:lvl6pPr>
            <a:lvl7pPr lvl="6" rtl="0" algn="ctr">
              <a:spcBef>
                <a:spcPts val="0"/>
              </a:spcBef>
              <a:spcAft>
                <a:spcPts val="0"/>
              </a:spcAft>
              <a:buClr>
                <a:schemeClr val="dk1"/>
              </a:buClr>
              <a:buSzPts val="14700"/>
              <a:buNone/>
              <a:defRPr sz="14700">
                <a:solidFill>
                  <a:schemeClr val="dk1"/>
                </a:solidFill>
              </a:defRPr>
            </a:lvl7pPr>
            <a:lvl8pPr lvl="7" rtl="0" algn="ctr">
              <a:spcBef>
                <a:spcPts val="0"/>
              </a:spcBef>
              <a:spcAft>
                <a:spcPts val="0"/>
              </a:spcAft>
              <a:buClr>
                <a:schemeClr val="dk1"/>
              </a:buClr>
              <a:buSzPts val="14700"/>
              <a:buNone/>
              <a:defRPr sz="14700">
                <a:solidFill>
                  <a:schemeClr val="dk1"/>
                </a:solidFill>
              </a:defRPr>
            </a:lvl8pPr>
            <a:lvl9pPr lvl="8" rtl="0" algn="ctr">
              <a:spcBef>
                <a:spcPts val="0"/>
              </a:spcBef>
              <a:spcAft>
                <a:spcPts val="0"/>
              </a:spcAft>
              <a:buClr>
                <a:schemeClr val="dk1"/>
              </a:buClr>
              <a:buSzPts val="14700"/>
              <a:buNone/>
              <a:defRPr sz="14700">
                <a:solidFill>
                  <a:schemeClr val="dk1"/>
                </a:solidFill>
              </a:defRPr>
            </a:lvl9pPr>
          </a:lstStyle>
          <a:p>
            <a:r>
              <a:t>xx%</a:t>
            </a:r>
          </a:p>
        </p:txBody>
      </p:sp>
      <p:sp>
        <p:nvSpPr>
          <p:cNvPr id="367" name="Google Shape;367;p35"/>
          <p:cNvSpPr txBox="1"/>
          <p:nvPr>
            <p:ph idx="1" type="body"/>
          </p:nvPr>
        </p:nvSpPr>
        <p:spPr>
          <a:xfrm>
            <a:off x="415654" y="4299000"/>
            <a:ext cx="11362200" cy="1428900"/>
          </a:xfrm>
          <a:prstGeom prst="rect">
            <a:avLst/>
          </a:prstGeom>
        </p:spPr>
        <p:txBody>
          <a:bodyPr anchorCtr="0" anchor="t" bIns="121900" lIns="121900" spcFirstLastPara="1" rIns="121900" wrap="square" tIns="121900">
            <a:noAutofit/>
          </a:bodyPr>
          <a:lstStyle>
            <a:lvl1pPr indent="-381000" lvl="0" marL="457200" rtl="0" algn="ctr">
              <a:spcBef>
                <a:spcPts val="0"/>
              </a:spcBef>
              <a:spcAft>
                <a:spcPts val="0"/>
              </a:spcAft>
              <a:buSzPts val="2400"/>
              <a:buChar char="●"/>
              <a:defRPr/>
            </a:lvl1pPr>
            <a:lvl2pPr indent="-349250" lvl="1" marL="914400" rtl="0" algn="ctr">
              <a:spcBef>
                <a:spcPts val="2100"/>
              </a:spcBef>
              <a:spcAft>
                <a:spcPts val="0"/>
              </a:spcAft>
              <a:buSzPts val="1900"/>
              <a:buChar char="○"/>
              <a:defRPr/>
            </a:lvl2pPr>
            <a:lvl3pPr indent="-349250" lvl="2" marL="1371600" rtl="0" algn="ctr">
              <a:spcBef>
                <a:spcPts val="2100"/>
              </a:spcBef>
              <a:spcAft>
                <a:spcPts val="0"/>
              </a:spcAft>
              <a:buSzPts val="1900"/>
              <a:buChar char="■"/>
              <a:defRPr/>
            </a:lvl3pPr>
            <a:lvl4pPr indent="-349250" lvl="3" marL="1828800" rtl="0" algn="ctr">
              <a:spcBef>
                <a:spcPts val="2100"/>
              </a:spcBef>
              <a:spcAft>
                <a:spcPts val="0"/>
              </a:spcAft>
              <a:buSzPts val="1900"/>
              <a:buChar char="●"/>
              <a:defRPr/>
            </a:lvl4pPr>
            <a:lvl5pPr indent="-349250" lvl="4" marL="2286000" rtl="0" algn="ctr">
              <a:spcBef>
                <a:spcPts val="2100"/>
              </a:spcBef>
              <a:spcAft>
                <a:spcPts val="0"/>
              </a:spcAft>
              <a:buSzPts val="1900"/>
              <a:buChar char="○"/>
              <a:defRPr/>
            </a:lvl5pPr>
            <a:lvl6pPr indent="-349250" lvl="5" marL="2743200" rtl="0" algn="ctr">
              <a:spcBef>
                <a:spcPts val="2100"/>
              </a:spcBef>
              <a:spcAft>
                <a:spcPts val="0"/>
              </a:spcAft>
              <a:buSzPts val="1900"/>
              <a:buChar char="■"/>
              <a:defRPr/>
            </a:lvl6pPr>
            <a:lvl7pPr indent="-349250" lvl="6" marL="3200400" rtl="0" algn="ctr">
              <a:spcBef>
                <a:spcPts val="2100"/>
              </a:spcBef>
              <a:spcAft>
                <a:spcPts val="0"/>
              </a:spcAft>
              <a:buSzPts val="1900"/>
              <a:buChar char="●"/>
              <a:defRPr/>
            </a:lvl7pPr>
            <a:lvl8pPr indent="-349250" lvl="7" marL="3657600" rtl="0" algn="ctr">
              <a:spcBef>
                <a:spcPts val="2100"/>
              </a:spcBef>
              <a:spcAft>
                <a:spcPts val="0"/>
              </a:spcAft>
              <a:buSzPts val="1900"/>
              <a:buChar char="○"/>
              <a:defRPr/>
            </a:lvl8pPr>
            <a:lvl9pPr indent="-349250" lvl="8" marL="4114800" rtl="0" algn="ctr">
              <a:spcBef>
                <a:spcPts val="2100"/>
              </a:spcBef>
              <a:spcAft>
                <a:spcPts val="2100"/>
              </a:spcAft>
              <a:buSzPts val="1900"/>
              <a:buChar char="■"/>
              <a:defRPr/>
            </a:lvl9pPr>
          </a:lstStyle>
          <a:p/>
        </p:txBody>
      </p:sp>
      <p:sp>
        <p:nvSpPr>
          <p:cNvPr id="368" name="Google Shape;368;p35"/>
          <p:cNvSpPr txBox="1"/>
          <p:nvPr>
            <p:ph idx="12" type="sldNum"/>
          </p:nvPr>
        </p:nvSpPr>
        <p:spPr>
          <a:xfrm>
            <a:off x="1129807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69" name="Shape 369"/>
        <p:cNvGrpSpPr/>
        <p:nvPr/>
      </p:nvGrpSpPr>
      <p:grpSpPr>
        <a:xfrm>
          <a:off x="0" y="0"/>
          <a:ext cx="0" cy="0"/>
          <a:chOff x="0" y="0"/>
          <a:chExt cx="0" cy="0"/>
        </a:xfrm>
      </p:grpSpPr>
      <p:sp>
        <p:nvSpPr>
          <p:cNvPr id="370" name="Google Shape;370;p36"/>
          <p:cNvSpPr txBox="1"/>
          <p:nvPr>
            <p:ph idx="12" type="sldNum"/>
          </p:nvPr>
        </p:nvSpPr>
        <p:spPr>
          <a:xfrm>
            <a:off x="1129807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7" name="Shape 97"/>
        <p:cNvGrpSpPr/>
        <p:nvPr/>
      </p:nvGrpSpPr>
      <p:grpSpPr>
        <a:xfrm>
          <a:off x="0" y="0"/>
          <a:ext cx="0" cy="0"/>
          <a:chOff x="0" y="0"/>
          <a:chExt cx="0" cy="0"/>
        </a:xfrm>
      </p:grpSpPr>
      <p:grpSp>
        <p:nvGrpSpPr>
          <p:cNvPr id="98" name="Google Shape;98;p5"/>
          <p:cNvGrpSpPr/>
          <p:nvPr/>
        </p:nvGrpSpPr>
        <p:grpSpPr>
          <a:xfrm>
            <a:off x="834745" y="399168"/>
            <a:ext cx="1332639" cy="1332416"/>
            <a:chOff x="348199" y="179450"/>
            <a:chExt cx="1116300" cy="1116300"/>
          </a:xfrm>
        </p:grpSpPr>
        <p:sp>
          <p:nvSpPr>
            <p:cNvPr id="99" name="Google Shape;99;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0" name="Google Shape;100;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1" name="Google Shape;101;p5"/>
          <p:cNvSpPr txBox="1"/>
          <p:nvPr>
            <p:ph type="title"/>
          </p:nvPr>
        </p:nvSpPr>
        <p:spPr>
          <a:xfrm>
            <a:off x="1738625" y="798100"/>
            <a:ext cx="9375300" cy="13323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2" name="Google Shape;102;p5"/>
          <p:cNvSpPr txBox="1"/>
          <p:nvPr>
            <p:ph idx="1" type="body"/>
          </p:nvPr>
        </p:nvSpPr>
        <p:spPr>
          <a:xfrm>
            <a:off x="1738625" y="2653400"/>
            <a:ext cx="4574700" cy="33888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103" name="Google Shape;103;p5"/>
          <p:cNvSpPr txBox="1"/>
          <p:nvPr>
            <p:ph idx="2" type="body"/>
          </p:nvPr>
        </p:nvSpPr>
        <p:spPr>
          <a:xfrm>
            <a:off x="6539045" y="2653400"/>
            <a:ext cx="4574700" cy="33888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104" name="Google Shape;104;p5"/>
          <p:cNvSpPr txBox="1"/>
          <p:nvPr>
            <p:ph idx="12" type="sldNum"/>
          </p:nvPr>
        </p:nvSpPr>
        <p:spPr>
          <a:xfrm>
            <a:off x="11269517"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5" name="Shape 105"/>
        <p:cNvGrpSpPr/>
        <p:nvPr/>
      </p:nvGrpSpPr>
      <p:grpSpPr>
        <a:xfrm>
          <a:off x="0" y="0"/>
          <a:ext cx="0" cy="0"/>
          <a:chOff x="0" y="0"/>
          <a:chExt cx="0" cy="0"/>
        </a:xfrm>
      </p:grpSpPr>
      <p:grpSp>
        <p:nvGrpSpPr>
          <p:cNvPr id="106" name="Google Shape;106;p6"/>
          <p:cNvGrpSpPr/>
          <p:nvPr/>
        </p:nvGrpSpPr>
        <p:grpSpPr>
          <a:xfrm>
            <a:off x="834745" y="399168"/>
            <a:ext cx="1332639" cy="1332416"/>
            <a:chOff x="348199" y="179450"/>
            <a:chExt cx="1116300" cy="1116300"/>
          </a:xfrm>
        </p:grpSpPr>
        <p:sp>
          <p:nvSpPr>
            <p:cNvPr id="107" name="Google Shape;107;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9" name="Google Shape;109;p6"/>
          <p:cNvSpPr txBox="1"/>
          <p:nvPr>
            <p:ph type="title"/>
          </p:nvPr>
        </p:nvSpPr>
        <p:spPr>
          <a:xfrm>
            <a:off x="1738625" y="798100"/>
            <a:ext cx="9375300" cy="13323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0" name="Google Shape;110;p6"/>
          <p:cNvSpPr txBox="1"/>
          <p:nvPr>
            <p:ph idx="12" type="sldNum"/>
          </p:nvPr>
        </p:nvSpPr>
        <p:spPr>
          <a:xfrm>
            <a:off x="11269517"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11" name="Shape 111"/>
        <p:cNvGrpSpPr/>
        <p:nvPr/>
      </p:nvGrpSpPr>
      <p:grpSpPr>
        <a:xfrm>
          <a:off x="0" y="0"/>
          <a:ext cx="0" cy="0"/>
          <a:chOff x="0" y="0"/>
          <a:chExt cx="0" cy="0"/>
        </a:xfrm>
      </p:grpSpPr>
      <p:grpSp>
        <p:nvGrpSpPr>
          <p:cNvPr id="112" name="Google Shape;112;p7"/>
          <p:cNvGrpSpPr/>
          <p:nvPr/>
        </p:nvGrpSpPr>
        <p:grpSpPr>
          <a:xfrm>
            <a:off x="834745" y="399168"/>
            <a:ext cx="1332639" cy="1332416"/>
            <a:chOff x="348199" y="179450"/>
            <a:chExt cx="1116300" cy="1116300"/>
          </a:xfrm>
        </p:grpSpPr>
        <p:sp>
          <p:nvSpPr>
            <p:cNvPr id="113" name="Google Shape;113;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5" name="Google Shape;115;p7"/>
          <p:cNvSpPr txBox="1"/>
          <p:nvPr>
            <p:ph type="title"/>
          </p:nvPr>
        </p:nvSpPr>
        <p:spPr>
          <a:xfrm>
            <a:off x="1738625" y="798100"/>
            <a:ext cx="4416600" cy="21201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6" name="Google Shape;116;p7"/>
          <p:cNvSpPr txBox="1"/>
          <p:nvPr>
            <p:ph idx="1" type="body"/>
          </p:nvPr>
        </p:nvSpPr>
        <p:spPr>
          <a:xfrm>
            <a:off x="1738625" y="3079567"/>
            <a:ext cx="4416600" cy="29625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117" name="Google Shape;117;p7"/>
          <p:cNvSpPr txBox="1"/>
          <p:nvPr>
            <p:ph idx="12" type="sldNum"/>
          </p:nvPr>
        </p:nvSpPr>
        <p:spPr>
          <a:xfrm>
            <a:off x="11269517"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8" name="Shape 118"/>
        <p:cNvGrpSpPr/>
        <p:nvPr/>
      </p:nvGrpSpPr>
      <p:grpSpPr>
        <a:xfrm>
          <a:off x="0" y="0"/>
          <a:ext cx="0" cy="0"/>
          <a:chOff x="0" y="0"/>
          <a:chExt cx="0" cy="0"/>
        </a:xfrm>
      </p:grpSpPr>
      <p:grpSp>
        <p:nvGrpSpPr>
          <p:cNvPr id="119" name="Google Shape;119;p8"/>
          <p:cNvGrpSpPr/>
          <p:nvPr/>
        </p:nvGrpSpPr>
        <p:grpSpPr>
          <a:xfrm>
            <a:off x="9156764" y="1742"/>
            <a:ext cx="3023646" cy="3468833"/>
            <a:chOff x="6790514" y="1306"/>
            <a:chExt cx="2267451" cy="2601690"/>
          </a:xfrm>
        </p:grpSpPr>
        <p:grpSp>
          <p:nvGrpSpPr>
            <p:cNvPr id="120" name="Google Shape;120;p8"/>
            <p:cNvGrpSpPr/>
            <p:nvPr/>
          </p:nvGrpSpPr>
          <p:grpSpPr>
            <a:xfrm>
              <a:off x="7067465" y="1306"/>
              <a:ext cx="1990500" cy="1990200"/>
              <a:chOff x="7067465" y="1306"/>
              <a:chExt cx="1990500" cy="1990200"/>
            </a:xfrm>
          </p:grpSpPr>
          <p:sp>
            <p:nvSpPr>
              <p:cNvPr id="121" name="Google Shape;121;p8"/>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p8"/>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4" name="Google Shape;124;p8"/>
            <p:cNvGrpSpPr/>
            <p:nvPr/>
          </p:nvGrpSpPr>
          <p:grpSpPr>
            <a:xfrm>
              <a:off x="8207126" y="1807996"/>
              <a:ext cx="795000" cy="795000"/>
              <a:chOff x="8207126" y="1807996"/>
              <a:chExt cx="795000" cy="795000"/>
            </a:xfrm>
          </p:grpSpPr>
          <p:sp>
            <p:nvSpPr>
              <p:cNvPr id="125" name="Google Shape;125;p8"/>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 name="Google Shape;126;p8"/>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 name="Google Shape;127;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8" name="Google Shape;128;p8"/>
            <p:cNvGrpSpPr/>
            <p:nvPr/>
          </p:nvGrpSpPr>
          <p:grpSpPr>
            <a:xfrm>
              <a:off x="6790514" y="118857"/>
              <a:ext cx="548700" cy="548700"/>
              <a:chOff x="6790514" y="118857"/>
              <a:chExt cx="548700" cy="548700"/>
            </a:xfrm>
          </p:grpSpPr>
          <p:sp>
            <p:nvSpPr>
              <p:cNvPr id="129" name="Google Shape;129;p8"/>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 name="Google Shape;130;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31" name="Google Shape;131;p8"/>
          <p:cNvSpPr txBox="1"/>
          <p:nvPr>
            <p:ph type="title"/>
          </p:nvPr>
        </p:nvSpPr>
        <p:spPr>
          <a:xfrm>
            <a:off x="1098809" y="1018133"/>
            <a:ext cx="7811400" cy="47643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32" name="Google Shape;132;p8"/>
          <p:cNvSpPr txBox="1"/>
          <p:nvPr>
            <p:ph idx="12" type="sldNum"/>
          </p:nvPr>
        </p:nvSpPr>
        <p:spPr>
          <a:xfrm>
            <a:off x="11269517" y="6315968"/>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33" name="Shape 133"/>
        <p:cNvGrpSpPr/>
        <p:nvPr/>
      </p:nvGrpSpPr>
      <p:grpSpPr>
        <a:xfrm>
          <a:off x="0" y="0"/>
          <a:ext cx="0" cy="0"/>
          <a:chOff x="0" y="0"/>
          <a:chExt cx="0" cy="0"/>
        </a:xfrm>
      </p:grpSpPr>
      <p:grpSp>
        <p:nvGrpSpPr>
          <p:cNvPr id="134" name="Google Shape;134;p9"/>
          <p:cNvGrpSpPr/>
          <p:nvPr/>
        </p:nvGrpSpPr>
        <p:grpSpPr>
          <a:xfrm>
            <a:off x="834745" y="399168"/>
            <a:ext cx="1332639" cy="1332416"/>
            <a:chOff x="348199" y="179450"/>
            <a:chExt cx="1116300" cy="1116300"/>
          </a:xfrm>
        </p:grpSpPr>
        <p:sp>
          <p:nvSpPr>
            <p:cNvPr id="135" name="Google Shape;135;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6" name="Google Shape;136;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7" name="Google Shape;137;p9"/>
          <p:cNvSpPr txBox="1"/>
          <p:nvPr>
            <p:ph type="title"/>
          </p:nvPr>
        </p:nvSpPr>
        <p:spPr>
          <a:xfrm>
            <a:off x="1738625" y="798100"/>
            <a:ext cx="45747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38" name="Google Shape;138;p9"/>
          <p:cNvSpPr txBox="1"/>
          <p:nvPr>
            <p:ph idx="1" type="subTitle"/>
          </p:nvPr>
        </p:nvSpPr>
        <p:spPr>
          <a:xfrm>
            <a:off x="1738625" y="3657604"/>
            <a:ext cx="45747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39" name="Google Shape;139;p9"/>
          <p:cNvSpPr txBox="1"/>
          <p:nvPr>
            <p:ph idx="2" type="body"/>
          </p:nvPr>
        </p:nvSpPr>
        <p:spPr>
          <a:xfrm>
            <a:off x="6539111" y="881333"/>
            <a:ext cx="45747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140" name="Google Shape;140;p9"/>
          <p:cNvSpPr txBox="1"/>
          <p:nvPr>
            <p:ph idx="12" type="sldNum"/>
          </p:nvPr>
        </p:nvSpPr>
        <p:spPr>
          <a:xfrm>
            <a:off x="11269517"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1" name="Shape 141"/>
        <p:cNvGrpSpPr/>
        <p:nvPr/>
      </p:nvGrpSpPr>
      <p:grpSpPr>
        <a:xfrm>
          <a:off x="0" y="0"/>
          <a:ext cx="0" cy="0"/>
          <a:chOff x="0" y="0"/>
          <a:chExt cx="0" cy="0"/>
        </a:xfrm>
      </p:grpSpPr>
      <p:grpSp>
        <p:nvGrpSpPr>
          <p:cNvPr id="142" name="Google Shape;142;p10"/>
          <p:cNvGrpSpPr/>
          <p:nvPr/>
        </p:nvGrpSpPr>
        <p:grpSpPr>
          <a:xfrm>
            <a:off x="951289" y="5129497"/>
            <a:ext cx="1100672" cy="1100560"/>
            <a:chOff x="348199" y="179450"/>
            <a:chExt cx="1116300" cy="1116300"/>
          </a:xfrm>
        </p:grpSpPr>
        <p:sp>
          <p:nvSpPr>
            <p:cNvPr id="143" name="Google Shape;143;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4" name="Google Shape;144;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5" name="Google Shape;145;p10"/>
          <p:cNvSpPr txBox="1"/>
          <p:nvPr>
            <p:ph idx="1" type="body"/>
          </p:nvPr>
        </p:nvSpPr>
        <p:spPr>
          <a:xfrm>
            <a:off x="1738625" y="5518633"/>
            <a:ext cx="7791900" cy="713100"/>
          </a:xfrm>
          <a:prstGeom prst="rect">
            <a:avLst/>
          </a:prstGeom>
        </p:spPr>
        <p:txBody>
          <a:bodyPr anchorCtr="0" anchor="t"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146" name="Google Shape;146;p10"/>
          <p:cNvSpPr txBox="1"/>
          <p:nvPr>
            <p:ph idx="12" type="sldNum"/>
          </p:nvPr>
        </p:nvSpPr>
        <p:spPr>
          <a:xfrm>
            <a:off x="11269517"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11" name="Shape 11"/>
        <p:cNvGrpSpPr/>
        <p:nvPr/>
      </p:nvGrpSpPr>
      <p:grpSpPr>
        <a:xfrm>
          <a:off x="0" y="0"/>
          <a:ext cx="0" cy="0"/>
          <a:chOff x="0" y="0"/>
          <a:chExt cx="0" cy="0"/>
        </a:xfrm>
      </p:grpSpPr>
      <p:sp>
        <p:nvSpPr>
          <p:cNvPr id="12" name="Google Shape;12;p1"/>
          <p:cNvSpPr txBox="1"/>
          <p:nvPr>
            <p:ph type="title"/>
          </p:nvPr>
        </p:nvSpPr>
        <p:spPr>
          <a:xfrm>
            <a:off x="415654" y="593367"/>
            <a:ext cx="113622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13" name="Google Shape;13;p1"/>
          <p:cNvSpPr txBox="1"/>
          <p:nvPr>
            <p:ph idx="1" type="body"/>
          </p:nvPr>
        </p:nvSpPr>
        <p:spPr>
          <a:xfrm>
            <a:off x="415654" y="1536633"/>
            <a:ext cx="113622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a:lnSpc>
                <a:spcPct val="115000"/>
              </a:lnSpc>
              <a:spcBef>
                <a:spcPts val="2100"/>
              </a:spcBef>
              <a:spcAft>
                <a:spcPts val="210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14" name="Google Shape;14;p1"/>
          <p:cNvSpPr txBox="1"/>
          <p:nvPr>
            <p:ph idx="12" type="sldNum"/>
          </p:nvPr>
        </p:nvSpPr>
        <p:spPr>
          <a:xfrm>
            <a:off x="11269517" y="6315968"/>
            <a:ext cx="731700" cy="524700"/>
          </a:xfrm>
          <a:prstGeom prst="rect">
            <a:avLst/>
          </a:prstGeom>
          <a:noFill/>
          <a:ln>
            <a:noFill/>
          </a:ln>
        </p:spPr>
        <p:txBody>
          <a:bodyPr anchorCtr="0" anchor="ctr" bIns="121900" lIns="121900" spcFirstLastPara="1" rIns="121900" wrap="square" tIns="121900">
            <a:no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279" name="Shape 279"/>
        <p:cNvGrpSpPr/>
        <p:nvPr/>
      </p:nvGrpSpPr>
      <p:grpSpPr>
        <a:xfrm>
          <a:off x="0" y="0"/>
          <a:ext cx="0" cy="0"/>
          <a:chOff x="0" y="0"/>
          <a:chExt cx="0" cy="0"/>
        </a:xfrm>
      </p:grpSpPr>
      <p:sp>
        <p:nvSpPr>
          <p:cNvPr id="280" name="Google Shape;280;p13"/>
          <p:cNvSpPr txBox="1"/>
          <p:nvPr>
            <p:ph type="title"/>
          </p:nvPr>
        </p:nvSpPr>
        <p:spPr>
          <a:xfrm>
            <a:off x="415654" y="593367"/>
            <a:ext cx="11362200" cy="7635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p:txBody>
      </p:sp>
      <p:sp>
        <p:nvSpPr>
          <p:cNvPr id="281" name="Google Shape;281;p13"/>
          <p:cNvSpPr txBox="1"/>
          <p:nvPr>
            <p:ph idx="1" type="body"/>
          </p:nvPr>
        </p:nvSpPr>
        <p:spPr>
          <a:xfrm>
            <a:off x="415654" y="1536633"/>
            <a:ext cx="11362200" cy="4555200"/>
          </a:xfrm>
          <a:prstGeom prst="rect">
            <a:avLst/>
          </a:prstGeom>
          <a:noFill/>
          <a:ln>
            <a:noFill/>
          </a:ln>
        </p:spPr>
        <p:txBody>
          <a:bodyPr anchorCtr="0" anchor="t" bIns="121900" lIns="121900" spcFirstLastPara="1" rIns="121900" wrap="square" tIns="121900">
            <a:noAutofit/>
          </a:bodyPr>
          <a:lstStyle>
            <a:lvl1pPr indent="-381000" lvl="0" marL="457200" rtl="0">
              <a:lnSpc>
                <a:spcPct val="115000"/>
              </a:lnSpc>
              <a:spcBef>
                <a:spcPts val="0"/>
              </a:spcBef>
              <a:spcAft>
                <a:spcPts val="0"/>
              </a:spcAft>
              <a:buClr>
                <a:schemeClr val="dk2"/>
              </a:buClr>
              <a:buSzPts val="2400"/>
              <a:buChar char="●"/>
              <a:defRPr sz="2400">
                <a:solidFill>
                  <a:schemeClr val="dk2"/>
                </a:solidFill>
              </a:defRPr>
            </a:lvl1pPr>
            <a:lvl2pPr indent="-349250" lvl="1" marL="914400" rtl="0">
              <a:lnSpc>
                <a:spcPct val="115000"/>
              </a:lnSpc>
              <a:spcBef>
                <a:spcPts val="2100"/>
              </a:spcBef>
              <a:spcAft>
                <a:spcPts val="0"/>
              </a:spcAft>
              <a:buClr>
                <a:schemeClr val="dk2"/>
              </a:buClr>
              <a:buSzPts val="1900"/>
              <a:buChar char="○"/>
              <a:defRPr sz="1900">
                <a:solidFill>
                  <a:schemeClr val="dk2"/>
                </a:solidFill>
              </a:defRPr>
            </a:lvl2pPr>
            <a:lvl3pPr indent="-349250" lvl="2" marL="1371600" rtl="0">
              <a:lnSpc>
                <a:spcPct val="115000"/>
              </a:lnSpc>
              <a:spcBef>
                <a:spcPts val="2100"/>
              </a:spcBef>
              <a:spcAft>
                <a:spcPts val="0"/>
              </a:spcAft>
              <a:buClr>
                <a:schemeClr val="dk2"/>
              </a:buClr>
              <a:buSzPts val="1900"/>
              <a:buChar char="■"/>
              <a:defRPr sz="1900">
                <a:solidFill>
                  <a:schemeClr val="dk2"/>
                </a:solidFill>
              </a:defRPr>
            </a:lvl3pPr>
            <a:lvl4pPr indent="-349250" lvl="3" marL="1828800" rtl="0">
              <a:lnSpc>
                <a:spcPct val="115000"/>
              </a:lnSpc>
              <a:spcBef>
                <a:spcPts val="2100"/>
              </a:spcBef>
              <a:spcAft>
                <a:spcPts val="0"/>
              </a:spcAft>
              <a:buClr>
                <a:schemeClr val="dk2"/>
              </a:buClr>
              <a:buSzPts val="1900"/>
              <a:buChar char="●"/>
              <a:defRPr sz="1900">
                <a:solidFill>
                  <a:schemeClr val="dk2"/>
                </a:solidFill>
              </a:defRPr>
            </a:lvl4pPr>
            <a:lvl5pPr indent="-349250" lvl="4" marL="2286000" rtl="0">
              <a:lnSpc>
                <a:spcPct val="115000"/>
              </a:lnSpc>
              <a:spcBef>
                <a:spcPts val="2100"/>
              </a:spcBef>
              <a:spcAft>
                <a:spcPts val="0"/>
              </a:spcAft>
              <a:buClr>
                <a:schemeClr val="dk2"/>
              </a:buClr>
              <a:buSzPts val="1900"/>
              <a:buChar char="○"/>
              <a:defRPr sz="1900">
                <a:solidFill>
                  <a:schemeClr val="dk2"/>
                </a:solidFill>
              </a:defRPr>
            </a:lvl5pPr>
            <a:lvl6pPr indent="-349250" lvl="5" marL="2743200" rtl="0">
              <a:lnSpc>
                <a:spcPct val="115000"/>
              </a:lnSpc>
              <a:spcBef>
                <a:spcPts val="2100"/>
              </a:spcBef>
              <a:spcAft>
                <a:spcPts val="0"/>
              </a:spcAft>
              <a:buClr>
                <a:schemeClr val="dk2"/>
              </a:buClr>
              <a:buSzPts val="1900"/>
              <a:buChar char="■"/>
              <a:defRPr sz="1900">
                <a:solidFill>
                  <a:schemeClr val="dk2"/>
                </a:solidFill>
              </a:defRPr>
            </a:lvl6pPr>
            <a:lvl7pPr indent="-349250" lvl="6" marL="3200400" rtl="0">
              <a:lnSpc>
                <a:spcPct val="115000"/>
              </a:lnSpc>
              <a:spcBef>
                <a:spcPts val="2100"/>
              </a:spcBef>
              <a:spcAft>
                <a:spcPts val="0"/>
              </a:spcAft>
              <a:buClr>
                <a:schemeClr val="dk2"/>
              </a:buClr>
              <a:buSzPts val="1900"/>
              <a:buChar char="●"/>
              <a:defRPr sz="1900">
                <a:solidFill>
                  <a:schemeClr val="dk2"/>
                </a:solidFill>
              </a:defRPr>
            </a:lvl7pPr>
            <a:lvl8pPr indent="-349250" lvl="7" marL="3657600" rtl="0">
              <a:lnSpc>
                <a:spcPct val="115000"/>
              </a:lnSpc>
              <a:spcBef>
                <a:spcPts val="2100"/>
              </a:spcBef>
              <a:spcAft>
                <a:spcPts val="0"/>
              </a:spcAft>
              <a:buClr>
                <a:schemeClr val="dk2"/>
              </a:buClr>
              <a:buSzPts val="1900"/>
              <a:buChar char="○"/>
              <a:defRPr sz="1900">
                <a:solidFill>
                  <a:schemeClr val="dk2"/>
                </a:solidFill>
              </a:defRPr>
            </a:lvl8pPr>
            <a:lvl9pPr indent="-349250" lvl="8" marL="4114800" rtl="0">
              <a:lnSpc>
                <a:spcPct val="115000"/>
              </a:lnSpc>
              <a:spcBef>
                <a:spcPts val="2100"/>
              </a:spcBef>
              <a:spcAft>
                <a:spcPts val="2100"/>
              </a:spcAft>
              <a:buClr>
                <a:schemeClr val="dk2"/>
              </a:buClr>
              <a:buSzPts val="1900"/>
              <a:buChar char="■"/>
              <a:defRPr sz="1900">
                <a:solidFill>
                  <a:schemeClr val="dk2"/>
                </a:solidFill>
              </a:defRPr>
            </a:lvl9pPr>
          </a:lstStyle>
          <a:p/>
        </p:txBody>
      </p:sp>
      <p:sp>
        <p:nvSpPr>
          <p:cNvPr id="282" name="Google Shape;282;p13"/>
          <p:cNvSpPr txBox="1"/>
          <p:nvPr>
            <p:ph idx="12" type="sldNum"/>
          </p:nvPr>
        </p:nvSpPr>
        <p:spPr>
          <a:xfrm>
            <a:off x="11298070" y="6217622"/>
            <a:ext cx="731700" cy="524700"/>
          </a:xfrm>
          <a:prstGeom prst="rect">
            <a:avLst/>
          </a:prstGeom>
          <a:noFill/>
          <a:ln>
            <a:noFill/>
          </a:ln>
        </p:spPr>
        <p:txBody>
          <a:bodyPr anchorCtr="0" anchor="ctr" bIns="121900" lIns="121900" spcFirstLastPara="1" rIns="121900" wrap="square" tIns="121900">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324" name="Shape 324"/>
        <p:cNvGrpSpPr/>
        <p:nvPr/>
      </p:nvGrpSpPr>
      <p:grpSpPr>
        <a:xfrm>
          <a:off x="0" y="0"/>
          <a:ext cx="0" cy="0"/>
          <a:chOff x="0" y="0"/>
          <a:chExt cx="0" cy="0"/>
        </a:xfrm>
      </p:grpSpPr>
      <p:sp>
        <p:nvSpPr>
          <p:cNvPr id="325" name="Google Shape;325;p25"/>
          <p:cNvSpPr txBox="1"/>
          <p:nvPr>
            <p:ph type="title"/>
          </p:nvPr>
        </p:nvSpPr>
        <p:spPr>
          <a:xfrm>
            <a:off x="415654" y="593367"/>
            <a:ext cx="11362200" cy="7635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9pPr>
          </a:lstStyle>
          <a:p/>
        </p:txBody>
      </p:sp>
      <p:sp>
        <p:nvSpPr>
          <p:cNvPr id="326" name="Google Shape;326;p25"/>
          <p:cNvSpPr txBox="1"/>
          <p:nvPr>
            <p:ph idx="1" type="body"/>
          </p:nvPr>
        </p:nvSpPr>
        <p:spPr>
          <a:xfrm>
            <a:off x="415654" y="1536633"/>
            <a:ext cx="11362200" cy="4555200"/>
          </a:xfrm>
          <a:prstGeom prst="rect">
            <a:avLst/>
          </a:prstGeom>
          <a:noFill/>
          <a:ln>
            <a:noFill/>
          </a:ln>
        </p:spPr>
        <p:txBody>
          <a:bodyPr anchorCtr="0" anchor="t" bIns="121900" lIns="121900" spcFirstLastPara="1" rIns="121900" wrap="square" tIns="121900">
            <a:noAutofit/>
          </a:bodyPr>
          <a:lstStyle>
            <a:lvl1pPr indent="-381000" lvl="0" marL="457200" rtl="0">
              <a:lnSpc>
                <a:spcPct val="115000"/>
              </a:lnSpc>
              <a:spcBef>
                <a:spcPts val="0"/>
              </a:spcBef>
              <a:spcAft>
                <a:spcPts val="0"/>
              </a:spcAft>
              <a:buClr>
                <a:schemeClr val="dk2"/>
              </a:buClr>
              <a:buSzPts val="2400"/>
              <a:buFont typeface="Proxima Nova"/>
              <a:buChar char="●"/>
              <a:defRPr sz="2400">
                <a:solidFill>
                  <a:schemeClr val="dk2"/>
                </a:solidFill>
                <a:latin typeface="Proxima Nova"/>
                <a:ea typeface="Proxima Nova"/>
                <a:cs typeface="Proxima Nova"/>
                <a:sym typeface="Proxima Nova"/>
              </a:defRPr>
            </a:lvl1pPr>
            <a:lvl2pPr indent="-349250" lvl="1" marL="914400" rtl="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2pPr>
            <a:lvl3pPr indent="-349250" lvl="2" marL="1371600" rtl="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3pPr>
            <a:lvl4pPr indent="-349250" lvl="3" marL="1828800" rtl="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4pPr>
            <a:lvl5pPr indent="-349250" lvl="4" marL="2286000" rtl="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5pPr>
            <a:lvl6pPr indent="-349250" lvl="5" marL="2743200" rtl="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6pPr>
            <a:lvl7pPr indent="-349250" lvl="6" marL="3200400" rtl="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7pPr>
            <a:lvl8pPr indent="-349250" lvl="7" marL="3657600" rtl="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8pPr>
            <a:lvl9pPr indent="-349250" lvl="8" marL="4114800" rtl="0">
              <a:lnSpc>
                <a:spcPct val="115000"/>
              </a:lnSpc>
              <a:spcBef>
                <a:spcPts val="2100"/>
              </a:spcBef>
              <a:spcAft>
                <a:spcPts val="2100"/>
              </a:spcAft>
              <a:buClr>
                <a:schemeClr val="dk2"/>
              </a:buClr>
              <a:buSzPts val="1900"/>
              <a:buFont typeface="Proxima Nova"/>
              <a:buChar char="■"/>
              <a:defRPr sz="1900">
                <a:solidFill>
                  <a:schemeClr val="dk2"/>
                </a:solidFill>
                <a:latin typeface="Proxima Nova"/>
                <a:ea typeface="Proxima Nova"/>
                <a:cs typeface="Proxima Nova"/>
                <a:sym typeface="Proxima Nova"/>
              </a:defRPr>
            </a:lvl9pPr>
          </a:lstStyle>
          <a:p/>
        </p:txBody>
      </p:sp>
      <p:sp>
        <p:nvSpPr>
          <p:cNvPr id="327" name="Google Shape;327;p25"/>
          <p:cNvSpPr txBox="1"/>
          <p:nvPr>
            <p:ph idx="12" type="sldNum"/>
          </p:nvPr>
        </p:nvSpPr>
        <p:spPr>
          <a:xfrm>
            <a:off x="11298070" y="6217622"/>
            <a:ext cx="731700" cy="524700"/>
          </a:xfrm>
          <a:prstGeom prst="rect">
            <a:avLst/>
          </a:prstGeom>
          <a:noFill/>
          <a:ln>
            <a:noFill/>
          </a:ln>
        </p:spPr>
        <p:txBody>
          <a:bodyPr anchorCtr="0" anchor="ctr" bIns="121900" lIns="121900" spcFirstLastPara="1" rIns="121900" wrap="square" tIns="121900">
            <a:noAutofit/>
          </a:bodyPr>
          <a:lstStyle>
            <a:lvl1pPr lvl="0" rtl="0" algn="r">
              <a:buNone/>
              <a:defRPr sz="1300">
                <a:solidFill>
                  <a:schemeClr val="dk2"/>
                </a:solidFill>
                <a:latin typeface="Proxima Nova"/>
                <a:ea typeface="Proxima Nova"/>
                <a:cs typeface="Proxima Nova"/>
                <a:sym typeface="Proxima Nova"/>
              </a:defRPr>
            </a:lvl1pPr>
            <a:lvl2pPr lvl="1" rtl="0" algn="r">
              <a:buNone/>
              <a:defRPr sz="1300">
                <a:solidFill>
                  <a:schemeClr val="dk2"/>
                </a:solidFill>
                <a:latin typeface="Proxima Nova"/>
                <a:ea typeface="Proxima Nova"/>
                <a:cs typeface="Proxima Nova"/>
                <a:sym typeface="Proxima Nova"/>
              </a:defRPr>
            </a:lvl2pPr>
            <a:lvl3pPr lvl="2" rtl="0" algn="r">
              <a:buNone/>
              <a:defRPr sz="1300">
                <a:solidFill>
                  <a:schemeClr val="dk2"/>
                </a:solidFill>
                <a:latin typeface="Proxima Nova"/>
                <a:ea typeface="Proxima Nova"/>
                <a:cs typeface="Proxima Nova"/>
                <a:sym typeface="Proxima Nova"/>
              </a:defRPr>
            </a:lvl3pPr>
            <a:lvl4pPr lvl="3" rtl="0" algn="r">
              <a:buNone/>
              <a:defRPr sz="1300">
                <a:solidFill>
                  <a:schemeClr val="dk2"/>
                </a:solidFill>
                <a:latin typeface="Proxima Nova"/>
                <a:ea typeface="Proxima Nova"/>
                <a:cs typeface="Proxima Nova"/>
                <a:sym typeface="Proxima Nova"/>
              </a:defRPr>
            </a:lvl4pPr>
            <a:lvl5pPr lvl="4" rtl="0" algn="r">
              <a:buNone/>
              <a:defRPr sz="1300">
                <a:solidFill>
                  <a:schemeClr val="dk2"/>
                </a:solidFill>
                <a:latin typeface="Proxima Nova"/>
                <a:ea typeface="Proxima Nova"/>
                <a:cs typeface="Proxima Nova"/>
                <a:sym typeface="Proxima Nova"/>
              </a:defRPr>
            </a:lvl5pPr>
            <a:lvl6pPr lvl="5" rtl="0" algn="r">
              <a:buNone/>
              <a:defRPr sz="1300">
                <a:solidFill>
                  <a:schemeClr val="dk2"/>
                </a:solidFill>
                <a:latin typeface="Proxima Nova"/>
                <a:ea typeface="Proxima Nova"/>
                <a:cs typeface="Proxima Nova"/>
                <a:sym typeface="Proxima Nova"/>
              </a:defRPr>
            </a:lvl6pPr>
            <a:lvl7pPr lvl="6" rtl="0" algn="r">
              <a:buNone/>
              <a:defRPr sz="1300">
                <a:solidFill>
                  <a:schemeClr val="dk2"/>
                </a:solidFill>
                <a:latin typeface="Proxima Nova"/>
                <a:ea typeface="Proxima Nova"/>
                <a:cs typeface="Proxima Nova"/>
                <a:sym typeface="Proxima Nova"/>
              </a:defRPr>
            </a:lvl7pPr>
            <a:lvl8pPr lvl="7" rtl="0" algn="r">
              <a:buNone/>
              <a:defRPr sz="1300">
                <a:solidFill>
                  <a:schemeClr val="dk2"/>
                </a:solidFill>
                <a:latin typeface="Proxima Nova"/>
                <a:ea typeface="Proxima Nova"/>
                <a:cs typeface="Proxima Nova"/>
                <a:sym typeface="Proxima Nova"/>
              </a:defRPr>
            </a:lvl8pPr>
            <a:lvl9pPr lvl="8" rtl="0" algn="r">
              <a:buNone/>
              <a:defRPr sz="13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1.xml"/><Relationship Id="rId3"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37"/>
          <p:cNvSpPr txBox="1"/>
          <p:nvPr/>
        </p:nvSpPr>
        <p:spPr>
          <a:xfrm>
            <a:off x="914040" y="2130120"/>
            <a:ext cx="10363320" cy="146988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6000" strike="noStrike">
                <a:solidFill>
                  <a:srgbClr val="FFFFFF"/>
                </a:solidFill>
                <a:latin typeface="Arial"/>
                <a:ea typeface="Arial"/>
                <a:cs typeface="Arial"/>
                <a:sym typeface="Arial"/>
              </a:rPr>
              <a:t>千家研发中心2019年</a:t>
            </a:r>
            <a:endParaRPr b="1" sz="6000" strike="noStrike">
              <a:solidFill>
                <a:srgbClr val="FFFFFF"/>
              </a:solidFill>
              <a:latin typeface="Arial"/>
              <a:ea typeface="Arial"/>
              <a:cs typeface="Arial"/>
              <a:sym typeface="Arial"/>
            </a:endParaRPr>
          </a:p>
        </p:txBody>
      </p:sp>
      <p:sp>
        <p:nvSpPr>
          <p:cNvPr id="376" name="Google Shape;376;p37"/>
          <p:cNvSpPr txBox="1"/>
          <p:nvPr/>
        </p:nvSpPr>
        <p:spPr>
          <a:xfrm>
            <a:off x="1828440" y="3886200"/>
            <a:ext cx="8534520" cy="175248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3600" strike="noStrike">
                <a:solidFill>
                  <a:srgbClr val="EFEFEF"/>
                </a:solidFill>
              </a:rPr>
              <a:t>1-6月</a:t>
            </a:r>
            <a:r>
              <a:rPr b="1" lang="zh-CN" sz="3600" strike="noStrike">
                <a:solidFill>
                  <a:srgbClr val="EFEFEF"/>
                </a:solidFill>
              </a:rPr>
              <a:t>总结</a:t>
            </a:r>
            <a:endParaRPr b="1" sz="3600" strike="noStrike">
              <a:solidFill>
                <a:srgbClr val="EFEFE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pic>
        <p:nvPicPr>
          <p:cNvPr id="434" name="Google Shape;434;p46"/>
          <p:cNvPicPr preferRelativeResize="0"/>
          <p:nvPr/>
        </p:nvPicPr>
        <p:blipFill>
          <a:blip r:embed="rId3">
            <a:alphaModFix/>
          </a:blip>
          <a:stretch>
            <a:fillRect/>
          </a:stretch>
        </p:blipFill>
        <p:spPr>
          <a:xfrm>
            <a:off x="4744025" y="0"/>
            <a:ext cx="7449549" cy="6857999"/>
          </a:xfrm>
          <a:prstGeom prst="rect">
            <a:avLst/>
          </a:prstGeom>
          <a:noFill/>
          <a:ln>
            <a:noFill/>
          </a:ln>
        </p:spPr>
      </p:pic>
      <p:sp>
        <p:nvSpPr>
          <p:cNvPr id="435" name="Google Shape;435;p46"/>
          <p:cNvSpPr txBox="1"/>
          <p:nvPr/>
        </p:nvSpPr>
        <p:spPr>
          <a:xfrm>
            <a:off x="585550" y="625250"/>
            <a:ext cx="3523200" cy="21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solidFill>
                  <a:srgbClr val="FFFFFF"/>
                </a:solidFill>
                <a:latin typeface="Nunito"/>
                <a:ea typeface="Nunito"/>
                <a:cs typeface="Nunito"/>
                <a:sym typeface="Nunito"/>
              </a:rPr>
              <a:t>展开后的</a:t>
            </a:r>
            <a:endParaRPr sz="2400">
              <a:solidFill>
                <a:srgbClr val="FFFFFF"/>
              </a:solidFill>
              <a:latin typeface="Nunito"/>
              <a:ea typeface="Nunito"/>
              <a:cs typeface="Nunito"/>
              <a:sym typeface="Nunito"/>
            </a:endParaRPr>
          </a:p>
          <a:p>
            <a:pPr indent="0" lvl="0" marL="0" rtl="0" algn="l">
              <a:spcBef>
                <a:spcPts val="0"/>
              </a:spcBef>
              <a:spcAft>
                <a:spcPts val="0"/>
              </a:spcAft>
              <a:buNone/>
            </a:pPr>
            <a:r>
              <a:t/>
            </a:r>
            <a:endParaRPr sz="2400">
              <a:solidFill>
                <a:srgbClr val="FFFFFF"/>
              </a:solidFill>
              <a:latin typeface="Nunito"/>
              <a:ea typeface="Nunito"/>
              <a:cs typeface="Nunito"/>
              <a:sym typeface="Nunito"/>
            </a:endParaRPr>
          </a:p>
          <a:p>
            <a:pPr indent="0" lvl="0" marL="0" rtl="0" algn="l">
              <a:spcBef>
                <a:spcPts val="0"/>
              </a:spcBef>
              <a:spcAft>
                <a:spcPts val="0"/>
              </a:spcAft>
              <a:buNone/>
            </a:pPr>
            <a:r>
              <a:rPr lang="zh-CN" sz="2400">
                <a:solidFill>
                  <a:srgbClr val="FFFFFF"/>
                </a:solidFill>
                <a:latin typeface="Nunito"/>
                <a:ea typeface="Nunito"/>
                <a:cs typeface="Nunito"/>
                <a:sym typeface="Nunito"/>
              </a:rPr>
              <a:t>技术平台架构</a:t>
            </a:r>
            <a:endParaRPr sz="2400">
              <a:solidFill>
                <a:srgbClr val="FFFFFF"/>
              </a:solidFill>
              <a:latin typeface="STFangsong"/>
              <a:ea typeface="STFangsong"/>
              <a:cs typeface="STFangsong"/>
              <a:sym typeface="STFangsong"/>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47"/>
          <p:cNvSpPr txBox="1"/>
          <p:nvPr/>
        </p:nvSpPr>
        <p:spPr>
          <a:xfrm>
            <a:off x="585550" y="625250"/>
            <a:ext cx="3533100" cy="20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solidFill>
                  <a:srgbClr val="FFFFFF"/>
                </a:solidFill>
                <a:latin typeface="Nunito"/>
                <a:ea typeface="Nunito"/>
                <a:cs typeface="Nunito"/>
                <a:sym typeface="Nunito"/>
              </a:rPr>
              <a:t>展开后的</a:t>
            </a:r>
            <a:endParaRPr sz="2400">
              <a:solidFill>
                <a:srgbClr val="FFFFFF"/>
              </a:solidFill>
              <a:latin typeface="Nunito"/>
              <a:ea typeface="Nunito"/>
              <a:cs typeface="Nunito"/>
              <a:sym typeface="Nunito"/>
            </a:endParaRPr>
          </a:p>
          <a:p>
            <a:pPr indent="0" lvl="0" marL="0" rtl="0" algn="l">
              <a:spcBef>
                <a:spcPts val="0"/>
              </a:spcBef>
              <a:spcAft>
                <a:spcPts val="0"/>
              </a:spcAft>
              <a:buNone/>
            </a:pPr>
            <a:r>
              <a:t/>
            </a:r>
            <a:endParaRPr sz="2400">
              <a:solidFill>
                <a:srgbClr val="FFFFFF"/>
              </a:solidFill>
              <a:latin typeface="Nunito"/>
              <a:ea typeface="Nunito"/>
              <a:cs typeface="Nunito"/>
              <a:sym typeface="Nunito"/>
            </a:endParaRPr>
          </a:p>
          <a:p>
            <a:pPr indent="0" lvl="0" marL="0" rtl="0" algn="l">
              <a:spcBef>
                <a:spcPts val="0"/>
              </a:spcBef>
              <a:spcAft>
                <a:spcPts val="0"/>
              </a:spcAft>
              <a:buNone/>
            </a:pPr>
            <a:r>
              <a:rPr lang="zh-CN" sz="2400">
                <a:solidFill>
                  <a:srgbClr val="FFFFFF"/>
                </a:solidFill>
                <a:latin typeface="Nunito"/>
                <a:ea typeface="Nunito"/>
                <a:cs typeface="Nunito"/>
                <a:sym typeface="Nunito"/>
              </a:rPr>
              <a:t>数据</a:t>
            </a:r>
            <a:r>
              <a:rPr lang="zh-CN" sz="2400">
                <a:solidFill>
                  <a:srgbClr val="FFFFFF"/>
                </a:solidFill>
                <a:latin typeface="Nunito"/>
                <a:ea typeface="Nunito"/>
                <a:cs typeface="Nunito"/>
                <a:sym typeface="Nunito"/>
              </a:rPr>
              <a:t>平台架构</a:t>
            </a:r>
            <a:endParaRPr sz="2400">
              <a:solidFill>
                <a:srgbClr val="FFFFFF"/>
              </a:solidFill>
              <a:latin typeface="STFangsong"/>
              <a:ea typeface="STFangsong"/>
              <a:cs typeface="STFangsong"/>
              <a:sym typeface="STFangsong"/>
            </a:endParaRPr>
          </a:p>
        </p:txBody>
      </p:sp>
      <p:pic>
        <p:nvPicPr>
          <p:cNvPr id="442" name="Google Shape;442;p47"/>
          <p:cNvPicPr preferRelativeResize="0"/>
          <p:nvPr/>
        </p:nvPicPr>
        <p:blipFill>
          <a:blip r:embed="rId3">
            <a:alphaModFix/>
          </a:blip>
          <a:stretch>
            <a:fillRect/>
          </a:stretch>
        </p:blipFill>
        <p:spPr>
          <a:xfrm>
            <a:off x="4835850" y="0"/>
            <a:ext cx="7357726" cy="6858000"/>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48"/>
          <p:cNvSpPr txBox="1"/>
          <p:nvPr>
            <p:ph type="title"/>
          </p:nvPr>
        </p:nvSpPr>
        <p:spPr>
          <a:xfrm>
            <a:off x="1851739" y="1030300"/>
            <a:ext cx="8490300" cy="24843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zh-CN"/>
              <a:t>各组</a:t>
            </a:r>
            <a:r>
              <a:rPr lang="zh-CN"/>
              <a:t>总结</a:t>
            </a:r>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49"/>
          <p:cNvSpPr txBox="1"/>
          <p:nvPr/>
        </p:nvSpPr>
        <p:spPr>
          <a:xfrm>
            <a:off x="1582200" y="274320"/>
            <a:ext cx="9999720" cy="114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800" strike="noStrike">
                <a:solidFill>
                  <a:srgbClr val="D9D9D9"/>
                </a:solidFill>
                <a:latin typeface="Arial"/>
                <a:ea typeface="Arial"/>
                <a:cs typeface="Arial"/>
                <a:sym typeface="Arial"/>
              </a:rPr>
              <a:t>测试组</a:t>
            </a:r>
            <a:endParaRPr b="1" sz="4800" strike="noStrike">
              <a:solidFill>
                <a:srgbClr val="D9D9D9"/>
              </a:solidFill>
              <a:latin typeface="Arial"/>
              <a:ea typeface="Arial"/>
              <a:cs typeface="Arial"/>
              <a:sym typeface="Arial"/>
            </a:endParaRPr>
          </a:p>
        </p:txBody>
      </p:sp>
      <p:sp>
        <p:nvSpPr>
          <p:cNvPr id="454" name="Google Shape;454;p49"/>
          <p:cNvSpPr txBox="1"/>
          <p:nvPr/>
        </p:nvSpPr>
        <p:spPr>
          <a:xfrm>
            <a:off x="1582210" y="1241455"/>
            <a:ext cx="9236100" cy="45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zh-CN" sz="2400" strike="noStrike">
                <a:solidFill>
                  <a:srgbClr val="FFFFFF"/>
                </a:solidFill>
              </a:rPr>
              <a:t>⮚关键成果：</a:t>
            </a:r>
            <a:endParaRPr b="1" sz="2400" strike="noStrike">
              <a:solidFill>
                <a:srgbClr val="FFFFFF"/>
              </a:solidFill>
            </a:endParaRPr>
          </a:p>
          <a:p>
            <a:pPr indent="-152400" lvl="0" marL="269999" marR="0" rtl="0" algn="l">
              <a:lnSpc>
                <a:spcPct val="115000"/>
              </a:lnSpc>
              <a:spcBef>
                <a:spcPts val="0"/>
              </a:spcBef>
              <a:spcAft>
                <a:spcPts val="0"/>
              </a:spcAft>
              <a:buClr>
                <a:srgbClr val="FFFFFF"/>
              </a:buClr>
              <a:buSzPts val="2400"/>
              <a:buFont typeface="Arial"/>
              <a:buChar char="•"/>
            </a:pPr>
            <a:r>
              <a:rPr lang="zh-CN" sz="2400">
                <a:solidFill>
                  <a:srgbClr val="FFFFFF"/>
                </a:solidFill>
              </a:rPr>
              <a:t> </a:t>
            </a:r>
            <a:r>
              <a:rPr lang="zh-CN" sz="2400" strike="noStrike">
                <a:solidFill>
                  <a:srgbClr val="FFFFFF"/>
                </a:solidFill>
              </a:rPr>
              <a:t>累计完成大小30个项目的测试（不包含组件库）</a:t>
            </a:r>
            <a:endParaRPr sz="2400" strike="noStrike">
              <a:solidFill>
                <a:srgbClr val="FFFFFF"/>
              </a:solidFill>
            </a:endParaRPr>
          </a:p>
          <a:p>
            <a:pPr indent="-152400" lvl="0" marL="269999" marR="0" rtl="0" algn="l">
              <a:lnSpc>
                <a:spcPct val="115000"/>
              </a:lnSpc>
              <a:spcBef>
                <a:spcPts val="0"/>
              </a:spcBef>
              <a:spcAft>
                <a:spcPts val="0"/>
              </a:spcAft>
              <a:buClr>
                <a:srgbClr val="FFFFFF"/>
              </a:buClr>
              <a:buSzPts val="2400"/>
              <a:buFont typeface="Arial"/>
              <a:buChar char="•"/>
            </a:pPr>
            <a:r>
              <a:rPr lang="zh-CN" sz="2400">
                <a:solidFill>
                  <a:srgbClr val="FFFFFF"/>
                </a:solidFill>
              </a:rPr>
              <a:t> </a:t>
            </a:r>
            <a:r>
              <a:rPr lang="zh-CN" sz="2400" strike="noStrike">
                <a:solidFill>
                  <a:srgbClr val="FFFFFF"/>
                </a:solidFill>
              </a:rPr>
              <a:t>完成组内规范、标准，issue模板</a:t>
            </a:r>
            <a:endParaRPr sz="2400" strike="noStrike">
              <a:solidFill>
                <a:srgbClr val="FFFFFF"/>
              </a:solidFill>
            </a:endParaRPr>
          </a:p>
          <a:p>
            <a:pPr indent="-152400" lvl="0" marL="269999" marR="0" rtl="0" algn="l">
              <a:lnSpc>
                <a:spcPct val="115000"/>
              </a:lnSpc>
              <a:spcBef>
                <a:spcPts val="0"/>
              </a:spcBef>
              <a:spcAft>
                <a:spcPts val="0"/>
              </a:spcAft>
              <a:buClr>
                <a:srgbClr val="FFFFFF"/>
              </a:buClr>
              <a:buSzPts val="2400"/>
              <a:buChar char="•"/>
            </a:pPr>
            <a:r>
              <a:rPr lang="zh-CN" sz="2400">
                <a:solidFill>
                  <a:srgbClr val="FFFFFF"/>
                </a:solidFill>
              </a:rPr>
              <a:t> </a:t>
            </a:r>
            <a:r>
              <a:rPr lang="zh-CN" sz="2400" strike="noStrike">
                <a:solidFill>
                  <a:srgbClr val="FFFFFF"/>
                </a:solidFill>
              </a:rPr>
              <a:t>完善测试流程和内容，注重场景及交互</a:t>
            </a:r>
            <a:endParaRPr sz="2400" strike="noStrike">
              <a:solidFill>
                <a:srgbClr val="FFFFFF"/>
              </a:solidFill>
            </a:endParaRPr>
          </a:p>
          <a:p>
            <a:pPr indent="-152400" lvl="0" marL="269999" marR="0" rtl="0" algn="l">
              <a:lnSpc>
                <a:spcPct val="115000"/>
              </a:lnSpc>
              <a:spcBef>
                <a:spcPts val="0"/>
              </a:spcBef>
              <a:spcAft>
                <a:spcPts val="0"/>
              </a:spcAft>
              <a:buClr>
                <a:srgbClr val="FFFFFF"/>
              </a:buClr>
              <a:buSzPts val="2400"/>
              <a:buFont typeface="Arial"/>
              <a:buChar char="•"/>
            </a:pPr>
            <a:r>
              <a:rPr lang="zh-CN" sz="2400">
                <a:solidFill>
                  <a:srgbClr val="FFFFFF"/>
                </a:solidFill>
              </a:rPr>
              <a:t> </a:t>
            </a:r>
            <a:r>
              <a:rPr lang="zh-CN" sz="2400" strike="noStrike">
                <a:solidFill>
                  <a:srgbClr val="FFFFFF"/>
                </a:solidFill>
              </a:rPr>
              <a:t>接口测试，产出8个项目的测试脚本</a:t>
            </a:r>
            <a:endParaRPr sz="2400" strike="noStrike">
              <a:solidFill>
                <a:srgbClr val="FFFFFF"/>
              </a:solidFill>
            </a:endParaRPr>
          </a:p>
          <a:p>
            <a:pPr indent="-152400" lvl="0" marL="269999" marR="0" rtl="0" algn="l">
              <a:lnSpc>
                <a:spcPct val="115000"/>
              </a:lnSpc>
              <a:spcBef>
                <a:spcPts val="0"/>
              </a:spcBef>
              <a:spcAft>
                <a:spcPts val="0"/>
              </a:spcAft>
              <a:buClr>
                <a:srgbClr val="FFFFFF"/>
              </a:buClr>
              <a:buSzPts val="2400"/>
              <a:buChar char="•"/>
            </a:pPr>
            <a:r>
              <a:rPr lang="zh-CN" sz="2400">
                <a:solidFill>
                  <a:srgbClr val="FFFFFF"/>
                </a:solidFill>
              </a:rPr>
              <a:t> </a:t>
            </a:r>
            <a:r>
              <a:rPr lang="zh-CN" sz="2400" strike="noStrike">
                <a:solidFill>
                  <a:srgbClr val="FFFFFF"/>
                </a:solidFill>
              </a:rPr>
              <a:t>培训计划实施</a:t>
            </a:r>
            <a:endParaRPr sz="2400" strike="noStrike">
              <a:solidFill>
                <a:srgbClr val="FFFFFF"/>
              </a:solidFill>
            </a:endParaRPr>
          </a:p>
          <a:p>
            <a:pPr indent="0" lvl="0" marL="0" marR="0" rtl="0" algn="l">
              <a:lnSpc>
                <a:spcPct val="115000"/>
              </a:lnSpc>
              <a:spcBef>
                <a:spcPts val="0"/>
              </a:spcBef>
              <a:spcAft>
                <a:spcPts val="0"/>
              </a:spcAft>
              <a:buNone/>
            </a:pPr>
            <a:r>
              <a:t/>
            </a:r>
            <a:endParaRPr sz="2400" strike="noStrike">
              <a:solidFill>
                <a:srgbClr val="FFFFFF"/>
              </a:solidFill>
            </a:endParaRPr>
          </a:p>
          <a:p>
            <a:pPr indent="0" lvl="0" marL="0" marR="0" rtl="0" algn="l">
              <a:lnSpc>
                <a:spcPct val="115000"/>
              </a:lnSpc>
              <a:spcBef>
                <a:spcPts val="0"/>
              </a:spcBef>
              <a:spcAft>
                <a:spcPts val="0"/>
              </a:spcAft>
              <a:buNone/>
            </a:pPr>
            <a:r>
              <a:rPr b="1" lang="zh-CN" sz="2400" strike="noStrike">
                <a:solidFill>
                  <a:srgbClr val="FFFFFF"/>
                </a:solidFill>
              </a:rPr>
              <a:t>⮚问题总结：</a:t>
            </a:r>
            <a:endParaRPr b="1" sz="2400" strike="noStrike">
              <a:solidFill>
                <a:srgbClr val="FFFFFF"/>
              </a:solidFill>
            </a:endParaRPr>
          </a:p>
          <a:p>
            <a:pPr indent="-152400" lvl="0" marL="269999" marR="0" rtl="0" algn="l">
              <a:lnSpc>
                <a:spcPct val="115000"/>
              </a:lnSpc>
              <a:spcBef>
                <a:spcPts val="0"/>
              </a:spcBef>
              <a:spcAft>
                <a:spcPts val="0"/>
              </a:spcAft>
              <a:buClr>
                <a:srgbClr val="FFFFFF"/>
              </a:buClr>
              <a:buSzPts val="2400"/>
              <a:buChar char="•"/>
            </a:pPr>
            <a:r>
              <a:rPr lang="zh-CN" sz="2400">
                <a:solidFill>
                  <a:srgbClr val="FFFFFF"/>
                </a:solidFill>
              </a:rPr>
              <a:t> </a:t>
            </a:r>
            <a:r>
              <a:rPr lang="zh-CN" sz="2400" strike="noStrike">
                <a:solidFill>
                  <a:srgbClr val="FFFFFF"/>
                </a:solidFill>
              </a:rPr>
              <a:t>测试场景遗漏</a:t>
            </a:r>
            <a:endParaRPr sz="2400" strike="noStrike">
              <a:solidFill>
                <a:srgbClr val="FFFFFF"/>
              </a:solidFill>
            </a:endParaRPr>
          </a:p>
          <a:p>
            <a:pPr indent="-152400" lvl="0" marL="269999" marR="0" rtl="0" algn="l">
              <a:lnSpc>
                <a:spcPct val="115000"/>
              </a:lnSpc>
              <a:spcBef>
                <a:spcPts val="0"/>
              </a:spcBef>
              <a:spcAft>
                <a:spcPts val="0"/>
              </a:spcAft>
              <a:buClr>
                <a:srgbClr val="FFFFFF"/>
              </a:buClr>
              <a:buSzPts val="2400"/>
              <a:buChar char="•"/>
            </a:pPr>
            <a:r>
              <a:rPr lang="zh-CN" sz="2400">
                <a:solidFill>
                  <a:srgbClr val="FFFFFF"/>
                </a:solidFill>
              </a:rPr>
              <a:t> </a:t>
            </a:r>
            <a:r>
              <a:rPr lang="zh-CN" sz="2400" strike="noStrike">
                <a:solidFill>
                  <a:srgbClr val="FFFFFF"/>
                </a:solidFill>
              </a:rPr>
              <a:t>培训分享时间集中在后半月</a:t>
            </a:r>
            <a:endParaRPr sz="2400" strike="noStrike">
              <a:solidFill>
                <a:srgbClr val="FFFFFF"/>
              </a:solidFill>
            </a:endParaRPr>
          </a:p>
          <a:p>
            <a:pPr indent="-152400" lvl="0" marL="269999" marR="0" rtl="0" algn="l">
              <a:lnSpc>
                <a:spcPct val="115000"/>
              </a:lnSpc>
              <a:spcBef>
                <a:spcPts val="0"/>
              </a:spcBef>
              <a:spcAft>
                <a:spcPts val="0"/>
              </a:spcAft>
              <a:buClr>
                <a:srgbClr val="FFFFFF"/>
              </a:buClr>
              <a:buSzPts val="2400"/>
              <a:buChar char="•"/>
            </a:pPr>
            <a:r>
              <a:rPr lang="zh-CN" sz="2400">
                <a:solidFill>
                  <a:srgbClr val="FFFFFF"/>
                </a:solidFill>
              </a:rPr>
              <a:t> </a:t>
            </a:r>
            <a:r>
              <a:rPr lang="zh-CN" sz="2400" strike="noStrike">
                <a:solidFill>
                  <a:srgbClr val="FFFFFF"/>
                </a:solidFill>
              </a:rPr>
              <a:t>开发能力欠缺，不足以支撑自动化测试研发</a:t>
            </a:r>
            <a:endParaRPr sz="2400" strike="noStrike">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50"/>
          <p:cNvSpPr txBox="1"/>
          <p:nvPr/>
        </p:nvSpPr>
        <p:spPr>
          <a:xfrm>
            <a:off x="1450225" y="280075"/>
            <a:ext cx="9999600" cy="114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800">
                <a:solidFill>
                  <a:srgbClr val="D9D9D9"/>
                </a:solidFill>
              </a:rPr>
              <a:t>UI组</a:t>
            </a:r>
            <a:endParaRPr b="1" sz="4800" strike="noStrike">
              <a:solidFill>
                <a:srgbClr val="D9D9D9"/>
              </a:solidFill>
              <a:latin typeface="Arial"/>
              <a:ea typeface="Arial"/>
              <a:cs typeface="Arial"/>
              <a:sym typeface="Arial"/>
            </a:endParaRPr>
          </a:p>
        </p:txBody>
      </p:sp>
      <p:sp>
        <p:nvSpPr>
          <p:cNvPr id="460" name="Google Shape;460;p50"/>
          <p:cNvSpPr txBox="1"/>
          <p:nvPr/>
        </p:nvSpPr>
        <p:spPr>
          <a:xfrm>
            <a:off x="350975" y="324750"/>
            <a:ext cx="11720400" cy="5883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zh-CN" sz="2400" strike="noStrike">
                <a:solidFill>
                  <a:srgbClr val="FFFFFF"/>
                </a:solidFill>
                <a:latin typeface="Arial"/>
                <a:ea typeface="Arial"/>
                <a:cs typeface="Arial"/>
                <a:sym typeface="Arial"/>
              </a:rPr>
              <a:t>UI组2019年度计划</a:t>
            </a:r>
            <a:endParaRPr b="0" sz="2400"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b="0" sz="2400" strike="noStrike">
              <a:solidFill>
                <a:srgbClr val="FFFFFF"/>
              </a:solidFill>
              <a:latin typeface="Arial"/>
              <a:ea typeface="Arial"/>
              <a:cs typeface="Arial"/>
              <a:sym typeface="Arial"/>
            </a:endParaRPr>
          </a:p>
          <a:p>
            <a:pPr indent="-114300" lvl="0" marL="269999" marR="0" rtl="0" algn="l">
              <a:lnSpc>
                <a:spcPct val="115000"/>
              </a:lnSpc>
              <a:spcBef>
                <a:spcPts val="0"/>
              </a:spcBef>
              <a:spcAft>
                <a:spcPts val="0"/>
              </a:spcAft>
              <a:buClr>
                <a:srgbClr val="FFFFFF"/>
              </a:buClr>
              <a:buSzPts val="1800"/>
              <a:buFont typeface="Arial"/>
              <a:buChar char="•"/>
            </a:pPr>
            <a:r>
              <a:rPr lang="zh-CN" sz="1800">
                <a:solidFill>
                  <a:srgbClr val="FFFFFF"/>
                </a:solidFill>
              </a:rPr>
              <a:t>  </a:t>
            </a:r>
            <a:r>
              <a:rPr b="0" lang="zh-CN" sz="1800" strike="noStrike">
                <a:solidFill>
                  <a:srgbClr val="FFFFFF"/>
                </a:solidFill>
                <a:latin typeface="Arial"/>
                <a:ea typeface="Arial"/>
                <a:cs typeface="Arial"/>
                <a:sym typeface="Arial"/>
              </a:rPr>
              <a:t>组件库1.0上线</a:t>
            </a:r>
            <a:endParaRPr b="0" sz="1800" strike="noStrike">
              <a:solidFill>
                <a:srgbClr val="FFFFFF"/>
              </a:solidFill>
              <a:latin typeface="Arial"/>
              <a:ea typeface="Arial"/>
              <a:cs typeface="Arial"/>
              <a:sym typeface="Arial"/>
            </a:endParaRPr>
          </a:p>
          <a:p>
            <a:pPr indent="-114300" lvl="0" marL="269999" marR="0" rtl="0" algn="l">
              <a:lnSpc>
                <a:spcPct val="115000"/>
              </a:lnSpc>
              <a:spcBef>
                <a:spcPts val="0"/>
              </a:spcBef>
              <a:spcAft>
                <a:spcPts val="0"/>
              </a:spcAft>
              <a:buClr>
                <a:srgbClr val="FFFFFF"/>
              </a:buClr>
              <a:buSzPts val="1800"/>
              <a:buFont typeface="Arial"/>
              <a:buChar char="•"/>
            </a:pPr>
            <a:r>
              <a:rPr lang="zh-CN" sz="1800">
                <a:solidFill>
                  <a:srgbClr val="FFFFFF"/>
                </a:solidFill>
              </a:rPr>
              <a:t>  </a:t>
            </a:r>
            <a:r>
              <a:rPr b="0" lang="zh-CN" sz="1800" strike="noStrike">
                <a:solidFill>
                  <a:srgbClr val="FFFFFF"/>
                </a:solidFill>
                <a:latin typeface="Arial"/>
                <a:ea typeface="Arial"/>
                <a:cs typeface="Arial"/>
                <a:sym typeface="Arial"/>
              </a:rPr>
              <a:t>人才储备（培训计划）</a:t>
            </a:r>
            <a:endParaRPr b="0" sz="1800" strike="noStrike">
              <a:solidFill>
                <a:srgbClr val="FFFFFF"/>
              </a:solidFill>
              <a:latin typeface="Arial"/>
              <a:ea typeface="Arial"/>
              <a:cs typeface="Arial"/>
              <a:sym typeface="Arial"/>
            </a:endParaRPr>
          </a:p>
          <a:p>
            <a:pPr indent="-114300" lvl="0" marL="269999" marR="0" rtl="0" algn="l">
              <a:lnSpc>
                <a:spcPct val="115000"/>
              </a:lnSpc>
              <a:spcBef>
                <a:spcPts val="0"/>
              </a:spcBef>
              <a:spcAft>
                <a:spcPts val="0"/>
              </a:spcAft>
              <a:buClr>
                <a:srgbClr val="FFFFFF"/>
              </a:buClr>
              <a:buSzPts val="1800"/>
              <a:buFont typeface="Arial"/>
              <a:buChar char="•"/>
            </a:pPr>
            <a:r>
              <a:rPr lang="zh-CN" sz="1800">
                <a:solidFill>
                  <a:srgbClr val="FFFFFF"/>
                </a:solidFill>
              </a:rPr>
              <a:t>  </a:t>
            </a:r>
            <a:r>
              <a:rPr b="0" lang="zh-CN" sz="1800" strike="noStrike">
                <a:solidFill>
                  <a:srgbClr val="FFFFFF"/>
                </a:solidFill>
                <a:latin typeface="Arial"/>
                <a:ea typeface="Arial"/>
                <a:cs typeface="Arial"/>
                <a:sym typeface="Arial"/>
              </a:rPr>
              <a:t>用户满意度达到80%</a:t>
            </a:r>
            <a:endParaRPr b="0" sz="1800"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sz="1800"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rPr b="1" lang="zh-CN" sz="2000" strike="noStrike">
                <a:solidFill>
                  <a:srgbClr val="FFFFFF"/>
                </a:solidFill>
                <a:latin typeface="Arial"/>
                <a:ea typeface="Arial"/>
                <a:cs typeface="Arial"/>
                <a:sym typeface="Arial"/>
              </a:rPr>
              <a:t>关键成果</a:t>
            </a:r>
            <a:endParaRPr b="0" sz="2000"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b="0" sz="2000" strike="noStrike">
              <a:solidFill>
                <a:srgbClr val="FFFFFF"/>
              </a:solidFill>
              <a:latin typeface="Arial"/>
              <a:ea typeface="Arial"/>
              <a:cs typeface="Arial"/>
              <a:sym typeface="Arial"/>
            </a:endParaRPr>
          </a:p>
          <a:p>
            <a:pPr indent="-114300" lvl="0" marL="269999" marR="0" rtl="0" algn="l">
              <a:lnSpc>
                <a:spcPct val="115000"/>
              </a:lnSpc>
              <a:spcBef>
                <a:spcPts val="0"/>
              </a:spcBef>
              <a:spcAft>
                <a:spcPts val="0"/>
              </a:spcAft>
              <a:buClr>
                <a:srgbClr val="FFFFFF"/>
              </a:buClr>
              <a:buSzPts val="1800"/>
              <a:buFont typeface="Arial"/>
              <a:buChar char="•"/>
            </a:pPr>
            <a:r>
              <a:rPr lang="zh-CN" sz="1800">
                <a:solidFill>
                  <a:srgbClr val="FFFFFF"/>
                </a:solidFill>
              </a:rPr>
              <a:t>  平台交互一致性：组件库1.0已提前完成，已推行94%；</a:t>
            </a:r>
            <a:endParaRPr sz="1800">
              <a:solidFill>
                <a:srgbClr val="FFFFFF"/>
              </a:solidFill>
            </a:endParaRPr>
          </a:p>
          <a:p>
            <a:pPr indent="-114300" lvl="0" marL="269999" marR="0" rtl="0" algn="l">
              <a:lnSpc>
                <a:spcPct val="115000"/>
              </a:lnSpc>
              <a:spcBef>
                <a:spcPts val="0"/>
              </a:spcBef>
              <a:spcAft>
                <a:spcPts val="0"/>
              </a:spcAft>
              <a:buClr>
                <a:srgbClr val="FFFFFF"/>
              </a:buClr>
              <a:buSzPts val="1800"/>
              <a:buChar char="•"/>
            </a:pPr>
            <a:r>
              <a:rPr lang="zh-CN" sz="1800">
                <a:solidFill>
                  <a:srgbClr val="FFFFFF"/>
                </a:solidFill>
              </a:rPr>
              <a:t>  </a:t>
            </a:r>
            <a:r>
              <a:rPr lang="zh-CN" sz="1800">
                <a:solidFill>
                  <a:schemeClr val="lt1"/>
                </a:solidFill>
              </a:rPr>
              <a:t>交互设计规范：</a:t>
            </a:r>
            <a:r>
              <a:rPr lang="zh-CN" sz="1800">
                <a:solidFill>
                  <a:srgbClr val="FFFFFF"/>
                </a:solidFill>
              </a:rPr>
              <a:t>完成2B、2C的规范制定与推行共计5篇；</a:t>
            </a:r>
            <a:endParaRPr sz="1800">
              <a:solidFill>
                <a:srgbClr val="FFFFFF"/>
              </a:solidFill>
            </a:endParaRPr>
          </a:p>
          <a:p>
            <a:pPr indent="-114300" lvl="0" marL="269999" marR="0" rtl="0" algn="l">
              <a:lnSpc>
                <a:spcPct val="115000"/>
              </a:lnSpc>
              <a:spcBef>
                <a:spcPts val="0"/>
              </a:spcBef>
              <a:spcAft>
                <a:spcPts val="0"/>
              </a:spcAft>
              <a:buClr>
                <a:srgbClr val="FFFFFF"/>
              </a:buClr>
              <a:buSzPts val="1800"/>
              <a:buFont typeface="Arial"/>
              <a:buChar char="•"/>
            </a:pPr>
            <a:r>
              <a:rPr lang="zh-CN" sz="1800">
                <a:solidFill>
                  <a:srgbClr val="FFFFFF"/>
                </a:solidFill>
              </a:rPr>
              <a:t>  </a:t>
            </a:r>
            <a:r>
              <a:rPr b="0" lang="zh-CN" sz="1800" strike="noStrike">
                <a:solidFill>
                  <a:srgbClr val="FFFFFF"/>
                </a:solidFill>
                <a:latin typeface="Arial"/>
                <a:ea typeface="Arial"/>
                <a:cs typeface="Arial"/>
                <a:sym typeface="Arial"/>
              </a:rPr>
              <a:t>设计组转型：面向项目，面向交互；</a:t>
            </a:r>
            <a:endParaRPr b="0" sz="1800" strike="noStrike">
              <a:solidFill>
                <a:srgbClr val="FFFFFF"/>
              </a:solidFill>
              <a:latin typeface="Arial"/>
              <a:ea typeface="Arial"/>
              <a:cs typeface="Arial"/>
              <a:sym typeface="Arial"/>
            </a:endParaRPr>
          </a:p>
          <a:p>
            <a:pPr indent="-114300" lvl="0" marL="269999" marR="0" rtl="0" algn="l">
              <a:lnSpc>
                <a:spcPct val="115000"/>
              </a:lnSpc>
              <a:spcBef>
                <a:spcPts val="0"/>
              </a:spcBef>
              <a:spcAft>
                <a:spcPts val="0"/>
              </a:spcAft>
              <a:buClr>
                <a:srgbClr val="FFFFFF"/>
              </a:buClr>
              <a:buSzPts val="1800"/>
              <a:buFont typeface="Arial"/>
              <a:buChar char="•"/>
            </a:pPr>
            <a:r>
              <a:rPr lang="zh-CN" sz="1800">
                <a:solidFill>
                  <a:srgbClr val="FFFFFF"/>
                </a:solidFill>
              </a:rPr>
              <a:t>  人才培养体系的建立：日常分享培训与考核相结合；晋升体系的完善；</a:t>
            </a:r>
            <a:endParaRPr sz="1800">
              <a:solidFill>
                <a:srgbClr val="FFFFFF"/>
              </a:solidFill>
            </a:endParaRPr>
          </a:p>
          <a:p>
            <a:pPr indent="-114300" lvl="0" marL="269999" marR="0" rtl="0" algn="l">
              <a:lnSpc>
                <a:spcPct val="115000"/>
              </a:lnSpc>
              <a:spcBef>
                <a:spcPts val="0"/>
              </a:spcBef>
              <a:spcAft>
                <a:spcPts val="0"/>
              </a:spcAft>
              <a:buClr>
                <a:srgbClr val="FFFFFF"/>
              </a:buClr>
              <a:buSzPts val="1800"/>
              <a:buChar char="•"/>
            </a:pPr>
            <a:r>
              <a:rPr lang="zh-CN" sz="1800">
                <a:solidFill>
                  <a:srgbClr val="FFFFFF"/>
                </a:solidFill>
              </a:rPr>
              <a:t>  为工作提效：</a:t>
            </a:r>
            <a:r>
              <a:rPr lang="zh-CN" sz="1800">
                <a:solidFill>
                  <a:schemeClr val="lt1"/>
                </a:solidFill>
              </a:rPr>
              <a:t>调整工作流程</a:t>
            </a:r>
            <a:r>
              <a:rPr lang="zh-CN" sz="1800">
                <a:solidFill>
                  <a:schemeClr val="lt1"/>
                </a:solidFill>
              </a:rPr>
              <a:t>，增加了内部交互评审，交付物的规范；新增项目复盘；</a:t>
            </a:r>
            <a:endParaRPr sz="1800">
              <a:solidFill>
                <a:srgbClr val="FFFFFF"/>
              </a:solidFill>
            </a:endParaRPr>
          </a:p>
          <a:p>
            <a:pPr indent="0" lvl="0" marL="0" marR="0" rtl="0" algn="l">
              <a:lnSpc>
                <a:spcPct val="115000"/>
              </a:lnSpc>
              <a:spcBef>
                <a:spcPts val="0"/>
              </a:spcBef>
              <a:spcAft>
                <a:spcPts val="0"/>
              </a:spcAft>
              <a:buClr>
                <a:srgbClr val="000000"/>
              </a:buClr>
              <a:buSzPts val="1800"/>
              <a:buFont typeface="Arial"/>
              <a:buNone/>
            </a:pPr>
            <a:r>
              <a:t/>
            </a:r>
            <a:endParaRPr b="0" sz="1800"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rPr b="1" lang="zh-CN" sz="2000" strike="noStrike">
                <a:solidFill>
                  <a:srgbClr val="FFFFFF"/>
                </a:solidFill>
                <a:latin typeface="Arial"/>
                <a:ea typeface="Arial"/>
                <a:cs typeface="Arial"/>
                <a:sym typeface="Arial"/>
              </a:rPr>
              <a:t>经验教训</a:t>
            </a:r>
            <a:endParaRPr b="0" sz="2000"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b="0" sz="2000" strike="noStrike">
              <a:solidFill>
                <a:srgbClr val="FFFFFF"/>
              </a:solidFill>
              <a:latin typeface="Arial"/>
              <a:ea typeface="Arial"/>
              <a:cs typeface="Arial"/>
              <a:sym typeface="Arial"/>
            </a:endParaRPr>
          </a:p>
          <a:p>
            <a:pPr indent="-114300" lvl="0" marL="269999" marR="0" rtl="0" algn="l">
              <a:lnSpc>
                <a:spcPct val="115000"/>
              </a:lnSpc>
              <a:spcBef>
                <a:spcPts val="0"/>
              </a:spcBef>
              <a:spcAft>
                <a:spcPts val="0"/>
              </a:spcAft>
              <a:buClr>
                <a:srgbClr val="FFFFFF"/>
              </a:buClr>
              <a:buSzPts val="1800"/>
              <a:buFont typeface="Arial"/>
              <a:buChar char="•"/>
            </a:pPr>
            <a:r>
              <a:rPr lang="zh-CN" sz="1800">
                <a:solidFill>
                  <a:srgbClr val="FFFFFF"/>
                </a:solidFill>
              </a:rPr>
              <a:t>  </a:t>
            </a:r>
            <a:r>
              <a:rPr b="0" lang="zh-CN" sz="1800" strike="noStrike">
                <a:solidFill>
                  <a:srgbClr val="FFFFFF"/>
                </a:solidFill>
                <a:latin typeface="Arial"/>
                <a:ea typeface="Arial"/>
                <a:cs typeface="Arial"/>
                <a:sym typeface="Arial"/>
              </a:rPr>
              <a:t>提高自身交互意识与知识储备，增加方案的说服力</a:t>
            </a:r>
            <a:endParaRPr b="0" sz="1800" strike="noStrike">
              <a:solidFill>
                <a:srgbClr val="FFFFFF"/>
              </a:solidFill>
              <a:latin typeface="Arial"/>
              <a:ea typeface="Arial"/>
              <a:cs typeface="Arial"/>
              <a:sym typeface="Arial"/>
            </a:endParaRPr>
          </a:p>
          <a:p>
            <a:pPr indent="-114300" lvl="0" marL="269999" marR="0" rtl="0" algn="l">
              <a:lnSpc>
                <a:spcPct val="115000"/>
              </a:lnSpc>
              <a:spcBef>
                <a:spcPts val="0"/>
              </a:spcBef>
              <a:spcAft>
                <a:spcPts val="0"/>
              </a:spcAft>
              <a:buClr>
                <a:srgbClr val="FFFFFF"/>
              </a:buClr>
              <a:buSzPts val="1800"/>
              <a:buFont typeface="Arial"/>
              <a:buChar char="•"/>
            </a:pPr>
            <a:r>
              <a:rPr lang="zh-CN" sz="1800">
                <a:solidFill>
                  <a:srgbClr val="FFFFFF"/>
                </a:solidFill>
              </a:rPr>
              <a:t>  </a:t>
            </a:r>
            <a:r>
              <a:rPr b="0" lang="zh-CN" sz="1800" strike="noStrike">
                <a:solidFill>
                  <a:srgbClr val="FFFFFF"/>
                </a:solidFill>
                <a:latin typeface="Arial"/>
                <a:ea typeface="Arial"/>
                <a:cs typeface="Arial"/>
                <a:sym typeface="Arial"/>
              </a:rPr>
              <a:t>作为开发过程中的“前端”，一定要打好基础，前期考虑全面，避免返工增加开发成本</a:t>
            </a:r>
            <a:endParaRPr b="0" sz="1800" strike="noStrike">
              <a:solidFill>
                <a:srgbClr val="FFFFFF"/>
              </a:solidFill>
              <a:latin typeface="Arial"/>
              <a:ea typeface="Arial"/>
              <a:cs typeface="Arial"/>
              <a:sym typeface="Arial"/>
            </a:endParaRPr>
          </a:p>
          <a:p>
            <a:pPr indent="-114300" lvl="0" marL="269999" marR="0" rtl="0" algn="l">
              <a:lnSpc>
                <a:spcPct val="115000"/>
              </a:lnSpc>
              <a:spcBef>
                <a:spcPts val="0"/>
              </a:spcBef>
              <a:spcAft>
                <a:spcPts val="0"/>
              </a:spcAft>
              <a:buClr>
                <a:srgbClr val="FFFFFF"/>
              </a:buClr>
              <a:buSzPts val="1800"/>
              <a:buFont typeface="Arial"/>
              <a:buChar char="•"/>
            </a:pPr>
            <a:r>
              <a:rPr lang="zh-CN" sz="1800">
                <a:solidFill>
                  <a:srgbClr val="FFFFFF"/>
                </a:solidFill>
              </a:rPr>
              <a:t>  </a:t>
            </a:r>
            <a:r>
              <a:rPr b="0" lang="zh-CN" sz="1800" strike="noStrike">
                <a:solidFill>
                  <a:srgbClr val="FFFFFF"/>
                </a:solidFill>
                <a:latin typeface="Arial"/>
                <a:ea typeface="Arial"/>
                <a:cs typeface="Arial"/>
                <a:sym typeface="Arial"/>
              </a:rPr>
              <a:t>应了解其他岗位的相关知识，提高沟通效率</a:t>
            </a:r>
            <a:endParaRPr b="0" sz="1800" strike="noStrike">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51"/>
          <p:cNvSpPr txBox="1"/>
          <p:nvPr/>
        </p:nvSpPr>
        <p:spPr>
          <a:xfrm>
            <a:off x="1582200" y="274320"/>
            <a:ext cx="9999720" cy="114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800" strike="noStrike">
                <a:solidFill>
                  <a:srgbClr val="D9D9D9"/>
                </a:solidFill>
                <a:latin typeface="Arial"/>
                <a:ea typeface="Arial"/>
                <a:cs typeface="Arial"/>
                <a:sym typeface="Arial"/>
              </a:rPr>
              <a:t>运维组</a:t>
            </a:r>
            <a:endParaRPr b="1" sz="4800" strike="noStrike">
              <a:solidFill>
                <a:srgbClr val="D9D9D9"/>
              </a:solidFill>
              <a:latin typeface="Arial"/>
              <a:ea typeface="Arial"/>
              <a:cs typeface="Arial"/>
              <a:sym typeface="Arial"/>
            </a:endParaRPr>
          </a:p>
        </p:txBody>
      </p:sp>
      <p:sp>
        <p:nvSpPr>
          <p:cNvPr id="466" name="Google Shape;466;p51"/>
          <p:cNvSpPr txBox="1"/>
          <p:nvPr/>
        </p:nvSpPr>
        <p:spPr>
          <a:xfrm>
            <a:off x="1445760" y="1365120"/>
            <a:ext cx="9998280" cy="452592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zh-CN" sz="2400" strike="noStrike">
                <a:solidFill>
                  <a:srgbClr val="FFFFFF"/>
                </a:solidFill>
              </a:rPr>
              <a:t>关键成果</a:t>
            </a:r>
            <a:r>
              <a:rPr b="1" lang="zh-CN" sz="2400">
                <a:solidFill>
                  <a:srgbClr val="FFFFFF"/>
                </a:solidFill>
              </a:rPr>
              <a:t>：</a:t>
            </a:r>
            <a:endParaRPr b="1" sz="2400">
              <a:solidFill>
                <a:srgbClr val="FFFFFF"/>
              </a:solidFill>
            </a:endParaRPr>
          </a:p>
          <a:p>
            <a:pPr indent="0" lvl="0" marL="0" marR="0" rtl="0" algn="l">
              <a:lnSpc>
                <a:spcPct val="115000"/>
              </a:lnSpc>
              <a:spcBef>
                <a:spcPts val="0"/>
              </a:spcBef>
              <a:spcAft>
                <a:spcPts val="0"/>
              </a:spcAft>
              <a:buNone/>
            </a:pPr>
            <a:r>
              <a:t/>
            </a:r>
            <a:endParaRPr b="1" sz="2400">
              <a:solidFill>
                <a:srgbClr val="FFFFFF"/>
              </a:solidFill>
            </a:endParaRPr>
          </a:p>
          <a:p>
            <a:pPr indent="-114300" lvl="0" marL="269999" marR="0" rtl="0" algn="l">
              <a:lnSpc>
                <a:spcPct val="115000"/>
              </a:lnSpc>
              <a:spcBef>
                <a:spcPts val="0"/>
              </a:spcBef>
              <a:spcAft>
                <a:spcPts val="0"/>
              </a:spcAft>
              <a:buClr>
                <a:srgbClr val="FFFFFF"/>
              </a:buClr>
              <a:buSzPts val="1800"/>
              <a:buFont typeface="Arial"/>
              <a:buChar char="•"/>
            </a:pPr>
            <a:r>
              <a:rPr lang="zh-CN" sz="1800">
                <a:solidFill>
                  <a:srgbClr val="FFFFFF"/>
                </a:solidFill>
              </a:rPr>
              <a:t>  </a:t>
            </a:r>
            <a:r>
              <a:rPr b="0" lang="zh-CN" sz="1800" strike="noStrike">
                <a:solidFill>
                  <a:srgbClr val="FFFFFF"/>
                </a:solidFill>
                <a:latin typeface="Arial"/>
                <a:ea typeface="Arial"/>
                <a:cs typeface="Arial"/>
                <a:sym typeface="Arial"/>
              </a:rPr>
              <a:t>线上的es,MySQL,redis,rabbitmq,canal,zookeeper,eureka服务高可用</a:t>
            </a:r>
            <a:endParaRPr b="0" sz="1800" strike="noStrike">
              <a:solidFill>
                <a:srgbClr val="FFFFFF"/>
              </a:solidFill>
              <a:latin typeface="Arial"/>
              <a:ea typeface="Arial"/>
              <a:cs typeface="Arial"/>
              <a:sym typeface="Arial"/>
            </a:endParaRPr>
          </a:p>
          <a:p>
            <a:pPr indent="-114300" lvl="0" marL="269999" marR="0" rtl="0" algn="l">
              <a:lnSpc>
                <a:spcPct val="115000"/>
              </a:lnSpc>
              <a:spcBef>
                <a:spcPts val="0"/>
              </a:spcBef>
              <a:spcAft>
                <a:spcPts val="0"/>
              </a:spcAft>
              <a:buClr>
                <a:srgbClr val="FFFFFF"/>
              </a:buClr>
              <a:buSzPts val="1800"/>
              <a:buFont typeface="Arial"/>
              <a:buChar char="•"/>
            </a:pPr>
            <a:r>
              <a:rPr lang="zh-CN" sz="1800">
                <a:solidFill>
                  <a:srgbClr val="FFFFFF"/>
                </a:solidFill>
              </a:rPr>
              <a:t>  </a:t>
            </a:r>
            <a:r>
              <a:rPr b="0" lang="zh-CN" sz="1800" strike="noStrike">
                <a:solidFill>
                  <a:srgbClr val="FFFFFF"/>
                </a:solidFill>
                <a:latin typeface="Arial"/>
                <a:ea typeface="Arial"/>
                <a:cs typeface="Arial"/>
                <a:sym typeface="Arial"/>
              </a:rPr>
              <a:t>重要数据备份以及数据库安全控制</a:t>
            </a:r>
            <a:endParaRPr b="0" sz="1800" strike="noStrike">
              <a:solidFill>
                <a:srgbClr val="FFFFFF"/>
              </a:solidFill>
              <a:latin typeface="Arial"/>
              <a:ea typeface="Arial"/>
              <a:cs typeface="Arial"/>
              <a:sym typeface="Arial"/>
            </a:endParaRPr>
          </a:p>
          <a:p>
            <a:pPr indent="-114300" lvl="0" marL="269999" marR="0" rtl="0" algn="l">
              <a:lnSpc>
                <a:spcPct val="115000"/>
              </a:lnSpc>
              <a:spcBef>
                <a:spcPts val="0"/>
              </a:spcBef>
              <a:spcAft>
                <a:spcPts val="0"/>
              </a:spcAft>
              <a:buClr>
                <a:srgbClr val="FFFFFF"/>
              </a:buClr>
              <a:buSzPts val="1800"/>
              <a:buFont typeface="Arial"/>
              <a:buChar char="•"/>
            </a:pPr>
            <a:r>
              <a:rPr lang="zh-CN" sz="1800">
                <a:solidFill>
                  <a:srgbClr val="FFFFFF"/>
                </a:solidFill>
              </a:rPr>
              <a:t>  </a:t>
            </a:r>
            <a:r>
              <a:rPr b="0" lang="zh-CN" sz="1800" strike="noStrike">
                <a:solidFill>
                  <a:srgbClr val="FFFFFF"/>
                </a:solidFill>
                <a:latin typeface="Arial"/>
                <a:ea typeface="Arial"/>
                <a:cs typeface="Arial"/>
                <a:sym typeface="Arial"/>
              </a:rPr>
              <a:t>完成了运维组的规范</a:t>
            </a:r>
            <a:endParaRPr b="0" sz="1800" strike="noStrike">
              <a:solidFill>
                <a:srgbClr val="FFFFFF"/>
              </a:solidFill>
              <a:latin typeface="Arial"/>
              <a:ea typeface="Arial"/>
              <a:cs typeface="Arial"/>
              <a:sym typeface="Arial"/>
            </a:endParaRPr>
          </a:p>
          <a:p>
            <a:pPr indent="-114300" lvl="0" marL="269999" marR="0" rtl="0" algn="l">
              <a:lnSpc>
                <a:spcPct val="115000"/>
              </a:lnSpc>
              <a:spcBef>
                <a:spcPts val="0"/>
              </a:spcBef>
              <a:spcAft>
                <a:spcPts val="0"/>
              </a:spcAft>
              <a:buClr>
                <a:srgbClr val="FFFFFF"/>
              </a:buClr>
              <a:buSzPts val="1800"/>
              <a:buFont typeface="Arial"/>
              <a:buChar char="•"/>
            </a:pPr>
            <a:r>
              <a:rPr lang="zh-CN" sz="1800">
                <a:solidFill>
                  <a:srgbClr val="FFFFFF"/>
                </a:solidFill>
              </a:rPr>
              <a:t>  </a:t>
            </a:r>
            <a:r>
              <a:rPr b="0" lang="zh-CN" sz="1800" strike="noStrike">
                <a:solidFill>
                  <a:srgbClr val="FFFFFF"/>
                </a:solidFill>
                <a:latin typeface="Arial"/>
                <a:ea typeface="Arial"/>
                <a:cs typeface="Arial"/>
                <a:sym typeface="Arial"/>
              </a:rPr>
              <a:t>完成了监控系统和日志两大重要系统的搭建与维护</a:t>
            </a:r>
            <a:endParaRPr b="0" sz="1800" strike="noStrike">
              <a:solidFill>
                <a:srgbClr val="FFFFFF"/>
              </a:solidFill>
              <a:latin typeface="Arial"/>
              <a:ea typeface="Arial"/>
              <a:cs typeface="Arial"/>
              <a:sym typeface="Arial"/>
            </a:endParaRPr>
          </a:p>
          <a:p>
            <a:pPr indent="-114300" lvl="0" marL="269999" marR="0" rtl="0" algn="l">
              <a:lnSpc>
                <a:spcPct val="115000"/>
              </a:lnSpc>
              <a:spcBef>
                <a:spcPts val="0"/>
              </a:spcBef>
              <a:spcAft>
                <a:spcPts val="0"/>
              </a:spcAft>
              <a:buClr>
                <a:srgbClr val="FFFFFF"/>
              </a:buClr>
              <a:buSzPts val="1800"/>
              <a:buFont typeface="Arial"/>
              <a:buChar char="•"/>
            </a:pPr>
            <a:r>
              <a:rPr lang="zh-CN" sz="1800">
                <a:solidFill>
                  <a:srgbClr val="FFFFFF"/>
                </a:solidFill>
              </a:rPr>
              <a:t>  </a:t>
            </a:r>
            <a:r>
              <a:rPr b="0" lang="zh-CN" sz="1800" strike="noStrike">
                <a:solidFill>
                  <a:srgbClr val="FFFFFF"/>
                </a:solidFill>
                <a:latin typeface="Arial"/>
                <a:ea typeface="Arial"/>
                <a:cs typeface="Arial"/>
                <a:sym typeface="Arial"/>
              </a:rPr>
              <a:t>实现了业务高可用可以抵抗大并发</a:t>
            </a:r>
            <a:endParaRPr b="0" sz="1800"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sz="1800"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rPr b="1" lang="zh-CN" sz="2400" strike="noStrike">
                <a:solidFill>
                  <a:srgbClr val="FFFFFF"/>
                </a:solidFill>
              </a:rPr>
              <a:t>问题总结</a:t>
            </a:r>
            <a:r>
              <a:rPr b="1" lang="zh-CN" sz="2400">
                <a:solidFill>
                  <a:srgbClr val="FFFFFF"/>
                </a:solidFill>
              </a:rPr>
              <a:t>：</a:t>
            </a:r>
            <a:endParaRPr b="1" sz="2400">
              <a:solidFill>
                <a:srgbClr val="FFFFFF"/>
              </a:solidFill>
            </a:endParaRPr>
          </a:p>
          <a:p>
            <a:pPr indent="0" lvl="0" marL="0" marR="0" rtl="0" algn="l">
              <a:lnSpc>
                <a:spcPct val="115000"/>
              </a:lnSpc>
              <a:spcBef>
                <a:spcPts val="0"/>
              </a:spcBef>
              <a:spcAft>
                <a:spcPts val="0"/>
              </a:spcAft>
              <a:buNone/>
            </a:pPr>
            <a:r>
              <a:t/>
            </a:r>
            <a:endParaRPr b="1" sz="2400">
              <a:solidFill>
                <a:srgbClr val="FFFFFF"/>
              </a:solidFill>
            </a:endParaRPr>
          </a:p>
          <a:p>
            <a:pPr indent="-114300" lvl="0" marL="269999" marR="0" rtl="0" algn="l">
              <a:lnSpc>
                <a:spcPct val="115000"/>
              </a:lnSpc>
              <a:spcBef>
                <a:spcPts val="0"/>
              </a:spcBef>
              <a:spcAft>
                <a:spcPts val="0"/>
              </a:spcAft>
              <a:buClr>
                <a:srgbClr val="FFFFFF"/>
              </a:buClr>
              <a:buSzPts val="1800"/>
              <a:buFont typeface="Arial"/>
              <a:buChar char="•"/>
            </a:pPr>
            <a:r>
              <a:rPr lang="zh-CN" sz="1800">
                <a:solidFill>
                  <a:srgbClr val="FFFFFF"/>
                </a:solidFill>
              </a:rPr>
              <a:t>  </a:t>
            </a:r>
            <a:r>
              <a:rPr b="0" lang="zh-CN" sz="1800" strike="noStrike">
                <a:solidFill>
                  <a:srgbClr val="FFFFFF"/>
                </a:solidFill>
                <a:latin typeface="Arial"/>
                <a:ea typeface="Arial"/>
                <a:cs typeface="Arial"/>
                <a:sym typeface="Arial"/>
              </a:rPr>
              <a:t>开发能力欠缺,工作受限</a:t>
            </a:r>
            <a:endParaRPr b="0" sz="1800" strike="noStrike">
              <a:solidFill>
                <a:srgbClr val="FFFFFF"/>
              </a:solidFill>
              <a:latin typeface="Arial"/>
              <a:ea typeface="Arial"/>
              <a:cs typeface="Arial"/>
              <a:sym typeface="Arial"/>
            </a:endParaRPr>
          </a:p>
          <a:p>
            <a:pPr indent="-114300" lvl="0" marL="269999" marR="0" rtl="0" algn="l">
              <a:lnSpc>
                <a:spcPct val="115000"/>
              </a:lnSpc>
              <a:spcBef>
                <a:spcPts val="0"/>
              </a:spcBef>
              <a:spcAft>
                <a:spcPts val="0"/>
              </a:spcAft>
              <a:buClr>
                <a:srgbClr val="FFFFFF"/>
              </a:buClr>
              <a:buSzPts val="1800"/>
              <a:buFont typeface="Arial"/>
              <a:buChar char="•"/>
            </a:pPr>
            <a:r>
              <a:rPr lang="zh-CN" sz="1800">
                <a:solidFill>
                  <a:srgbClr val="FFFFFF"/>
                </a:solidFill>
              </a:rPr>
              <a:t>  </a:t>
            </a:r>
            <a:r>
              <a:rPr b="0" lang="zh-CN" sz="1800" strike="noStrike">
                <a:solidFill>
                  <a:srgbClr val="FFFFFF"/>
                </a:solidFill>
                <a:latin typeface="Arial"/>
                <a:ea typeface="Arial"/>
                <a:cs typeface="Arial"/>
                <a:sym typeface="Arial"/>
              </a:rPr>
              <a:t>由于微服务结构错综负杂,运维技术能力有限,对问题追踪定位,微服务熔断策略,整体链路的测试都很局限</a:t>
            </a:r>
            <a:endParaRPr b="0" sz="1800" strike="noStrike">
              <a:solidFill>
                <a:srgbClr val="FFFFFF"/>
              </a:solidFill>
              <a:latin typeface="Arial"/>
              <a:ea typeface="Arial"/>
              <a:cs typeface="Arial"/>
              <a:sym typeface="Arial"/>
            </a:endParaRPr>
          </a:p>
          <a:p>
            <a:pPr indent="-114300" lvl="0" marL="269999" marR="0" rtl="0" algn="l">
              <a:lnSpc>
                <a:spcPct val="115000"/>
              </a:lnSpc>
              <a:spcBef>
                <a:spcPts val="0"/>
              </a:spcBef>
              <a:spcAft>
                <a:spcPts val="0"/>
              </a:spcAft>
              <a:buClr>
                <a:srgbClr val="FFFFFF"/>
              </a:buClr>
              <a:buSzPts val="1800"/>
              <a:buFont typeface="Arial"/>
              <a:buChar char="•"/>
            </a:pPr>
            <a:r>
              <a:rPr lang="zh-CN" sz="1800">
                <a:solidFill>
                  <a:srgbClr val="FFFFFF"/>
                </a:solidFill>
              </a:rPr>
              <a:t>  </a:t>
            </a:r>
            <a:r>
              <a:rPr b="0" lang="zh-CN" sz="1800" strike="noStrike">
                <a:solidFill>
                  <a:srgbClr val="FFFFFF"/>
                </a:solidFill>
                <a:latin typeface="Arial"/>
                <a:ea typeface="Arial"/>
                <a:cs typeface="Arial"/>
                <a:sym typeface="Arial"/>
              </a:rPr>
              <a:t>存在一定的安全控制问题,需要细化权限,控制不同角色的权限</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Clr>
                <a:srgbClr val="000000"/>
              </a:buClr>
              <a:buSzPts val="1800"/>
              <a:buFont typeface="Arial"/>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800"/>
              <a:buFont typeface="Arial"/>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800"/>
              <a:buFont typeface="Arial"/>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800"/>
              <a:buFont typeface="Arial"/>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70" name="Shape 470"/>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pic>
        <p:nvPicPr>
          <p:cNvPr id="476" name="Google Shape;476;p53"/>
          <p:cNvPicPr preferRelativeResize="0"/>
          <p:nvPr/>
        </p:nvPicPr>
        <p:blipFill>
          <a:blip r:embed="rId3">
            <a:alphaModFix/>
          </a:blip>
          <a:stretch>
            <a:fillRect/>
          </a:stretch>
        </p:blipFill>
        <p:spPr>
          <a:xfrm>
            <a:off x="0" y="0"/>
            <a:ext cx="12193574"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54"/>
          <p:cNvSpPr txBox="1"/>
          <p:nvPr/>
        </p:nvSpPr>
        <p:spPr>
          <a:xfrm>
            <a:off x="1582200" y="274320"/>
            <a:ext cx="9999720" cy="114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800" strike="noStrike">
                <a:solidFill>
                  <a:srgbClr val="D9D9D9"/>
                </a:solidFill>
                <a:latin typeface="Arial"/>
                <a:ea typeface="Arial"/>
                <a:cs typeface="Arial"/>
                <a:sym typeface="Arial"/>
              </a:rPr>
              <a:t>k8s前期筹备</a:t>
            </a:r>
            <a:endParaRPr b="1" sz="4800" strike="noStrike">
              <a:solidFill>
                <a:srgbClr val="D9D9D9"/>
              </a:solidFill>
              <a:latin typeface="Arial"/>
              <a:ea typeface="Arial"/>
              <a:cs typeface="Arial"/>
              <a:sym typeface="Arial"/>
            </a:endParaRPr>
          </a:p>
        </p:txBody>
      </p:sp>
      <p:sp>
        <p:nvSpPr>
          <p:cNvPr id="482" name="Google Shape;482;p54"/>
          <p:cNvSpPr txBox="1"/>
          <p:nvPr/>
        </p:nvSpPr>
        <p:spPr>
          <a:xfrm>
            <a:off x="1582210" y="1417325"/>
            <a:ext cx="9999600" cy="4525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zh-CN" sz="2000" strike="noStrike">
                <a:solidFill>
                  <a:srgbClr val="F3F3F3"/>
                </a:solidFill>
              </a:rPr>
              <a:t>6月</a:t>
            </a:r>
            <a:endParaRPr b="1" sz="2000" strike="noStrike">
              <a:solidFill>
                <a:srgbClr val="F3F3F3"/>
              </a:solidFill>
            </a:endParaRPr>
          </a:p>
          <a:p>
            <a:pPr indent="0" lvl="0" marL="457200" marR="0" rtl="0" algn="l">
              <a:lnSpc>
                <a:spcPct val="115000"/>
              </a:lnSpc>
              <a:spcBef>
                <a:spcPts val="0"/>
              </a:spcBef>
              <a:spcAft>
                <a:spcPts val="0"/>
              </a:spcAft>
              <a:buNone/>
            </a:pPr>
            <a:r>
              <a:rPr b="0" lang="zh-CN" sz="2000" strike="noStrike">
                <a:solidFill>
                  <a:srgbClr val="F3F3F3"/>
                </a:solidFill>
                <a:latin typeface="Arial"/>
                <a:ea typeface="Arial"/>
                <a:cs typeface="Arial"/>
                <a:sym typeface="Arial"/>
              </a:rPr>
              <a:t>完善elk统计功能,统计现有架构的每天pv，Uv，服务数据量，为购买服务器做准备 </a:t>
            </a:r>
            <a:endParaRPr b="0" sz="2000"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None/>
            </a:pPr>
            <a:r>
              <a:rPr b="1" lang="zh-CN" sz="2000" strike="noStrike">
                <a:solidFill>
                  <a:srgbClr val="F3F3F3"/>
                </a:solidFill>
              </a:rPr>
              <a:t>7月</a:t>
            </a:r>
            <a:endParaRPr b="1" sz="2000" strike="noStrike">
              <a:solidFill>
                <a:srgbClr val="F3F3F3"/>
              </a:solidFill>
            </a:endParaRPr>
          </a:p>
          <a:p>
            <a:pPr indent="-127000" lvl="0" marL="457200" marR="0" rtl="0" algn="l">
              <a:lnSpc>
                <a:spcPct val="115000"/>
              </a:lnSpc>
              <a:spcBef>
                <a:spcPts val="0"/>
              </a:spcBef>
              <a:spcAft>
                <a:spcPts val="0"/>
              </a:spcAft>
              <a:buClr>
                <a:srgbClr val="F3F3F3"/>
              </a:buClr>
              <a:buSzPts val="2000"/>
              <a:buFont typeface="Arial"/>
              <a:buChar char="●"/>
            </a:pPr>
            <a:r>
              <a:rPr lang="zh-CN" sz="2000">
                <a:solidFill>
                  <a:srgbClr val="F3F3F3"/>
                </a:solidFill>
              </a:rPr>
              <a:t>  </a:t>
            </a:r>
            <a:r>
              <a:rPr b="0" lang="zh-CN" sz="2000" strike="noStrike">
                <a:solidFill>
                  <a:srgbClr val="F3F3F3"/>
                </a:solidFill>
                <a:latin typeface="Arial"/>
                <a:ea typeface="Arial"/>
                <a:cs typeface="Arial"/>
                <a:sym typeface="Arial"/>
              </a:rPr>
              <a:t>制定服务器拆分方案</a:t>
            </a:r>
            <a:endParaRPr b="0" sz="2000" strike="noStrike">
              <a:solidFill>
                <a:srgbClr val="F3F3F3"/>
              </a:solidFill>
              <a:latin typeface="Arial"/>
              <a:ea typeface="Arial"/>
              <a:cs typeface="Arial"/>
              <a:sym typeface="Arial"/>
            </a:endParaRPr>
          </a:p>
          <a:p>
            <a:pPr indent="-127000" lvl="0" marL="457200" marR="0" rtl="0" algn="l">
              <a:lnSpc>
                <a:spcPct val="115000"/>
              </a:lnSpc>
              <a:spcBef>
                <a:spcPts val="0"/>
              </a:spcBef>
              <a:spcAft>
                <a:spcPts val="0"/>
              </a:spcAft>
              <a:buClr>
                <a:srgbClr val="F3F3F3"/>
              </a:buClr>
              <a:buSzPts val="2000"/>
              <a:buFont typeface="Arial"/>
              <a:buChar char="●"/>
            </a:pPr>
            <a:r>
              <a:rPr lang="zh-CN" sz="2000">
                <a:solidFill>
                  <a:srgbClr val="F3F3F3"/>
                </a:solidFill>
              </a:rPr>
              <a:t>  </a:t>
            </a:r>
            <a:r>
              <a:rPr b="0" lang="zh-CN" sz="2000" strike="noStrike">
                <a:solidFill>
                  <a:srgbClr val="F3F3F3"/>
                </a:solidFill>
                <a:latin typeface="Arial"/>
                <a:ea typeface="Arial"/>
                <a:cs typeface="Arial"/>
                <a:sym typeface="Arial"/>
              </a:rPr>
              <a:t>规划购买服务器数量</a:t>
            </a:r>
            <a:endParaRPr b="0" sz="2000" strike="noStrike">
              <a:solidFill>
                <a:srgbClr val="F3F3F3"/>
              </a:solidFill>
              <a:latin typeface="Arial"/>
              <a:ea typeface="Arial"/>
              <a:cs typeface="Arial"/>
              <a:sym typeface="Arial"/>
            </a:endParaRPr>
          </a:p>
          <a:p>
            <a:pPr indent="-127000" lvl="0" marL="457200" marR="0" rtl="0" algn="l">
              <a:lnSpc>
                <a:spcPct val="115000"/>
              </a:lnSpc>
              <a:spcBef>
                <a:spcPts val="0"/>
              </a:spcBef>
              <a:spcAft>
                <a:spcPts val="0"/>
              </a:spcAft>
              <a:buClr>
                <a:srgbClr val="F3F3F3"/>
              </a:buClr>
              <a:buSzPts val="2000"/>
              <a:buFont typeface="Arial"/>
              <a:buChar char="●"/>
            </a:pPr>
            <a:r>
              <a:rPr lang="zh-CN" sz="2000">
                <a:solidFill>
                  <a:srgbClr val="F3F3F3"/>
                </a:solidFill>
              </a:rPr>
              <a:t>  </a:t>
            </a:r>
            <a:r>
              <a:rPr b="0" lang="zh-CN" sz="2000" strike="noStrike">
                <a:solidFill>
                  <a:srgbClr val="F3F3F3"/>
                </a:solidFill>
                <a:latin typeface="Arial"/>
                <a:ea typeface="Arial"/>
                <a:cs typeface="Arial"/>
                <a:sym typeface="Arial"/>
              </a:rPr>
              <a:t>学习k8s基础知识（k8s基础知识多且复杂，大概学了半个月时间） </a:t>
            </a:r>
            <a:endParaRPr b="0" sz="2000" strike="noStrike">
              <a:solidFill>
                <a:srgbClr val="F3F3F3"/>
              </a:solidFill>
              <a:latin typeface="Arial"/>
              <a:ea typeface="Arial"/>
              <a:cs typeface="Arial"/>
              <a:sym typeface="Arial"/>
            </a:endParaRPr>
          </a:p>
          <a:p>
            <a:pPr indent="-127000" lvl="0" marL="457200" marR="0" rtl="0" algn="l">
              <a:lnSpc>
                <a:spcPct val="115000"/>
              </a:lnSpc>
              <a:spcBef>
                <a:spcPts val="0"/>
              </a:spcBef>
              <a:spcAft>
                <a:spcPts val="0"/>
              </a:spcAft>
              <a:buClr>
                <a:srgbClr val="F3F3F3"/>
              </a:buClr>
              <a:buSzPts val="2000"/>
              <a:buFont typeface="Arial"/>
              <a:buChar char="●"/>
            </a:pPr>
            <a:r>
              <a:rPr lang="zh-CN" sz="2000">
                <a:solidFill>
                  <a:srgbClr val="F3F3F3"/>
                </a:solidFill>
              </a:rPr>
              <a:t>  </a:t>
            </a:r>
            <a:r>
              <a:rPr b="0" lang="zh-CN" sz="2000" strike="noStrike">
                <a:solidFill>
                  <a:srgbClr val="F3F3F3"/>
                </a:solidFill>
                <a:latin typeface="Arial"/>
                <a:ea typeface="Arial"/>
                <a:cs typeface="Arial"/>
                <a:sym typeface="Arial"/>
              </a:rPr>
              <a:t>结合项目本地搭建k8s服务器，结合项目进行测试</a:t>
            </a:r>
            <a:endParaRPr b="0" sz="2000"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None/>
            </a:pPr>
            <a:r>
              <a:rPr b="1" lang="zh-CN" sz="2000" strike="noStrike">
                <a:solidFill>
                  <a:srgbClr val="F3F3F3"/>
                </a:solidFill>
              </a:rPr>
              <a:t>8月</a:t>
            </a:r>
            <a:endParaRPr b="1" sz="2000" strike="noStrike">
              <a:solidFill>
                <a:srgbClr val="F3F3F3"/>
              </a:solidFill>
            </a:endParaRPr>
          </a:p>
          <a:p>
            <a:pPr indent="-127000" lvl="0" marL="457200" marR="0" rtl="0" algn="l">
              <a:lnSpc>
                <a:spcPct val="115000"/>
              </a:lnSpc>
              <a:spcBef>
                <a:spcPts val="0"/>
              </a:spcBef>
              <a:spcAft>
                <a:spcPts val="0"/>
              </a:spcAft>
              <a:buClr>
                <a:srgbClr val="F3F3F3"/>
              </a:buClr>
              <a:buSzPts val="2000"/>
              <a:buFont typeface="Arial"/>
              <a:buChar char="●"/>
            </a:pPr>
            <a:r>
              <a:rPr lang="zh-CN" sz="2000">
                <a:solidFill>
                  <a:srgbClr val="F3F3F3"/>
                </a:solidFill>
              </a:rPr>
              <a:t>  </a:t>
            </a:r>
            <a:r>
              <a:rPr b="0" lang="zh-CN" sz="2000" strike="noStrike">
                <a:solidFill>
                  <a:srgbClr val="F3F3F3"/>
                </a:solidFill>
                <a:latin typeface="Arial"/>
                <a:ea typeface="Arial"/>
                <a:cs typeface="Arial"/>
                <a:sym typeface="Arial"/>
              </a:rPr>
              <a:t>购买阿里云服务器</a:t>
            </a:r>
            <a:endParaRPr b="0" sz="2000" strike="noStrike">
              <a:solidFill>
                <a:srgbClr val="F3F3F3"/>
              </a:solidFill>
              <a:latin typeface="Arial"/>
              <a:ea typeface="Arial"/>
              <a:cs typeface="Arial"/>
              <a:sym typeface="Arial"/>
            </a:endParaRPr>
          </a:p>
          <a:p>
            <a:pPr indent="-127000" lvl="0" marL="457200" marR="0" rtl="0" algn="l">
              <a:lnSpc>
                <a:spcPct val="115000"/>
              </a:lnSpc>
              <a:spcBef>
                <a:spcPts val="0"/>
              </a:spcBef>
              <a:spcAft>
                <a:spcPts val="0"/>
              </a:spcAft>
              <a:buClr>
                <a:srgbClr val="F3F3F3"/>
              </a:buClr>
              <a:buSzPts val="2000"/>
              <a:buFont typeface="Arial"/>
              <a:buChar char="●"/>
            </a:pPr>
            <a:r>
              <a:rPr lang="zh-CN" sz="2000">
                <a:solidFill>
                  <a:srgbClr val="F3F3F3"/>
                </a:solidFill>
              </a:rPr>
              <a:t>  </a:t>
            </a:r>
            <a:r>
              <a:rPr b="0" lang="zh-CN" sz="2000" strike="noStrike">
                <a:solidFill>
                  <a:srgbClr val="F3F3F3"/>
                </a:solidFill>
                <a:latin typeface="Arial"/>
                <a:ea typeface="Arial"/>
                <a:cs typeface="Arial"/>
                <a:sym typeface="Arial"/>
              </a:rPr>
              <a:t>阿里云服务网络规划，k8s搭建测试，流水线测试，结合本地项目进行测试，经过反复测试确定k8s上线方案</a:t>
            </a:r>
            <a:endParaRPr b="0" sz="2000" strike="noStrike">
              <a:solidFill>
                <a:srgbClr val="F3F3F3"/>
              </a:solidFill>
              <a:latin typeface="Arial"/>
              <a:ea typeface="Arial"/>
              <a:cs typeface="Arial"/>
              <a:sym typeface="Arial"/>
            </a:endParaRPr>
          </a:p>
          <a:p>
            <a:pPr indent="-127000" lvl="0" marL="457200" marR="0" rtl="0" algn="l">
              <a:lnSpc>
                <a:spcPct val="115000"/>
              </a:lnSpc>
              <a:spcBef>
                <a:spcPts val="0"/>
              </a:spcBef>
              <a:spcAft>
                <a:spcPts val="0"/>
              </a:spcAft>
              <a:buClr>
                <a:srgbClr val="F3F3F3"/>
              </a:buClr>
              <a:buSzPts val="2000"/>
              <a:buFont typeface="Arial"/>
              <a:buChar char="●"/>
            </a:pPr>
            <a:r>
              <a:rPr lang="zh-CN" sz="2000">
                <a:solidFill>
                  <a:srgbClr val="F3F3F3"/>
                </a:solidFill>
              </a:rPr>
              <a:t>  </a:t>
            </a:r>
            <a:r>
              <a:rPr b="0" lang="zh-CN" sz="2000" strike="noStrike">
                <a:solidFill>
                  <a:srgbClr val="F3F3F3"/>
                </a:solidFill>
                <a:latin typeface="Arial"/>
                <a:ea typeface="Arial"/>
                <a:cs typeface="Arial"/>
                <a:sym typeface="Arial"/>
              </a:rPr>
              <a:t>加班完成k8s的上线</a:t>
            </a:r>
            <a:endParaRPr b="0" sz="2000" strike="noStrike">
              <a:solidFill>
                <a:srgbClr val="F3F3F3"/>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55"/>
          <p:cNvSpPr txBox="1"/>
          <p:nvPr/>
        </p:nvSpPr>
        <p:spPr>
          <a:xfrm>
            <a:off x="1898550" y="431700"/>
            <a:ext cx="9460200" cy="766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CN" sz="4800" strike="noStrike">
                <a:solidFill>
                  <a:srgbClr val="D9D9D9"/>
                </a:solidFill>
                <a:latin typeface="Arial"/>
                <a:ea typeface="Arial"/>
                <a:cs typeface="Arial"/>
                <a:sym typeface="Arial"/>
              </a:rPr>
              <a:t>k8s架构</a:t>
            </a:r>
            <a:endParaRPr b="1" sz="4800" strike="noStrike">
              <a:solidFill>
                <a:srgbClr val="D9D9D9"/>
              </a:solidFill>
              <a:latin typeface="Arial"/>
              <a:ea typeface="Arial"/>
              <a:cs typeface="Arial"/>
              <a:sym typeface="Arial"/>
            </a:endParaRPr>
          </a:p>
        </p:txBody>
      </p:sp>
      <p:sp>
        <p:nvSpPr>
          <p:cNvPr id="488" name="Google Shape;488;p55"/>
          <p:cNvSpPr txBox="1"/>
          <p:nvPr/>
        </p:nvSpPr>
        <p:spPr>
          <a:xfrm>
            <a:off x="426600" y="981000"/>
            <a:ext cx="9999720" cy="4525920"/>
          </a:xfrm>
          <a:prstGeom prst="rect">
            <a:avLst/>
          </a:prstGeom>
          <a:noFill/>
          <a:ln>
            <a:noFill/>
          </a:ln>
        </p:spPr>
        <p:txBody>
          <a:bodyPr anchorCtr="0" anchor="t" bIns="45700" lIns="90000" spcFirstLastPara="1" rIns="91425" wrap="square" tIns="45700">
            <a:noAutofit/>
          </a:bodyPr>
          <a:lstStyle/>
          <a:p>
            <a:pPr indent="-180000" lvl="0" marL="450000" marR="0" rtl="0" algn="l">
              <a:spcBef>
                <a:spcPts val="0"/>
              </a:spcBef>
              <a:spcAft>
                <a:spcPts val="0"/>
              </a:spcAft>
              <a:buNone/>
            </a:pPr>
            <a:r>
              <a:t/>
            </a:r>
            <a:endParaRPr b="0" sz="3200" strike="noStrike">
              <a:solidFill>
                <a:srgbClr val="FFFFFF"/>
              </a:solidFill>
              <a:latin typeface="Arial"/>
              <a:ea typeface="Arial"/>
              <a:cs typeface="Arial"/>
              <a:sym typeface="Arial"/>
            </a:endParaRPr>
          </a:p>
          <a:p>
            <a:pPr indent="-332400" lvl="0" marL="450000" marR="0" rtl="0" algn="l">
              <a:spcBef>
                <a:spcPts val="0"/>
              </a:spcBef>
              <a:spcAft>
                <a:spcPts val="0"/>
              </a:spcAft>
              <a:buClr>
                <a:srgbClr val="FFFFFF"/>
              </a:buClr>
              <a:buSzPts val="2400"/>
              <a:buChar char="❖"/>
            </a:pPr>
            <a:r>
              <a:rPr b="1" lang="zh-CN" sz="2400" strike="noStrike">
                <a:solidFill>
                  <a:srgbClr val="FFFFFF"/>
                </a:solidFill>
              </a:rPr>
              <a:t>k8s介绍:</a:t>
            </a:r>
            <a:endParaRPr b="1" sz="2400" strike="noStrike">
              <a:solidFill>
                <a:srgbClr val="FFFFFF"/>
              </a:solidFill>
            </a:endParaRPr>
          </a:p>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a:p>
            <a:pPr indent="-342900" lvl="0" marL="914400" marR="0" rtl="0" algn="l">
              <a:spcBef>
                <a:spcPts val="0"/>
              </a:spcBef>
              <a:spcAft>
                <a:spcPts val="0"/>
              </a:spcAft>
              <a:buClr>
                <a:srgbClr val="FFFFFF"/>
              </a:buClr>
              <a:buSzPts val="1800"/>
              <a:buChar char="➢"/>
            </a:pPr>
            <a:r>
              <a:rPr lang="zh-CN" sz="1800">
                <a:solidFill>
                  <a:srgbClr val="FFFFFF"/>
                </a:solidFill>
                <a:latin typeface="Verdana"/>
                <a:ea typeface="Verdana"/>
                <a:cs typeface="Verdana"/>
                <a:sym typeface="Verdana"/>
              </a:rPr>
              <a:t>k8s是 一</a:t>
            </a:r>
            <a:r>
              <a:rPr b="0" lang="zh-CN" sz="1800" strike="noStrike">
                <a:solidFill>
                  <a:srgbClr val="FFFFFF"/>
                </a:solidFill>
                <a:latin typeface="Arial"/>
                <a:ea typeface="Arial"/>
                <a:cs typeface="Arial"/>
                <a:sym typeface="Arial"/>
              </a:rPr>
              <a:t>个自动化部署,伸缩和操作应用程序容器的开源平台</a:t>
            </a:r>
            <a:endParaRPr b="0" sz="1800" strike="noStrike">
              <a:solidFill>
                <a:srgbClr val="FFFFFF"/>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a:p>
            <a:pPr indent="-332400" lvl="0" marL="450000" marR="0" rtl="0" algn="l">
              <a:spcBef>
                <a:spcPts val="0"/>
              </a:spcBef>
              <a:spcAft>
                <a:spcPts val="0"/>
              </a:spcAft>
              <a:buClr>
                <a:srgbClr val="FFFFFF"/>
              </a:buClr>
              <a:buSzPts val="2400"/>
              <a:buChar char="❖"/>
            </a:pPr>
            <a:r>
              <a:rPr b="1" lang="zh-CN" sz="2400" strike="noStrike">
                <a:solidFill>
                  <a:srgbClr val="FFFFFF"/>
                </a:solidFill>
              </a:rPr>
              <a:t>k8s能做什么:</a:t>
            </a:r>
            <a:endParaRPr b="1" sz="2400" strike="noStrike">
              <a:solidFill>
                <a:srgbClr val="FFFFFF"/>
              </a:solidFill>
            </a:endParaRPr>
          </a:p>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a:p>
            <a:pPr indent="-342900" lvl="1" marL="914400" marR="0" rtl="0" algn="l">
              <a:lnSpc>
                <a:spcPct val="100000"/>
              </a:lnSpc>
              <a:spcBef>
                <a:spcPts val="0"/>
              </a:spcBef>
              <a:spcAft>
                <a:spcPts val="0"/>
              </a:spcAft>
              <a:buClr>
                <a:srgbClr val="FFFFFF"/>
              </a:buClr>
              <a:buSzPts val="1800"/>
              <a:buFont typeface="Arial"/>
              <a:buChar char="➢"/>
            </a:pPr>
            <a:r>
              <a:rPr b="0" lang="zh-CN" sz="1800" strike="noStrike">
                <a:solidFill>
                  <a:srgbClr val="FFFFFF"/>
                </a:solidFill>
                <a:latin typeface="Verdana"/>
                <a:ea typeface="Verdana"/>
                <a:cs typeface="Verdana"/>
                <a:sym typeface="Verdana"/>
              </a:rPr>
              <a:t>自动故障迁移</a:t>
            </a:r>
            <a:endParaRPr b="0" sz="1800" strike="noStrike">
              <a:solidFill>
                <a:srgbClr val="FFFFFF"/>
              </a:solidFill>
              <a:latin typeface="Arial"/>
              <a:ea typeface="Arial"/>
              <a:cs typeface="Arial"/>
              <a:sym typeface="Arial"/>
            </a:endParaRPr>
          </a:p>
          <a:p>
            <a:pPr indent="-342900" lvl="1" marL="914400" marR="0" rtl="0" algn="l">
              <a:lnSpc>
                <a:spcPct val="100000"/>
              </a:lnSpc>
              <a:spcBef>
                <a:spcPts val="0"/>
              </a:spcBef>
              <a:spcAft>
                <a:spcPts val="0"/>
              </a:spcAft>
              <a:buClr>
                <a:srgbClr val="FFFFFF"/>
              </a:buClr>
              <a:buSzPts val="1800"/>
              <a:buFont typeface="Arial"/>
              <a:buChar char="➢"/>
            </a:pPr>
            <a:r>
              <a:rPr b="0" lang="zh-CN" sz="1800" strike="noStrike">
                <a:solidFill>
                  <a:srgbClr val="FFFFFF"/>
                </a:solidFill>
                <a:latin typeface="Verdana"/>
                <a:ea typeface="Verdana"/>
                <a:cs typeface="Verdana"/>
                <a:sym typeface="Verdana"/>
              </a:rPr>
              <a:t>节点自动伸缩</a:t>
            </a:r>
            <a:endParaRPr b="0" sz="1800" strike="noStrike">
              <a:solidFill>
                <a:srgbClr val="FFFFFF"/>
              </a:solidFill>
              <a:latin typeface="Arial"/>
              <a:ea typeface="Arial"/>
              <a:cs typeface="Arial"/>
              <a:sym typeface="Arial"/>
            </a:endParaRPr>
          </a:p>
          <a:p>
            <a:pPr indent="-342900" lvl="1" marL="914400" marR="0" rtl="0" algn="l">
              <a:lnSpc>
                <a:spcPct val="100000"/>
              </a:lnSpc>
              <a:spcBef>
                <a:spcPts val="0"/>
              </a:spcBef>
              <a:spcAft>
                <a:spcPts val="0"/>
              </a:spcAft>
              <a:buClr>
                <a:srgbClr val="FFFFFF"/>
              </a:buClr>
              <a:buSzPts val="1800"/>
              <a:buFont typeface="Arial"/>
              <a:buChar char="➢"/>
            </a:pPr>
            <a:r>
              <a:rPr b="0" lang="zh-CN" sz="1800" strike="noStrike">
                <a:solidFill>
                  <a:srgbClr val="FFFFFF"/>
                </a:solidFill>
                <a:latin typeface="Verdana"/>
                <a:ea typeface="Verdana"/>
                <a:cs typeface="Verdana"/>
                <a:sym typeface="Verdana"/>
              </a:rPr>
              <a:t>资源隔离 </a:t>
            </a:r>
            <a:endParaRPr b="0" sz="1800" strike="noStrike">
              <a:solidFill>
                <a:srgbClr val="FFFFFF"/>
              </a:solidFill>
              <a:latin typeface="Arial"/>
              <a:ea typeface="Arial"/>
              <a:cs typeface="Arial"/>
              <a:sym typeface="Arial"/>
            </a:endParaRPr>
          </a:p>
          <a:p>
            <a:pPr indent="-342900" lvl="1" marL="914400" marR="0" rtl="0" algn="l">
              <a:lnSpc>
                <a:spcPct val="100000"/>
              </a:lnSpc>
              <a:spcBef>
                <a:spcPts val="0"/>
              </a:spcBef>
              <a:spcAft>
                <a:spcPts val="0"/>
              </a:spcAft>
              <a:buClr>
                <a:srgbClr val="FFFFFF"/>
              </a:buClr>
              <a:buSzPts val="1800"/>
              <a:buFont typeface="Arial"/>
              <a:buChar char="➢"/>
            </a:pPr>
            <a:r>
              <a:rPr b="0" lang="zh-CN" sz="1800" strike="noStrike">
                <a:solidFill>
                  <a:srgbClr val="FFFFFF"/>
                </a:solidFill>
                <a:latin typeface="Verdana"/>
                <a:ea typeface="Verdana"/>
                <a:cs typeface="Verdana"/>
                <a:sym typeface="Verdana"/>
              </a:rPr>
              <a:t>安全</a:t>
            </a:r>
            <a:endParaRPr b="0" sz="1800" strike="noStrike">
              <a:solidFill>
                <a:srgbClr val="FFFFFF"/>
              </a:solidFill>
              <a:latin typeface="Arial"/>
              <a:ea typeface="Arial"/>
              <a:cs typeface="Arial"/>
              <a:sym typeface="Arial"/>
            </a:endParaRPr>
          </a:p>
          <a:p>
            <a:pPr indent="-342900" lvl="1" marL="914400" marR="0" rtl="0" algn="l">
              <a:lnSpc>
                <a:spcPct val="100000"/>
              </a:lnSpc>
              <a:spcBef>
                <a:spcPts val="0"/>
              </a:spcBef>
              <a:spcAft>
                <a:spcPts val="0"/>
              </a:spcAft>
              <a:buClr>
                <a:srgbClr val="FFFFFF"/>
              </a:buClr>
              <a:buSzPts val="1800"/>
              <a:buFont typeface="Arial"/>
              <a:buChar char="➢"/>
            </a:pPr>
            <a:r>
              <a:rPr b="0" lang="zh-CN" sz="1800" strike="noStrike">
                <a:solidFill>
                  <a:srgbClr val="FFFFFF"/>
                </a:solidFill>
                <a:latin typeface="Verdana"/>
                <a:ea typeface="Verdana"/>
                <a:cs typeface="Verdana"/>
                <a:sym typeface="Verdana"/>
              </a:rPr>
              <a:t>应用健康检测 </a:t>
            </a:r>
            <a:endParaRPr b="0" sz="1800" strike="noStrike">
              <a:solidFill>
                <a:srgbClr val="FFFFFF"/>
              </a:solidFill>
              <a:latin typeface="Arial"/>
              <a:ea typeface="Arial"/>
              <a:cs typeface="Arial"/>
              <a:sym typeface="Arial"/>
            </a:endParaRPr>
          </a:p>
          <a:p>
            <a:pPr indent="-342900" lvl="1" marL="914400" marR="0" rtl="0" algn="l">
              <a:lnSpc>
                <a:spcPct val="100000"/>
              </a:lnSpc>
              <a:spcBef>
                <a:spcPts val="0"/>
              </a:spcBef>
              <a:spcAft>
                <a:spcPts val="0"/>
              </a:spcAft>
              <a:buClr>
                <a:srgbClr val="FFFFFF"/>
              </a:buClr>
              <a:buSzPts val="1800"/>
              <a:buFont typeface="Arial"/>
              <a:buChar char="➢"/>
            </a:pPr>
            <a:r>
              <a:rPr b="0" lang="zh-CN" sz="1800" strike="noStrike">
                <a:solidFill>
                  <a:srgbClr val="FFFFFF"/>
                </a:solidFill>
                <a:latin typeface="Verdana"/>
                <a:ea typeface="Verdana"/>
                <a:cs typeface="Verdana"/>
                <a:sym typeface="Verdana"/>
              </a:rPr>
              <a:t>负载均衡</a:t>
            </a:r>
            <a:endParaRPr b="0" sz="1800" strike="noStrike">
              <a:solidFill>
                <a:srgbClr val="FFFFFF"/>
              </a:solidFill>
              <a:latin typeface="Arial"/>
              <a:ea typeface="Arial"/>
              <a:cs typeface="Arial"/>
              <a:sym typeface="Arial"/>
            </a:endParaRPr>
          </a:p>
          <a:p>
            <a:pPr indent="-342900" lvl="1" marL="914400" marR="0" rtl="0" algn="l">
              <a:lnSpc>
                <a:spcPct val="100000"/>
              </a:lnSpc>
              <a:spcBef>
                <a:spcPts val="0"/>
              </a:spcBef>
              <a:spcAft>
                <a:spcPts val="0"/>
              </a:spcAft>
              <a:buClr>
                <a:srgbClr val="FFFFFF"/>
              </a:buClr>
              <a:buSzPts val="1800"/>
              <a:buFont typeface="Arial"/>
              <a:buChar char="➢"/>
            </a:pPr>
            <a:r>
              <a:rPr b="0" lang="zh-CN" sz="1800" strike="noStrike">
                <a:solidFill>
                  <a:srgbClr val="FFFFFF"/>
                </a:solidFill>
                <a:latin typeface="Verdana"/>
                <a:ea typeface="Verdana"/>
                <a:cs typeface="Verdana"/>
                <a:sym typeface="Verdana"/>
              </a:rPr>
              <a:t>滚动更新</a:t>
            </a:r>
            <a:endParaRPr b="0" sz="18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38"/>
          <p:cNvSpPr txBox="1"/>
          <p:nvPr/>
        </p:nvSpPr>
        <p:spPr>
          <a:xfrm>
            <a:off x="1920600" y="2595240"/>
            <a:ext cx="5352840" cy="109548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400" strike="noStrike">
                <a:solidFill>
                  <a:srgbClr val="FFFFFF"/>
                </a:solidFill>
                <a:latin typeface="Arial"/>
                <a:ea typeface="Arial"/>
                <a:cs typeface="Arial"/>
                <a:sym typeface="Arial"/>
              </a:rPr>
              <a:t>成果回顾</a:t>
            </a:r>
            <a:endParaRPr b="1" sz="4400" strike="noStrike">
              <a:solidFill>
                <a:srgbClr val="FF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pic>
        <p:nvPicPr>
          <p:cNvPr id="493" name="Google Shape;493;p56"/>
          <p:cNvPicPr preferRelativeResize="0"/>
          <p:nvPr/>
        </p:nvPicPr>
        <p:blipFill rotWithShape="1">
          <a:blip r:embed="rId3">
            <a:alphaModFix/>
          </a:blip>
          <a:srcRect b="0" l="0" r="0" t="0"/>
          <a:stretch/>
        </p:blipFill>
        <p:spPr>
          <a:xfrm>
            <a:off x="0" y="127080"/>
            <a:ext cx="12192120" cy="6603840"/>
          </a:xfrm>
          <a:prstGeom prst="rect">
            <a:avLst/>
          </a:prstGeom>
          <a:noFill/>
          <a:ln>
            <a:noFill/>
          </a:ln>
        </p:spPr>
      </p:pic>
      <p:pic>
        <p:nvPicPr>
          <p:cNvPr id="494" name="Google Shape;494;p56"/>
          <p:cNvPicPr preferRelativeResize="0"/>
          <p:nvPr/>
        </p:nvPicPr>
        <p:blipFill rotWithShape="1">
          <a:blip r:embed="rId4">
            <a:alphaModFix/>
          </a:blip>
          <a:srcRect b="0" l="0" r="0" t="7149"/>
          <a:stretch/>
        </p:blipFill>
        <p:spPr>
          <a:xfrm>
            <a:off x="130325" y="127075"/>
            <a:ext cx="11931475" cy="6730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pic>
        <p:nvPicPr>
          <p:cNvPr id="499" name="Google Shape;499;p57"/>
          <p:cNvPicPr preferRelativeResize="0"/>
          <p:nvPr/>
        </p:nvPicPr>
        <p:blipFill rotWithShape="1">
          <a:blip r:embed="rId3">
            <a:alphaModFix/>
          </a:blip>
          <a:srcRect b="0" l="0" r="0" t="0"/>
          <a:stretch/>
        </p:blipFill>
        <p:spPr>
          <a:xfrm>
            <a:off x="2300400" y="900000"/>
            <a:ext cx="7591320" cy="50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58"/>
          <p:cNvSpPr txBox="1"/>
          <p:nvPr/>
        </p:nvSpPr>
        <p:spPr>
          <a:xfrm>
            <a:off x="1582200" y="274320"/>
            <a:ext cx="9999720" cy="114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800" strike="noStrike">
                <a:solidFill>
                  <a:srgbClr val="D9D9D9"/>
                </a:solidFill>
                <a:latin typeface="Arial"/>
                <a:ea typeface="Arial"/>
                <a:cs typeface="Arial"/>
                <a:sym typeface="Arial"/>
              </a:rPr>
              <a:t>产品组</a:t>
            </a:r>
            <a:endParaRPr b="1" sz="4800" strike="noStrike">
              <a:solidFill>
                <a:srgbClr val="D9D9D9"/>
              </a:solidFill>
              <a:latin typeface="Arial"/>
              <a:ea typeface="Arial"/>
              <a:cs typeface="Arial"/>
              <a:sym typeface="Arial"/>
            </a:endParaRPr>
          </a:p>
        </p:txBody>
      </p:sp>
      <p:sp>
        <p:nvSpPr>
          <p:cNvPr id="506" name="Google Shape;506;p58"/>
          <p:cNvSpPr txBox="1"/>
          <p:nvPr/>
        </p:nvSpPr>
        <p:spPr>
          <a:xfrm>
            <a:off x="1582200" y="1600200"/>
            <a:ext cx="9999720" cy="452592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15000"/>
              </a:lnSpc>
              <a:spcBef>
                <a:spcPts val="0"/>
              </a:spcBef>
              <a:spcAft>
                <a:spcPts val="0"/>
              </a:spcAft>
              <a:buClr>
                <a:srgbClr val="FFFFFF"/>
              </a:buClr>
              <a:buSzPts val="3200"/>
              <a:buFont typeface="Arial"/>
              <a:buAutoNum type="arabicPeriod"/>
            </a:pPr>
            <a:r>
              <a:rPr b="0" baseline="-25000" lang="zh-CN" sz="3200" strike="noStrike">
                <a:solidFill>
                  <a:srgbClr val="FFFFFF"/>
                </a:solidFill>
                <a:latin typeface="Arial"/>
                <a:ea typeface="Arial"/>
                <a:cs typeface="Arial"/>
                <a:sym typeface="Arial"/>
              </a:rPr>
              <a:t>实现千家软件产品的标准化管理，含产品级次（模块\功能等）标准划分；</a:t>
            </a:r>
            <a:endParaRPr b="0" sz="3200" strike="noStrike">
              <a:solidFill>
                <a:srgbClr val="FFFFFF"/>
              </a:solidFill>
              <a:latin typeface="Arial"/>
              <a:ea typeface="Arial"/>
              <a:cs typeface="Arial"/>
              <a:sym typeface="Arial"/>
            </a:endParaRPr>
          </a:p>
          <a:p>
            <a:pPr indent="-431800" lvl="0" marL="457200" marR="0" rtl="0" algn="l">
              <a:lnSpc>
                <a:spcPct val="115000"/>
              </a:lnSpc>
              <a:spcBef>
                <a:spcPts val="0"/>
              </a:spcBef>
              <a:spcAft>
                <a:spcPts val="0"/>
              </a:spcAft>
              <a:buClr>
                <a:srgbClr val="FFFFFF"/>
              </a:buClr>
              <a:buSzPts val="3200"/>
              <a:buFont typeface="Arial"/>
              <a:buAutoNum type="arabicPeriod"/>
            </a:pPr>
            <a:r>
              <a:rPr b="0" baseline="-25000" lang="zh-CN" sz="3200" strike="noStrike">
                <a:solidFill>
                  <a:srgbClr val="FFFFFF"/>
                </a:solidFill>
                <a:latin typeface="Arial"/>
                <a:ea typeface="Arial"/>
                <a:cs typeface="Arial"/>
                <a:sym typeface="Arial"/>
              </a:rPr>
              <a:t>完成按业务领域的整体设计规划[2B、2C]；</a:t>
            </a:r>
            <a:endParaRPr b="0" sz="3200" strike="noStrike">
              <a:solidFill>
                <a:srgbClr val="FFFFFF"/>
              </a:solidFill>
              <a:latin typeface="Arial"/>
              <a:ea typeface="Arial"/>
              <a:cs typeface="Arial"/>
              <a:sym typeface="Arial"/>
            </a:endParaRPr>
          </a:p>
          <a:p>
            <a:pPr indent="-431800" lvl="0" marL="457200" marR="0" rtl="0" algn="l">
              <a:lnSpc>
                <a:spcPct val="115000"/>
              </a:lnSpc>
              <a:spcBef>
                <a:spcPts val="0"/>
              </a:spcBef>
              <a:spcAft>
                <a:spcPts val="0"/>
              </a:spcAft>
              <a:buClr>
                <a:srgbClr val="FFFFFF"/>
              </a:buClr>
              <a:buSzPts val="3200"/>
              <a:buFont typeface="Arial"/>
              <a:buAutoNum type="arabicPeriod"/>
            </a:pPr>
            <a:r>
              <a:rPr b="0" baseline="-25000" lang="zh-CN" sz="3200" strike="noStrike">
                <a:solidFill>
                  <a:srgbClr val="FFFFFF"/>
                </a:solidFill>
                <a:latin typeface="Arial"/>
                <a:ea typeface="Arial"/>
                <a:cs typeface="Arial"/>
                <a:sym typeface="Arial"/>
              </a:rPr>
              <a:t>截至7.31日累计上线产品数量35个（新功能/大小版本，不含前后端标准组件）;</a:t>
            </a:r>
            <a:endParaRPr b="0" sz="3200" strike="noStrike">
              <a:solidFill>
                <a:srgbClr val="FFFFFF"/>
              </a:solidFill>
              <a:latin typeface="Arial"/>
              <a:ea typeface="Arial"/>
              <a:cs typeface="Arial"/>
              <a:sym typeface="Arial"/>
            </a:endParaRPr>
          </a:p>
          <a:p>
            <a:pPr indent="0" lvl="0" marL="457200" marR="0" rtl="0" algn="l">
              <a:lnSpc>
                <a:spcPct val="115000"/>
              </a:lnSpc>
              <a:spcBef>
                <a:spcPts val="0"/>
              </a:spcBef>
              <a:spcAft>
                <a:spcPts val="0"/>
              </a:spcAft>
              <a:buNone/>
            </a:pPr>
            <a:r>
              <a:t/>
            </a:r>
            <a:endParaRPr b="0" sz="3200"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rPr b="1" baseline="-25000" lang="zh-CN" sz="3200" strike="noStrike">
                <a:solidFill>
                  <a:srgbClr val="FFFFFF"/>
                </a:solidFill>
              </a:rPr>
              <a:t>问题：</a:t>
            </a:r>
            <a:endParaRPr b="1" sz="3200" strike="noStrike">
              <a:solidFill>
                <a:srgbClr val="FFFFFF"/>
              </a:solidFill>
            </a:endParaRPr>
          </a:p>
          <a:p>
            <a:pPr indent="-406400" lvl="1" marL="914400" marR="0" rtl="0" algn="l">
              <a:lnSpc>
                <a:spcPct val="115000"/>
              </a:lnSpc>
              <a:spcBef>
                <a:spcPts val="0"/>
              </a:spcBef>
              <a:spcAft>
                <a:spcPts val="0"/>
              </a:spcAft>
              <a:buClr>
                <a:srgbClr val="FFFFFF"/>
              </a:buClr>
              <a:buSzPts val="2800"/>
              <a:buFont typeface="Arial"/>
              <a:buChar char="o"/>
            </a:pPr>
            <a:r>
              <a:rPr b="0" baseline="-25000" i="0" lang="zh-CN" sz="2800" u="none" cap="none" strike="noStrike">
                <a:solidFill>
                  <a:srgbClr val="FFFFFF"/>
                </a:solidFill>
                <a:latin typeface="Arial"/>
                <a:ea typeface="Arial"/>
                <a:cs typeface="Arial"/>
                <a:sym typeface="Arial"/>
              </a:rPr>
              <a:t>产品组人员不足，在需求分析、跟踪、验证等环节会有疏漏；</a:t>
            </a:r>
            <a:endParaRPr b="0" i="0" sz="2800" u="none" cap="none" strike="noStrike">
              <a:solidFill>
                <a:srgbClr val="FFFFFF"/>
              </a:solidFill>
              <a:latin typeface="Arial"/>
              <a:ea typeface="Arial"/>
              <a:cs typeface="Arial"/>
              <a:sym typeface="Arial"/>
            </a:endParaRPr>
          </a:p>
          <a:p>
            <a:pPr indent="-406400" lvl="1" marL="914400" marR="0" rtl="0" algn="l">
              <a:lnSpc>
                <a:spcPct val="115000"/>
              </a:lnSpc>
              <a:spcBef>
                <a:spcPts val="0"/>
              </a:spcBef>
              <a:spcAft>
                <a:spcPts val="0"/>
              </a:spcAft>
              <a:buClr>
                <a:srgbClr val="FFFFFF"/>
              </a:buClr>
              <a:buSzPts val="2800"/>
              <a:buFont typeface="Arial"/>
              <a:buChar char="o"/>
            </a:pPr>
            <a:r>
              <a:rPr b="0" baseline="-25000" i="0" lang="zh-CN" sz="2800" u="none" cap="none" strike="noStrike">
                <a:solidFill>
                  <a:srgbClr val="FFFFFF"/>
                </a:solidFill>
                <a:latin typeface="Arial"/>
                <a:ea typeface="Arial"/>
                <a:cs typeface="Arial"/>
                <a:sym typeface="Arial"/>
              </a:rPr>
              <a:t>产品研发各阶段的风险仍很高，尤其是相互依赖影响的项目；</a:t>
            </a:r>
            <a:endParaRPr baseline="-25000" sz="2800">
              <a:solidFill>
                <a:srgbClr val="FFFFFF"/>
              </a:solidFill>
            </a:endParaRPr>
          </a:p>
          <a:p>
            <a:pPr indent="0" lvl="1" marL="0" marR="0" rtl="0" algn="l">
              <a:lnSpc>
                <a:spcPct val="115000"/>
              </a:lnSpc>
              <a:spcBef>
                <a:spcPts val="0"/>
              </a:spcBef>
              <a:spcAft>
                <a:spcPts val="0"/>
              </a:spcAft>
              <a:buNone/>
            </a:pPr>
            <a:r>
              <a:rPr b="0" baseline="-25000" i="0" lang="zh-CN" sz="2800" u="none" cap="none" strike="noStrike">
                <a:solidFill>
                  <a:srgbClr val="FFFFFF"/>
                </a:solidFill>
                <a:latin typeface="Arial"/>
                <a:ea typeface="Arial"/>
                <a:cs typeface="Arial"/>
                <a:sym typeface="Arial"/>
              </a:rPr>
              <a:t>基于以上，需要继续完善产品需求等级(颗粒度、优先级）管理，含关键业务目标定义、计划、执行及全局业务思路的梳理、宣讲；</a:t>
            </a:r>
            <a:endParaRPr b="0" i="0" sz="2800" u="none" cap="none" strike="noStrike">
              <a:solidFill>
                <a:srgbClr val="FFFFFF"/>
              </a:solidFill>
              <a:latin typeface="Arial"/>
              <a:ea typeface="Arial"/>
              <a:cs typeface="Arial"/>
              <a:sym typeface="Arial"/>
            </a:endParaRPr>
          </a:p>
          <a:p>
            <a:pPr indent="-107680" lvl="1" marL="742680" marR="0" rtl="0" algn="l">
              <a:spcBef>
                <a:spcPts val="0"/>
              </a:spcBef>
              <a:spcAft>
                <a:spcPts val="0"/>
              </a:spcAft>
              <a:buClr>
                <a:srgbClr val="000000"/>
              </a:buClr>
              <a:buSzPts val="2800"/>
              <a:buFont typeface="Courier New"/>
              <a:buNone/>
            </a:pPr>
            <a:r>
              <a:t/>
            </a:r>
            <a:endParaRPr b="0" i="0" sz="2800" u="none" cap="none" strike="noStrike">
              <a:solidFill>
                <a:srgbClr val="000000"/>
              </a:solidFill>
              <a:latin typeface="Arial"/>
              <a:ea typeface="Arial"/>
              <a:cs typeface="Arial"/>
              <a:sym typeface="Arial"/>
            </a:endParaRPr>
          </a:p>
          <a:p>
            <a:pPr indent="-164920" lvl="0" marL="342720" marR="0" rtl="0" algn="l">
              <a:spcBef>
                <a:spcPts val="0"/>
              </a:spcBef>
              <a:spcAft>
                <a:spcPts val="0"/>
              </a:spcAft>
              <a:buClr>
                <a:srgbClr val="000000"/>
              </a:buClr>
              <a:buSzPts val="2800"/>
              <a:buFont typeface="Arial"/>
              <a:buNone/>
            </a:pPr>
            <a:r>
              <a:t/>
            </a:r>
            <a:endParaRPr b="0" sz="2800" strike="noStrike">
              <a:solidFill>
                <a:srgbClr val="000000"/>
              </a:solidFill>
              <a:latin typeface="Arial"/>
              <a:ea typeface="Arial"/>
              <a:cs typeface="Arial"/>
              <a:sym typeface="Arial"/>
            </a:endParaRPr>
          </a:p>
          <a:p>
            <a:pPr indent="-164920" lvl="0" marL="342720" marR="0" rtl="0" algn="l">
              <a:spcBef>
                <a:spcPts val="0"/>
              </a:spcBef>
              <a:spcAft>
                <a:spcPts val="0"/>
              </a:spcAft>
              <a:buClr>
                <a:srgbClr val="000000"/>
              </a:buClr>
              <a:buSzPts val="2800"/>
              <a:buFont typeface="Arial"/>
              <a:buNone/>
            </a:pPr>
            <a:r>
              <a:t/>
            </a:r>
            <a:endParaRPr b="0" sz="2800" strike="noStrike">
              <a:solidFill>
                <a:srgbClr val="000000"/>
              </a:solidFill>
              <a:latin typeface="Arial"/>
              <a:ea typeface="Arial"/>
              <a:cs typeface="Arial"/>
              <a:sym typeface="Arial"/>
            </a:endParaRPr>
          </a:p>
          <a:p>
            <a:pPr indent="-164920" lvl="0" marL="342720" marR="0" rtl="0" algn="l">
              <a:spcBef>
                <a:spcPts val="0"/>
              </a:spcBef>
              <a:spcAft>
                <a:spcPts val="0"/>
              </a:spcAft>
              <a:buClr>
                <a:srgbClr val="000000"/>
              </a:buClr>
              <a:buSzPts val="2800"/>
              <a:buFont typeface="Arial"/>
              <a:buNone/>
            </a:pPr>
            <a:r>
              <a:t/>
            </a:r>
            <a:endParaRPr b="0" sz="2800"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59"/>
          <p:cNvSpPr txBox="1"/>
          <p:nvPr/>
        </p:nvSpPr>
        <p:spPr>
          <a:xfrm>
            <a:off x="1606100" y="369005"/>
            <a:ext cx="9999600" cy="9606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800" strike="noStrike">
                <a:solidFill>
                  <a:srgbClr val="D9D9D9"/>
                </a:solidFill>
                <a:latin typeface="Arial"/>
                <a:ea typeface="Arial"/>
                <a:cs typeface="Arial"/>
                <a:sym typeface="Arial"/>
              </a:rPr>
              <a:t>前端组</a:t>
            </a:r>
            <a:endParaRPr b="1" sz="4800" strike="noStrike">
              <a:solidFill>
                <a:srgbClr val="D9D9D9"/>
              </a:solidFill>
              <a:latin typeface="Arial"/>
              <a:ea typeface="Arial"/>
              <a:cs typeface="Arial"/>
              <a:sym typeface="Arial"/>
            </a:endParaRPr>
          </a:p>
        </p:txBody>
      </p:sp>
      <p:sp>
        <p:nvSpPr>
          <p:cNvPr id="512" name="Google Shape;512;p59"/>
          <p:cNvSpPr txBox="1"/>
          <p:nvPr/>
        </p:nvSpPr>
        <p:spPr>
          <a:xfrm>
            <a:off x="635040" y="1053705"/>
            <a:ext cx="10923600" cy="5421600"/>
          </a:xfrm>
          <a:prstGeom prst="rect">
            <a:avLst/>
          </a:prstGeom>
          <a:noFill/>
          <a:ln>
            <a:noFill/>
          </a:ln>
        </p:spPr>
        <p:txBody>
          <a:bodyPr anchorCtr="0" anchor="t" bIns="45700" lIns="91425" spcFirstLastPara="1" rIns="91425" wrap="square" tIns="45700">
            <a:noAutofit/>
          </a:bodyPr>
          <a:lstStyle/>
          <a:p>
            <a:pPr indent="-342720" lvl="0" marL="342720" marR="0" rtl="0" algn="l">
              <a:spcBef>
                <a:spcPts val="0"/>
              </a:spcBef>
              <a:spcAft>
                <a:spcPts val="0"/>
              </a:spcAft>
              <a:buClr>
                <a:srgbClr val="F3F3F3"/>
              </a:buClr>
              <a:buSzPts val="2400"/>
              <a:buChar char="❖"/>
            </a:pPr>
            <a:r>
              <a:rPr b="1" lang="zh-CN" sz="2400" strike="noStrike">
                <a:solidFill>
                  <a:srgbClr val="F3F3F3"/>
                </a:solidFill>
              </a:rPr>
              <a:t>关键成果</a:t>
            </a:r>
            <a:endParaRPr b="1" sz="2400" strike="noStrike">
              <a:solidFill>
                <a:srgbClr val="F3F3F3"/>
              </a:solidFill>
            </a:endParaRPr>
          </a:p>
          <a:p>
            <a:pPr indent="-285480" lvl="1" marL="742680" marR="0" rtl="0" algn="l">
              <a:spcBef>
                <a:spcPts val="0"/>
              </a:spcBef>
              <a:spcAft>
                <a:spcPts val="0"/>
              </a:spcAft>
              <a:buClr>
                <a:srgbClr val="F3F3F3"/>
              </a:buClr>
              <a:buSzPts val="2000"/>
              <a:buFont typeface="Arial"/>
              <a:buChar char="➢"/>
            </a:pPr>
            <a:r>
              <a:rPr b="0" i="0" lang="zh-CN" sz="2000" u="none" cap="none" strike="noStrike">
                <a:solidFill>
                  <a:srgbClr val="F3F3F3"/>
                </a:solidFill>
                <a:latin typeface="Arial"/>
                <a:ea typeface="Arial"/>
                <a:cs typeface="Arial"/>
                <a:sym typeface="Arial"/>
              </a:rPr>
              <a:t>建立人才培养体系；</a:t>
            </a:r>
            <a:endParaRPr b="0" i="0" sz="2000" u="none" cap="none" strike="noStrike">
              <a:solidFill>
                <a:srgbClr val="F3F3F3"/>
              </a:solidFill>
              <a:latin typeface="Arial"/>
              <a:ea typeface="Arial"/>
              <a:cs typeface="Arial"/>
              <a:sym typeface="Arial"/>
            </a:endParaRPr>
          </a:p>
          <a:p>
            <a:pPr indent="-285480" lvl="1" marL="742680" marR="0" rtl="0" algn="l">
              <a:spcBef>
                <a:spcPts val="0"/>
              </a:spcBef>
              <a:spcAft>
                <a:spcPts val="0"/>
              </a:spcAft>
              <a:buClr>
                <a:srgbClr val="F3F3F3"/>
              </a:buClr>
              <a:buSzPts val="2000"/>
              <a:buFont typeface="Arial"/>
              <a:buChar char="➢"/>
            </a:pPr>
            <a:r>
              <a:rPr b="0" i="0" lang="zh-CN" sz="2000" u="none" cap="none" strike="noStrike">
                <a:solidFill>
                  <a:srgbClr val="F3F3F3"/>
                </a:solidFill>
                <a:latin typeface="Arial"/>
                <a:ea typeface="Arial"/>
                <a:cs typeface="Arial"/>
                <a:sym typeface="Arial"/>
              </a:rPr>
              <a:t>面向对象和设计原则、模式；</a:t>
            </a:r>
            <a:endParaRPr b="0" i="0" sz="2000" u="none" cap="none" strike="noStrike">
              <a:solidFill>
                <a:srgbClr val="F3F3F3"/>
              </a:solidFill>
              <a:latin typeface="Arial"/>
              <a:ea typeface="Arial"/>
              <a:cs typeface="Arial"/>
              <a:sym typeface="Arial"/>
            </a:endParaRPr>
          </a:p>
          <a:p>
            <a:pPr indent="-285480" lvl="1" marL="742680" marR="0" rtl="0" algn="l">
              <a:spcBef>
                <a:spcPts val="0"/>
              </a:spcBef>
              <a:spcAft>
                <a:spcPts val="0"/>
              </a:spcAft>
              <a:buClr>
                <a:srgbClr val="F3F3F3"/>
              </a:buClr>
              <a:buSzPts val="2000"/>
              <a:buFont typeface="Arial"/>
              <a:buChar char="➢"/>
            </a:pPr>
            <a:r>
              <a:rPr b="0" i="0" lang="zh-CN" sz="2000" u="none" cap="none" strike="noStrike">
                <a:solidFill>
                  <a:srgbClr val="F3F3F3"/>
                </a:solidFill>
                <a:latin typeface="Arial"/>
                <a:ea typeface="Arial"/>
                <a:cs typeface="Arial"/>
                <a:sym typeface="Arial"/>
              </a:rPr>
              <a:t>从搭建页面向功能交互方向转变；</a:t>
            </a:r>
            <a:endParaRPr b="0" i="0" sz="2000" u="none" cap="none" strike="noStrike">
              <a:solidFill>
                <a:srgbClr val="F3F3F3"/>
              </a:solidFill>
              <a:latin typeface="Arial"/>
              <a:ea typeface="Arial"/>
              <a:cs typeface="Arial"/>
              <a:sym typeface="Arial"/>
            </a:endParaRPr>
          </a:p>
          <a:p>
            <a:pPr indent="-285480" lvl="1" marL="742680" marR="0" rtl="0" algn="l">
              <a:spcBef>
                <a:spcPts val="0"/>
              </a:spcBef>
              <a:spcAft>
                <a:spcPts val="0"/>
              </a:spcAft>
              <a:buClr>
                <a:srgbClr val="F3F3F3"/>
              </a:buClr>
              <a:buSzPts val="2000"/>
              <a:buFont typeface="Arial"/>
              <a:buChar char="➢"/>
            </a:pPr>
            <a:r>
              <a:rPr b="0" i="0" lang="zh-CN" sz="2000" u="none" cap="none" strike="noStrike">
                <a:solidFill>
                  <a:srgbClr val="F3F3F3"/>
                </a:solidFill>
                <a:latin typeface="Arial"/>
                <a:ea typeface="Arial"/>
                <a:cs typeface="Arial"/>
                <a:sym typeface="Arial"/>
              </a:rPr>
              <a:t>完善前端开发规范以及代码审查规范；</a:t>
            </a:r>
            <a:endParaRPr b="0" i="0" sz="2000" u="none" cap="none" strike="noStrike">
              <a:solidFill>
                <a:srgbClr val="F3F3F3"/>
              </a:solidFill>
              <a:latin typeface="Arial"/>
              <a:ea typeface="Arial"/>
              <a:cs typeface="Arial"/>
              <a:sym typeface="Arial"/>
            </a:endParaRPr>
          </a:p>
          <a:p>
            <a:pPr indent="-285480" lvl="1" marL="742680" marR="0" rtl="0" algn="l">
              <a:spcBef>
                <a:spcPts val="0"/>
              </a:spcBef>
              <a:spcAft>
                <a:spcPts val="0"/>
              </a:spcAft>
              <a:buClr>
                <a:srgbClr val="F3F3F3"/>
              </a:buClr>
              <a:buSzPts val="2000"/>
              <a:buFont typeface="Arial"/>
              <a:buChar char="➢"/>
            </a:pPr>
            <a:r>
              <a:rPr b="0" i="0" lang="zh-CN" sz="2000" u="none" cap="none" strike="noStrike">
                <a:solidFill>
                  <a:srgbClr val="F3F3F3"/>
                </a:solidFill>
                <a:latin typeface="Arial"/>
                <a:ea typeface="Arial"/>
                <a:cs typeface="Arial"/>
                <a:sym typeface="Arial"/>
              </a:rPr>
              <a:t>制定博客评分标准，OKR中不</a:t>
            </a:r>
            <a:r>
              <a:rPr lang="zh-CN" sz="2000">
                <a:solidFill>
                  <a:srgbClr val="F3F3F3"/>
                </a:solidFill>
              </a:rPr>
              <a:t>再</a:t>
            </a:r>
            <a:r>
              <a:rPr b="0" i="0" lang="zh-CN" sz="2000" u="none" cap="none" strike="noStrike">
                <a:solidFill>
                  <a:srgbClr val="F3F3F3"/>
                </a:solidFill>
                <a:latin typeface="Arial"/>
                <a:ea typeface="Arial"/>
                <a:cs typeface="Arial"/>
                <a:sym typeface="Arial"/>
              </a:rPr>
              <a:t>以数量为衡量标准，而是质量的把控；</a:t>
            </a:r>
            <a:endParaRPr b="0" i="0" sz="2000" u="none" cap="none" strike="noStrike">
              <a:solidFill>
                <a:srgbClr val="F3F3F3"/>
              </a:solidFill>
              <a:latin typeface="Arial"/>
              <a:ea typeface="Arial"/>
              <a:cs typeface="Arial"/>
              <a:sym typeface="Arial"/>
            </a:endParaRPr>
          </a:p>
          <a:p>
            <a:pPr indent="0" lvl="0" marL="457200" marR="0" rtl="0" algn="l">
              <a:spcBef>
                <a:spcPts val="0"/>
              </a:spcBef>
              <a:spcAft>
                <a:spcPts val="0"/>
              </a:spcAft>
              <a:buNone/>
            </a:pPr>
            <a:r>
              <a:t/>
            </a:r>
            <a:endParaRPr b="0" i="0" sz="2000" u="none" cap="none" strike="noStrike">
              <a:solidFill>
                <a:srgbClr val="F3F3F3"/>
              </a:solidFill>
              <a:latin typeface="Arial"/>
              <a:ea typeface="Arial"/>
              <a:cs typeface="Arial"/>
              <a:sym typeface="Arial"/>
            </a:endParaRPr>
          </a:p>
          <a:p>
            <a:pPr indent="-342720" lvl="0" marL="342720" marR="0" rtl="0" algn="l">
              <a:spcBef>
                <a:spcPts val="0"/>
              </a:spcBef>
              <a:spcAft>
                <a:spcPts val="0"/>
              </a:spcAft>
              <a:buClr>
                <a:srgbClr val="F3F3F3"/>
              </a:buClr>
              <a:buSzPts val="2400"/>
              <a:buChar char="❖"/>
            </a:pPr>
            <a:r>
              <a:rPr b="1" lang="zh-CN" sz="2400" strike="noStrike">
                <a:solidFill>
                  <a:srgbClr val="F3F3F3"/>
                </a:solidFill>
              </a:rPr>
              <a:t>平台建设</a:t>
            </a:r>
            <a:endParaRPr b="1" sz="2400" strike="noStrike">
              <a:solidFill>
                <a:srgbClr val="F3F3F3"/>
              </a:solidFill>
            </a:endParaRPr>
          </a:p>
          <a:p>
            <a:pPr indent="-285480" lvl="1" marL="742680" marR="0" rtl="0" algn="l">
              <a:spcBef>
                <a:spcPts val="0"/>
              </a:spcBef>
              <a:spcAft>
                <a:spcPts val="0"/>
              </a:spcAft>
              <a:buClr>
                <a:srgbClr val="F3F3F3"/>
              </a:buClr>
              <a:buSzPts val="2000"/>
              <a:buFont typeface="Arial"/>
              <a:buChar char="➢"/>
            </a:pPr>
            <a:r>
              <a:rPr b="0" i="0" lang="zh-CN" sz="2000" u="none" cap="none" strike="noStrike">
                <a:solidFill>
                  <a:srgbClr val="F3F3F3"/>
                </a:solidFill>
                <a:latin typeface="Arial"/>
                <a:ea typeface="Arial"/>
                <a:cs typeface="Arial"/>
                <a:sym typeface="Arial"/>
              </a:rPr>
              <a:t>标准库</a:t>
            </a:r>
            <a:endParaRPr b="0" i="0" sz="2000" u="none" cap="none" strike="noStrike">
              <a:solidFill>
                <a:srgbClr val="F3F3F3"/>
              </a:solidFill>
              <a:latin typeface="Arial"/>
              <a:ea typeface="Arial"/>
              <a:cs typeface="Arial"/>
              <a:sym typeface="Arial"/>
            </a:endParaRPr>
          </a:p>
          <a:p>
            <a:pPr indent="-285480" lvl="1" marL="742680" marR="0" rtl="0" algn="l">
              <a:spcBef>
                <a:spcPts val="0"/>
              </a:spcBef>
              <a:spcAft>
                <a:spcPts val="0"/>
              </a:spcAft>
              <a:buClr>
                <a:srgbClr val="F3F3F3"/>
              </a:buClr>
              <a:buSzPts val="2000"/>
              <a:buFont typeface="Arial"/>
              <a:buChar char="➢"/>
            </a:pPr>
            <a:r>
              <a:rPr b="0" i="0" lang="zh-CN" sz="2000" u="none" cap="none" strike="noStrike">
                <a:solidFill>
                  <a:srgbClr val="F3F3F3"/>
                </a:solidFill>
                <a:latin typeface="Arial"/>
                <a:ea typeface="Arial"/>
                <a:cs typeface="Arial"/>
                <a:sym typeface="Arial"/>
              </a:rPr>
              <a:t>组件库</a:t>
            </a:r>
            <a:endParaRPr b="0" i="0" sz="2000" u="none" cap="none" strike="noStrike">
              <a:solidFill>
                <a:srgbClr val="F3F3F3"/>
              </a:solidFill>
              <a:latin typeface="Arial"/>
              <a:ea typeface="Arial"/>
              <a:cs typeface="Arial"/>
              <a:sym typeface="Arial"/>
            </a:endParaRPr>
          </a:p>
          <a:p>
            <a:pPr indent="-285480" lvl="1" marL="742680" marR="0" rtl="0" algn="l">
              <a:spcBef>
                <a:spcPts val="0"/>
              </a:spcBef>
              <a:spcAft>
                <a:spcPts val="0"/>
              </a:spcAft>
              <a:buClr>
                <a:srgbClr val="F3F3F3"/>
              </a:buClr>
              <a:buSzPts val="2000"/>
              <a:buFont typeface="Arial"/>
              <a:buChar char="➢"/>
            </a:pPr>
            <a:r>
              <a:rPr b="0" i="0" lang="zh-CN" sz="2000" u="none" cap="none" strike="noStrike">
                <a:solidFill>
                  <a:srgbClr val="F3F3F3"/>
                </a:solidFill>
                <a:latin typeface="Arial"/>
                <a:ea typeface="Arial"/>
                <a:cs typeface="Arial"/>
                <a:sym typeface="Arial"/>
              </a:rPr>
              <a:t>统一登录框架搭建</a:t>
            </a:r>
            <a:endParaRPr b="0" i="0" sz="2000" u="none" cap="none" strike="noStrike">
              <a:solidFill>
                <a:srgbClr val="F3F3F3"/>
              </a:solidFill>
              <a:latin typeface="Arial"/>
              <a:ea typeface="Arial"/>
              <a:cs typeface="Arial"/>
              <a:sym typeface="Arial"/>
            </a:endParaRPr>
          </a:p>
          <a:p>
            <a:pPr indent="0" lvl="0" marL="457200" marR="0" rtl="0" algn="l">
              <a:spcBef>
                <a:spcPts val="0"/>
              </a:spcBef>
              <a:spcAft>
                <a:spcPts val="0"/>
              </a:spcAft>
              <a:buNone/>
            </a:pPr>
            <a:r>
              <a:t/>
            </a:r>
            <a:endParaRPr b="0" i="0" sz="2000" u="none" cap="none" strike="noStrike">
              <a:solidFill>
                <a:srgbClr val="F3F3F3"/>
              </a:solidFill>
              <a:latin typeface="Arial"/>
              <a:ea typeface="Arial"/>
              <a:cs typeface="Arial"/>
              <a:sym typeface="Arial"/>
            </a:endParaRPr>
          </a:p>
          <a:p>
            <a:pPr indent="-342720" lvl="0" marL="342720" marR="0" rtl="0" algn="l">
              <a:spcBef>
                <a:spcPts val="0"/>
              </a:spcBef>
              <a:spcAft>
                <a:spcPts val="0"/>
              </a:spcAft>
              <a:buClr>
                <a:srgbClr val="F3F3F3"/>
              </a:buClr>
              <a:buSzPts val="2400"/>
              <a:buChar char="❖"/>
            </a:pPr>
            <a:r>
              <a:rPr b="1" lang="zh-CN" sz="2400" strike="noStrike">
                <a:solidFill>
                  <a:srgbClr val="F3F3F3"/>
                </a:solidFill>
              </a:rPr>
              <a:t>问题总结</a:t>
            </a:r>
            <a:endParaRPr b="1" sz="2400" strike="noStrike">
              <a:solidFill>
                <a:srgbClr val="F3F3F3"/>
              </a:solidFill>
            </a:endParaRPr>
          </a:p>
          <a:p>
            <a:pPr indent="-285480" lvl="1" marL="742680" marR="0" rtl="0" algn="l">
              <a:spcBef>
                <a:spcPts val="0"/>
              </a:spcBef>
              <a:spcAft>
                <a:spcPts val="0"/>
              </a:spcAft>
              <a:buClr>
                <a:srgbClr val="F3F3F3"/>
              </a:buClr>
              <a:buSzPts val="2000"/>
              <a:buFont typeface="Arial"/>
              <a:buChar char="➢"/>
            </a:pPr>
            <a:r>
              <a:rPr b="0" i="0" lang="zh-CN" sz="2000" u="none" cap="none" strike="noStrike">
                <a:solidFill>
                  <a:srgbClr val="F3F3F3"/>
                </a:solidFill>
                <a:latin typeface="Arial"/>
                <a:ea typeface="Arial"/>
                <a:cs typeface="Arial"/>
                <a:sym typeface="Arial"/>
              </a:rPr>
              <a:t>项目需求理解不到位，没有重视开发预演以及代码评审，导致项目返工问题严重；</a:t>
            </a:r>
            <a:endParaRPr b="0" i="0" sz="2000" u="none" cap="none" strike="noStrike">
              <a:solidFill>
                <a:srgbClr val="F3F3F3"/>
              </a:solidFill>
              <a:latin typeface="Arial"/>
              <a:ea typeface="Arial"/>
              <a:cs typeface="Arial"/>
              <a:sym typeface="Arial"/>
            </a:endParaRPr>
          </a:p>
          <a:p>
            <a:pPr indent="-285480" lvl="1" marL="742680" marR="0" rtl="0" algn="l">
              <a:spcBef>
                <a:spcPts val="0"/>
              </a:spcBef>
              <a:spcAft>
                <a:spcPts val="0"/>
              </a:spcAft>
              <a:buClr>
                <a:srgbClr val="F3F3F3"/>
              </a:buClr>
              <a:buSzPts val="2000"/>
              <a:buFont typeface="Arial"/>
              <a:buChar char="➢"/>
            </a:pPr>
            <a:r>
              <a:rPr b="0" i="0" lang="zh-CN" sz="2000" u="none" cap="none" strike="noStrike">
                <a:solidFill>
                  <a:srgbClr val="F3F3F3"/>
                </a:solidFill>
                <a:latin typeface="Arial"/>
                <a:ea typeface="Arial"/>
                <a:cs typeface="Arial"/>
                <a:sym typeface="Arial"/>
              </a:rPr>
              <a:t>技术能力欠缺，总结上半年就是在还原页面；</a:t>
            </a:r>
            <a:endParaRPr b="0" i="0" sz="2000" u="none" cap="none" strike="noStrike">
              <a:solidFill>
                <a:srgbClr val="F3F3F3"/>
              </a:solidFill>
              <a:latin typeface="Arial"/>
              <a:ea typeface="Arial"/>
              <a:cs typeface="Arial"/>
              <a:sym typeface="Arial"/>
            </a:endParaRPr>
          </a:p>
          <a:p>
            <a:pPr indent="-285480" lvl="1" marL="742680" marR="0" rtl="0" algn="l">
              <a:spcBef>
                <a:spcPts val="0"/>
              </a:spcBef>
              <a:spcAft>
                <a:spcPts val="0"/>
              </a:spcAft>
              <a:buClr>
                <a:srgbClr val="F3F3F3"/>
              </a:buClr>
              <a:buSzPts val="2000"/>
              <a:buFont typeface="Arial"/>
              <a:buChar char="➢"/>
            </a:pPr>
            <a:r>
              <a:rPr b="0" i="0" lang="zh-CN" sz="2000" u="none" cap="none" strike="noStrike">
                <a:solidFill>
                  <a:srgbClr val="F3F3F3"/>
                </a:solidFill>
                <a:latin typeface="Arial"/>
                <a:ea typeface="Arial"/>
                <a:cs typeface="Arial"/>
                <a:sym typeface="Arial"/>
              </a:rPr>
              <a:t>基础理论知识不扎实。</a:t>
            </a:r>
            <a:endParaRPr b="0" i="0" sz="2000" u="none" cap="none" strike="noStrike">
              <a:solidFill>
                <a:srgbClr val="F3F3F3"/>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60"/>
          <p:cNvSpPr txBox="1"/>
          <p:nvPr/>
        </p:nvSpPr>
        <p:spPr>
          <a:xfrm>
            <a:off x="1582200" y="274320"/>
            <a:ext cx="9999720" cy="114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800" strike="noStrike">
                <a:solidFill>
                  <a:srgbClr val="D9D9D9"/>
                </a:solidFill>
                <a:latin typeface="Arial"/>
                <a:ea typeface="Arial"/>
                <a:cs typeface="Arial"/>
                <a:sym typeface="Arial"/>
              </a:rPr>
              <a:t>后端组</a:t>
            </a:r>
            <a:endParaRPr b="1" sz="4800" strike="noStrike">
              <a:solidFill>
                <a:srgbClr val="D9D9D9"/>
              </a:solidFill>
              <a:latin typeface="Arial"/>
              <a:ea typeface="Arial"/>
              <a:cs typeface="Arial"/>
              <a:sym typeface="Arial"/>
            </a:endParaRPr>
          </a:p>
        </p:txBody>
      </p:sp>
      <p:sp>
        <p:nvSpPr>
          <p:cNvPr id="518" name="Google Shape;518;p60"/>
          <p:cNvSpPr txBox="1"/>
          <p:nvPr/>
        </p:nvSpPr>
        <p:spPr>
          <a:xfrm>
            <a:off x="1582200" y="1600200"/>
            <a:ext cx="9999720" cy="452592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00000"/>
              </a:lnSpc>
              <a:spcBef>
                <a:spcPts val="0"/>
              </a:spcBef>
              <a:spcAft>
                <a:spcPts val="0"/>
              </a:spcAft>
              <a:buClr>
                <a:srgbClr val="FFFFFF"/>
              </a:buClr>
              <a:buSzPts val="2200"/>
              <a:buFont typeface="Times New Roman"/>
              <a:buChar char="❖"/>
            </a:pPr>
            <a:r>
              <a:rPr b="1" lang="zh-CN" sz="2200" strike="noStrike">
                <a:solidFill>
                  <a:srgbClr val="FFFFFF"/>
                </a:solidFill>
                <a:latin typeface="Times New Roman"/>
                <a:ea typeface="Times New Roman"/>
                <a:cs typeface="Times New Roman"/>
                <a:sym typeface="Times New Roman"/>
              </a:rPr>
              <a:t>关键成果</a:t>
            </a:r>
            <a:endParaRPr b="0" sz="2200" strike="noStrike">
              <a:solidFill>
                <a:srgbClr val="FFFFFF"/>
              </a:solidFill>
              <a:latin typeface="Arial"/>
              <a:ea typeface="Arial"/>
              <a:cs typeface="Arial"/>
              <a:sym typeface="Arial"/>
            </a:endParaRPr>
          </a:p>
          <a:p>
            <a:pPr indent="-381000" lvl="1" marL="914400" marR="0" rtl="0" algn="l">
              <a:lnSpc>
                <a:spcPct val="100000"/>
              </a:lnSpc>
              <a:spcBef>
                <a:spcPts val="0"/>
              </a:spcBef>
              <a:spcAft>
                <a:spcPts val="0"/>
              </a:spcAft>
              <a:buClr>
                <a:srgbClr val="FFFFFF"/>
              </a:buClr>
              <a:buSzPts val="2400"/>
              <a:buFont typeface="Times New Roman"/>
              <a:buChar char="➢"/>
            </a:pPr>
            <a:r>
              <a:rPr b="0" lang="zh-CN" sz="2200" strike="noStrike">
                <a:solidFill>
                  <a:srgbClr val="FFFFFF"/>
                </a:solidFill>
                <a:latin typeface="Times New Roman"/>
                <a:ea typeface="Times New Roman"/>
                <a:cs typeface="Times New Roman"/>
                <a:sym typeface="Times New Roman"/>
              </a:rPr>
              <a:t>平台网关、统一配置搭建、实施</a:t>
            </a:r>
            <a:endParaRPr b="0" sz="2200" strike="noStrike">
              <a:solidFill>
                <a:srgbClr val="FFFFFF"/>
              </a:solidFill>
              <a:latin typeface="Arial"/>
              <a:ea typeface="Arial"/>
              <a:cs typeface="Arial"/>
              <a:sym typeface="Arial"/>
            </a:endParaRPr>
          </a:p>
          <a:p>
            <a:pPr indent="-381000" lvl="1" marL="914400" marR="0" rtl="0" algn="l">
              <a:lnSpc>
                <a:spcPct val="100000"/>
              </a:lnSpc>
              <a:spcBef>
                <a:spcPts val="0"/>
              </a:spcBef>
              <a:spcAft>
                <a:spcPts val="0"/>
              </a:spcAft>
              <a:buClr>
                <a:srgbClr val="FFFFFF"/>
              </a:buClr>
              <a:buSzPts val="2400"/>
              <a:buFont typeface="Times New Roman"/>
              <a:buChar char="➢"/>
            </a:pPr>
            <a:r>
              <a:rPr b="0" lang="zh-CN" sz="2200" strike="noStrike">
                <a:solidFill>
                  <a:srgbClr val="FFFFFF"/>
                </a:solidFill>
                <a:latin typeface="Times New Roman"/>
                <a:ea typeface="Times New Roman"/>
                <a:cs typeface="Times New Roman"/>
                <a:sym typeface="Times New Roman"/>
              </a:rPr>
              <a:t>后端开发规范制定与完善</a:t>
            </a:r>
            <a:endParaRPr b="0" sz="22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sz="2200" strike="noStrike">
              <a:solidFill>
                <a:srgbClr val="FFFFFF"/>
              </a:solidFill>
              <a:latin typeface="Arial"/>
              <a:ea typeface="Arial"/>
              <a:cs typeface="Arial"/>
              <a:sym typeface="Arial"/>
            </a:endParaRPr>
          </a:p>
          <a:p>
            <a:pPr indent="-368300" lvl="0" marL="457200" marR="0" rtl="0" algn="l">
              <a:lnSpc>
                <a:spcPct val="100000"/>
              </a:lnSpc>
              <a:spcBef>
                <a:spcPts val="0"/>
              </a:spcBef>
              <a:spcAft>
                <a:spcPts val="0"/>
              </a:spcAft>
              <a:buClr>
                <a:srgbClr val="FFFFFF"/>
              </a:buClr>
              <a:buSzPts val="2200"/>
              <a:buFont typeface="Times New Roman"/>
              <a:buChar char="❖"/>
            </a:pPr>
            <a:r>
              <a:rPr b="1" lang="zh-CN" sz="2200" strike="noStrike">
                <a:solidFill>
                  <a:srgbClr val="FFFFFF"/>
                </a:solidFill>
                <a:latin typeface="Times New Roman"/>
                <a:ea typeface="Times New Roman"/>
                <a:cs typeface="Times New Roman"/>
                <a:sym typeface="Times New Roman"/>
              </a:rPr>
              <a:t>平台建设</a:t>
            </a:r>
            <a:endParaRPr b="0" sz="2200" strike="noStrike">
              <a:solidFill>
                <a:srgbClr val="FFFFFF"/>
              </a:solidFill>
              <a:latin typeface="Arial"/>
              <a:ea typeface="Arial"/>
              <a:cs typeface="Arial"/>
              <a:sym typeface="Arial"/>
            </a:endParaRPr>
          </a:p>
          <a:p>
            <a:pPr indent="-381000" lvl="1" marL="914400" marR="0" rtl="0" algn="l">
              <a:lnSpc>
                <a:spcPct val="100000"/>
              </a:lnSpc>
              <a:spcBef>
                <a:spcPts val="0"/>
              </a:spcBef>
              <a:spcAft>
                <a:spcPts val="0"/>
              </a:spcAft>
              <a:buClr>
                <a:srgbClr val="FFFFFF"/>
              </a:buClr>
              <a:buSzPts val="2400"/>
              <a:buFont typeface="Times New Roman"/>
              <a:buChar char="➢"/>
            </a:pPr>
            <a:r>
              <a:rPr b="0" lang="zh-CN" sz="2200" strike="noStrike">
                <a:solidFill>
                  <a:srgbClr val="FFFFFF"/>
                </a:solidFill>
                <a:latin typeface="Times New Roman"/>
                <a:ea typeface="Times New Roman"/>
                <a:cs typeface="Times New Roman"/>
                <a:sym typeface="Times New Roman"/>
              </a:rPr>
              <a:t>Java标准库</a:t>
            </a:r>
            <a:endParaRPr b="0" sz="2200" strike="noStrike">
              <a:solidFill>
                <a:srgbClr val="FFFFFF"/>
              </a:solidFill>
              <a:latin typeface="Arial"/>
              <a:ea typeface="Arial"/>
              <a:cs typeface="Arial"/>
              <a:sym typeface="Arial"/>
            </a:endParaRPr>
          </a:p>
          <a:p>
            <a:pPr indent="-381000" lvl="1" marL="914400" marR="0" rtl="0" algn="l">
              <a:lnSpc>
                <a:spcPct val="100000"/>
              </a:lnSpc>
              <a:spcBef>
                <a:spcPts val="0"/>
              </a:spcBef>
              <a:spcAft>
                <a:spcPts val="0"/>
              </a:spcAft>
              <a:buClr>
                <a:srgbClr val="FFFFFF"/>
              </a:buClr>
              <a:buSzPts val="2400"/>
              <a:buFont typeface="Times New Roman"/>
              <a:buChar char="➢"/>
            </a:pPr>
            <a:r>
              <a:rPr b="0" lang="zh-CN" sz="2200" strike="noStrike">
                <a:solidFill>
                  <a:srgbClr val="FFFFFF"/>
                </a:solidFill>
                <a:latin typeface="Times New Roman"/>
                <a:ea typeface="Times New Roman"/>
                <a:cs typeface="Times New Roman"/>
                <a:sym typeface="Times New Roman"/>
              </a:rPr>
              <a:t>平台RPC</a:t>
            </a:r>
            <a:endParaRPr b="0" sz="22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sz="2200" strike="noStrike">
              <a:solidFill>
                <a:srgbClr val="FFFFFF"/>
              </a:solidFill>
              <a:latin typeface="Arial"/>
              <a:ea typeface="Arial"/>
              <a:cs typeface="Arial"/>
              <a:sym typeface="Arial"/>
            </a:endParaRPr>
          </a:p>
          <a:p>
            <a:pPr indent="-368300" lvl="0" marL="457200" marR="0" rtl="0" algn="l">
              <a:lnSpc>
                <a:spcPct val="100000"/>
              </a:lnSpc>
              <a:spcBef>
                <a:spcPts val="0"/>
              </a:spcBef>
              <a:spcAft>
                <a:spcPts val="0"/>
              </a:spcAft>
              <a:buClr>
                <a:srgbClr val="FFFFFF"/>
              </a:buClr>
              <a:buSzPts val="2200"/>
              <a:buFont typeface="Times New Roman"/>
              <a:buChar char="❖"/>
            </a:pPr>
            <a:r>
              <a:rPr b="1" lang="zh-CN" sz="2200" strike="noStrike">
                <a:solidFill>
                  <a:srgbClr val="FFFFFF"/>
                </a:solidFill>
                <a:latin typeface="Times New Roman"/>
                <a:ea typeface="Times New Roman"/>
                <a:cs typeface="Times New Roman"/>
                <a:sym typeface="Times New Roman"/>
              </a:rPr>
              <a:t>问题</a:t>
            </a:r>
            <a:endParaRPr b="0" sz="2200" strike="noStrike">
              <a:solidFill>
                <a:srgbClr val="FFFFFF"/>
              </a:solidFill>
              <a:latin typeface="Arial"/>
              <a:ea typeface="Arial"/>
              <a:cs typeface="Arial"/>
              <a:sym typeface="Arial"/>
            </a:endParaRPr>
          </a:p>
          <a:p>
            <a:pPr indent="-381000" lvl="1" marL="914400" marR="0" rtl="0" algn="l">
              <a:lnSpc>
                <a:spcPct val="100000"/>
              </a:lnSpc>
              <a:spcBef>
                <a:spcPts val="0"/>
              </a:spcBef>
              <a:spcAft>
                <a:spcPts val="0"/>
              </a:spcAft>
              <a:buClr>
                <a:srgbClr val="FFFFFF"/>
              </a:buClr>
              <a:buSzPts val="2400"/>
              <a:buChar char="➢"/>
            </a:pPr>
            <a:r>
              <a:rPr lang="zh-CN" sz="2400" strike="noStrike">
                <a:solidFill>
                  <a:srgbClr val="FFFFFF"/>
                </a:solidFill>
              </a:rPr>
              <a:t>人才培养方面亟待改善</a:t>
            </a:r>
            <a:endParaRPr sz="2400" strike="noStrike">
              <a:solidFill>
                <a:srgbClr val="FFFFFF"/>
              </a:solidFill>
            </a:endParaRPr>
          </a:p>
          <a:p>
            <a:pPr indent="-381000" lvl="1" marL="914400" marR="0" rtl="0" algn="l">
              <a:lnSpc>
                <a:spcPct val="100000"/>
              </a:lnSpc>
              <a:spcBef>
                <a:spcPts val="0"/>
              </a:spcBef>
              <a:spcAft>
                <a:spcPts val="0"/>
              </a:spcAft>
              <a:buClr>
                <a:srgbClr val="FFFFFF"/>
              </a:buClr>
              <a:buSzPts val="2400"/>
              <a:buChar char="➢"/>
            </a:pPr>
            <a:r>
              <a:rPr lang="zh-CN" sz="2400">
                <a:solidFill>
                  <a:srgbClr val="FFFFFF"/>
                </a:solidFill>
              </a:rPr>
              <a:t>开发规范制定不完善</a:t>
            </a:r>
            <a:br>
              <a:rPr lang="zh-CN" sz="1800"/>
            </a:br>
            <a:br>
              <a:rPr lang="zh-CN" sz="1800"/>
            </a:br>
            <a:endParaRPr b="0" sz="2200"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61"/>
          <p:cNvSpPr txBox="1"/>
          <p:nvPr/>
        </p:nvSpPr>
        <p:spPr>
          <a:xfrm>
            <a:off x="1582200" y="274320"/>
            <a:ext cx="9999720" cy="114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800" strike="noStrike">
                <a:solidFill>
                  <a:srgbClr val="D9D9D9"/>
                </a:solidFill>
                <a:latin typeface="Arial"/>
                <a:ea typeface="Arial"/>
                <a:cs typeface="Arial"/>
                <a:sym typeface="Arial"/>
              </a:rPr>
              <a:t>管理组 -</a:t>
            </a:r>
            <a:r>
              <a:rPr b="1" lang="zh-CN" sz="4400" strike="noStrike">
                <a:solidFill>
                  <a:srgbClr val="000000"/>
                </a:solidFill>
                <a:latin typeface="Arial"/>
                <a:ea typeface="Arial"/>
                <a:cs typeface="Arial"/>
                <a:sym typeface="Arial"/>
              </a:rPr>
              <a:t> </a:t>
            </a:r>
            <a:r>
              <a:rPr b="1" lang="zh-CN" sz="2400" strike="noStrike">
                <a:solidFill>
                  <a:srgbClr val="D9D9D9"/>
                </a:solidFill>
                <a:latin typeface="Arial"/>
                <a:ea typeface="Arial"/>
                <a:cs typeface="Arial"/>
                <a:sym typeface="Arial"/>
              </a:rPr>
              <a:t>关键成果</a:t>
            </a:r>
            <a:endParaRPr b="1" sz="2400" strike="noStrike">
              <a:solidFill>
                <a:srgbClr val="D9D9D9"/>
              </a:solidFill>
              <a:latin typeface="Arial"/>
              <a:ea typeface="Arial"/>
              <a:cs typeface="Arial"/>
              <a:sym typeface="Arial"/>
            </a:endParaRPr>
          </a:p>
        </p:txBody>
      </p:sp>
      <p:sp>
        <p:nvSpPr>
          <p:cNvPr id="524" name="Google Shape;524;p61"/>
          <p:cNvSpPr txBox="1"/>
          <p:nvPr/>
        </p:nvSpPr>
        <p:spPr>
          <a:xfrm>
            <a:off x="1582200" y="1600200"/>
            <a:ext cx="9999720" cy="4525920"/>
          </a:xfrm>
          <a:prstGeom prst="rect">
            <a:avLst/>
          </a:prstGeom>
          <a:noFill/>
          <a:ln>
            <a:noFill/>
          </a:ln>
        </p:spPr>
        <p:txBody>
          <a:bodyPr anchorCtr="0" anchor="t" bIns="45700" lIns="91425" spcFirstLastPara="1" rIns="91425" wrap="square" tIns="45700">
            <a:noAutofit/>
          </a:bodyPr>
          <a:lstStyle/>
          <a:p>
            <a:pPr indent="-342720" lvl="0" marL="342720" marR="0" rtl="0" algn="l">
              <a:lnSpc>
                <a:spcPct val="150000"/>
              </a:lnSpc>
              <a:spcBef>
                <a:spcPts val="0"/>
              </a:spcBef>
              <a:spcAft>
                <a:spcPts val="0"/>
              </a:spcAft>
              <a:buClr>
                <a:srgbClr val="FFFFFF"/>
              </a:buClr>
              <a:buSzPts val="2200"/>
              <a:buFont typeface="Arial"/>
              <a:buChar char="❖"/>
            </a:pPr>
            <a:r>
              <a:rPr b="0" lang="zh-CN" sz="2200" strike="noStrike">
                <a:solidFill>
                  <a:srgbClr val="FFFFFF"/>
                </a:solidFill>
                <a:latin typeface="Arial"/>
                <a:ea typeface="Arial"/>
                <a:cs typeface="Arial"/>
                <a:sym typeface="Arial"/>
              </a:rPr>
              <a:t>建立并持续完善各岗位晋升体系以及开发,设计,运维,测试岗位的操作规范</a:t>
            </a:r>
            <a:endParaRPr b="0" sz="2200" strike="noStrike">
              <a:solidFill>
                <a:srgbClr val="FFFFFF"/>
              </a:solidFill>
              <a:latin typeface="Arial"/>
              <a:ea typeface="Arial"/>
              <a:cs typeface="Arial"/>
              <a:sym typeface="Arial"/>
            </a:endParaRPr>
          </a:p>
          <a:p>
            <a:pPr indent="-342720" lvl="0" marL="342720" marR="0" rtl="0" algn="l">
              <a:lnSpc>
                <a:spcPct val="150000"/>
              </a:lnSpc>
              <a:spcBef>
                <a:spcPts val="0"/>
              </a:spcBef>
              <a:spcAft>
                <a:spcPts val="0"/>
              </a:spcAft>
              <a:buClr>
                <a:srgbClr val="FFFFFF"/>
              </a:buClr>
              <a:buSzPts val="2200"/>
              <a:buFont typeface="Arial"/>
              <a:buChar char="❖"/>
            </a:pPr>
            <a:r>
              <a:rPr b="0" lang="zh-CN" sz="2200" strike="noStrike">
                <a:solidFill>
                  <a:srgbClr val="FFFFFF"/>
                </a:solidFill>
                <a:latin typeface="Times New Roman"/>
                <a:ea typeface="Times New Roman"/>
                <a:cs typeface="Times New Roman"/>
                <a:sym typeface="Times New Roman"/>
              </a:rPr>
              <a:t>操作规范检查制度的建立与推行 &amp; 薪资结构的战略调整</a:t>
            </a:r>
            <a:endParaRPr b="0" sz="2200" strike="noStrike">
              <a:solidFill>
                <a:srgbClr val="FFFFFF"/>
              </a:solidFill>
              <a:latin typeface="Arial"/>
              <a:ea typeface="Arial"/>
              <a:cs typeface="Arial"/>
              <a:sym typeface="Arial"/>
            </a:endParaRPr>
          </a:p>
          <a:p>
            <a:pPr indent="-342720" lvl="0" marL="342720" marR="0" rtl="0" algn="l">
              <a:lnSpc>
                <a:spcPct val="150000"/>
              </a:lnSpc>
              <a:spcBef>
                <a:spcPts val="0"/>
              </a:spcBef>
              <a:spcAft>
                <a:spcPts val="0"/>
              </a:spcAft>
              <a:buClr>
                <a:srgbClr val="FFFFFF"/>
              </a:buClr>
              <a:buSzPts val="2200"/>
              <a:buFont typeface="Arial"/>
              <a:buChar char="❖"/>
            </a:pPr>
            <a:r>
              <a:rPr b="0" lang="zh-CN" sz="2200" strike="noStrike">
                <a:solidFill>
                  <a:srgbClr val="FFFFFF"/>
                </a:solidFill>
                <a:latin typeface="Times New Roman"/>
                <a:ea typeface="Times New Roman"/>
                <a:cs typeface="Times New Roman"/>
                <a:sym typeface="Times New Roman"/>
              </a:rPr>
              <a:t>平台基础设施</a:t>
            </a:r>
            <a:endParaRPr b="0" sz="2200" strike="noStrike">
              <a:solidFill>
                <a:srgbClr val="FFFFFF"/>
              </a:solidFill>
              <a:latin typeface="Arial"/>
              <a:ea typeface="Arial"/>
              <a:cs typeface="Arial"/>
              <a:sym typeface="Arial"/>
            </a:endParaRPr>
          </a:p>
          <a:p>
            <a:pPr indent="-342900" lvl="1" marL="914400" marR="0" rtl="0" algn="l">
              <a:lnSpc>
                <a:spcPct val="150000"/>
              </a:lnSpc>
              <a:spcBef>
                <a:spcPts val="0"/>
              </a:spcBef>
              <a:spcAft>
                <a:spcPts val="0"/>
              </a:spcAft>
              <a:buClr>
                <a:srgbClr val="FFFFFF"/>
              </a:buClr>
              <a:buSzPts val="1800"/>
              <a:buFont typeface="Arial"/>
              <a:buChar char="➢"/>
            </a:pPr>
            <a:r>
              <a:rPr b="0" i="0" lang="zh-CN" sz="1800" u="none" cap="none" strike="noStrike">
                <a:solidFill>
                  <a:srgbClr val="FFFFFF"/>
                </a:solidFill>
                <a:latin typeface="Times New Roman"/>
                <a:ea typeface="Times New Roman"/>
                <a:cs typeface="Times New Roman"/>
                <a:sym typeface="Times New Roman"/>
              </a:rPr>
              <a:t>前后端标准库和中间件, 全平台日志追踪等基础构件建设也已提上日程;</a:t>
            </a:r>
            <a:endParaRPr b="0" i="0" sz="1800" u="none" cap="none" strike="noStrike">
              <a:solidFill>
                <a:srgbClr val="FFFFFF"/>
              </a:solidFill>
              <a:latin typeface="Arial"/>
              <a:ea typeface="Arial"/>
              <a:cs typeface="Arial"/>
              <a:sym typeface="Arial"/>
            </a:endParaRPr>
          </a:p>
          <a:p>
            <a:pPr indent="-342900" lvl="1" marL="914400" marR="0" rtl="0" algn="l">
              <a:lnSpc>
                <a:spcPct val="150000"/>
              </a:lnSpc>
              <a:spcBef>
                <a:spcPts val="0"/>
              </a:spcBef>
              <a:spcAft>
                <a:spcPts val="0"/>
              </a:spcAft>
              <a:buClr>
                <a:srgbClr val="FFFFFF"/>
              </a:buClr>
              <a:buSzPts val="1800"/>
              <a:buFont typeface="Arial"/>
              <a:buChar char="➢"/>
            </a:pPr>
            <a:r>
              <a:rPr b="0" i="0" lang="zh-CN" sz="1800" u="none" cap="none" strike="noStrike">
                <a:solidFill>
                  <a:srgbClr val="FFFFFF"/>
                </a:solidFill>
                <a:latin typeface="Times New Roman"/>
                <a:ea typeface="Times New Roman"/>
                <a:cs typeface="Times New Roman"/>
                <a:sym typeface="Times New Roman"/>
              </a:rPr>
              <a:t>运维自动化体系完善, 着手建设K8s自动化运维平台</a:t>
            </a:r>
            <a:endParaRPr b="0" i="0" sz="1800" u="none" cap="none" strike="noStrike">
              <a:solidFill>
                <a:srgbClr val="FFFFFF"/>
              </a:solidFill>
              <a:latin typeface="Arial"/>
              <a:ea typeface="Arial"/>
              <a:cs typeface="Arial"/>
              <a:sym typeface="Arial"/>
            </a:endParaRPr>
          </a:p>
          <a:p>
            <a:pPr indent="-342900" lvl="1" marL="914400" marR="0" rtl="0" algn="l">
              <a:lnSpc>
                <a:spcPct val="150000"/>
              </a:lnSpc>
              <a:spcBef>
                <a:spcPts val="0"/>
              </a:spcBef>
              <a:spcAft>
                <a:spcPts val="0"/>
              </a:spcAft>
              <a:buClr>
                <a:srgbClr val="FFFFFF"/>
              </a:buClr>
              <a:buSzPts val="1800"/>
              <a:buFont typeface="Arial"/>
              <a:buChar char="➢"/>
            </a:pPr>
            <a:r>
              <a:rPr b="0" i="0" lang="zh-CN" sz="1800" u="none" cap="none" strike="noStrike">
                <a:solidFill>
                  <a:srgbClr val="FFFFFF"/>
                </a:solidFill>
                <a:latin typeface="Times New Roman"/>
                <a:ea typeface="Times New Roman"/>
                <a:cs typeface="Times New Roman"/>
                <a:sym typeface="Times New Roman"/>
              </a:rPr>
              <a:t>自动化测试基础(Mock服务器,Python学习,测试场景[用户故事]描述)</a:t>
            </a:r>
            <a:endParaRPr b="0" i="0" sz="1800" u="none" cap="none" strike="noStrike">
              <a:solidFill>
                <a:srgbClr val="FFFFFF"/>
              </a:solidFill>
              <a:latin typeface="Arial"/>
              <a:ea typeface="Arial"/>
              <a:cs typeface="Arial"/>
              <a:sym typeface="Arial"/>
            </a:endParaRPr>
          </a:p>
          <a:p>
            <a:pPr indent="-342900" lvl="1" marL="914400" marR="0" rtl="0" algn="l">
              <a:lnSpc>
                <a:spcPct val="150000"/>
              </a:lnSpc>
              <a:spcBef>
                <a:spcPts val="0"/>
              </a:spcBef>
              <a:spcAft>
                <a:spcPts val="0"/>
              </a:spcAft>
              <a:buClr>
                <a:srgbClr val="FFFFFF"/>
              </a:buClr>
              <a:buSzPts val="1800"/>
              <a:buFont typeface="Arial"/>
              <a:buChar char="➢"/>
            </a:pPr>
            <a:r>
              <a:rPr b="0" i="0" lang="zh-CN" sz="1800" u="none" cap="none" strike="noStrike">
                <a:solidFill>
                  <a:srgbClr val="FFFFFF"/>
                </a:solidFill>
                <a:latin typeface="Times New Roman"/>
                <a:ea typeface="Times New Roman"/>
                <a:cs typeface="Times New Roman"/>
                <a:sym typeface="Times New Roman"/>
              </a:rPr>
              <a:t>Android,iOS移动端框架设计开发</a:t>
            </a:r>
            <a:endParaRPr b="0" i="0" sz="1800" u="none" cap="none" strike="noStrike">
              <a:solidFill>
                <a:srgbClr val="FFFFFF"/>
              </a:solidFill>
              <a:latin typeface="Arial"/>
              <a:ea typeface="Arial"/>
              <a:cs typeface="Arial"/>
              <a:sym typeface="Arial"/>
            </a:endParaRPr>
          </a:p>
          <a:p>
            <a:pPr indent="-342720" lvl="0" marL="342720" marR="0" rtl="0" algn="l">
              <a:lnSpc>
                <a:spcPct val="150000"/>
              </a:lnSpc>
              <a:spcBef>
                <a:spcPts val="0"/>
              </a:spcBef>
              <a:spcAft>
                <a:spcPts val="0"/>
              </a:spcAft>
              <a:buClr>
                <a:srgbClr val="FFFFFF"/>
              </a:buClr>
              <a:buSzPts val="2200"/>
              <a:buFont typeface="Arial"/>
              <a:buChar char="❖"/>
            </a:pPr>
            <a:r>
              <a:rPr b="0" lang="zh-CN" sz="2200" strike="noStrike">
                <a:solidFill>
                  <a:srgbClr val="FFFFFF"/>
                </a:solidFill>
                <a:latin typeface="Times New Roman"/>
                <a:ea typeface="Times New Roman"/>
                <a:cs typeface="Times New Roman"/>
                <a:sym typeface="Times New Roman"/>
              </a:rPr>
              <a:t>问题</a:t>
            </a:r>
            <a:endParaRPr b="0" sz="2200" strike="noStrike">
              <a:solidFill>
                <a:srgbClr val="FFFFFF"/>
              </a:solidFill>
              <a:latin typeface="Arial"/>
              <a:ea typeface="Arial"/>
              <a:cs typeface="Arial"/>
              <a:sym typeface="Arial"/>
            </a:endParaRPr>
          </a:p>
          <a:p>
            <a:pPr indent="-285480" lvl="1" marL="742680" marR="0" rtl="0" algn="l">
              <a:lnSpc>
                <a:spcPct val="150000"/>
              </a:lnSpc>
              <a:spcBef>
                <a:spcPts val="0"/>
              </a:spcBef>
              <a:spcAft>
                <a:spcPts val="0"/>
              </a:spcAft>
              <a:buClr>
                <a:srgbClr val="FFFFFF"/>
              </a:buClr>
              <a:buSzPts val="1800"/>
              <a:buFont typeface="Arial"/>
              <a:buChar char="➢"/>
            </a:pPr>
            <a:r>
              <a:rPr b="0" i="0" lang="zh-CN" sz="1800" u="none" cap="none" strike="noStrike">
                <a:solidFill>
                  <a:srgbClr val="FFFFFF"/>
                </a:solidFill>
                <a:latin typeface="Times New Roman"/>
                <a:ea typeface="Times New Roman"/>
                <a:cs typeface="Times New Roman"/>
                <a:sym typeface="Times New Roman"/>
              </a:rPr>
              <a:t>加强质控组建设,将生产过程追踪和审查工作完善到位</a:t>
            </a:r>
            <a:endParaRPr b="0" i="0" sz="1800" u="none" cap="none" strike="noStrike">
              <a:solidFill>
                <a:srgbClr val="FFFFFF"/>
              </a:solidFill>
              <a:latin typeface="Arial"/>
              <a:ea typeface="Arial"/>
              <a:cs typeface="Arial"/>
              <a:sym typeface="Arial"/>
            </a:endParaRPr>
          </a:p>
          <a:p>
            <a:pPr indent="-285480" lvl="1" marL="742680" marR="0" rtl="0" algn="l">
              <a:lnSpc>
                <a:spcPct val="150000"/>
              </a:lnSpc>
              <a:spcBef>
                <a:spcPts val="0"/>
              </a:spcBef>
              <a:spcAft>
                <a:spcPts val="0"/>
              </a:spcAft>
              <a:buClr>
                <a:srgbClr val="FFFFFF"/>
              </a:buClr>
              <a:buSzPts val="1800"/>
              <a:buFont typeface="Arial"/>
              <a:buChar char="➢"/>
            </a:pPr>
            <a:r>
              <a:rPr b="0" i="0" lang="zh-CN" sz="1800" u="none" cap="none" strike="noStrike">
                <a:solidFill>
                  <a:srgbClr val="FFFFFF"/>
                </a:solidFill>
                <a:latin typeface="Times New Roman"/>
                <a:ea typeface="Times New Roman"/>
                <a:cs typeface="Times New Roman"/>
                <a:sym typeface="Times New Roman"/>
              </a:rPr>
              <a:t>加强平台标准库组件库推行力度, 进一步提升</a:t>
            </a:r>
            <a:r>
              <a:rPr lang="zh-CN" sz="1800">
                <a:solidFill>
                  <a:srgbClr val="FFFFFF"/>
                </a:solidFill>
                <a:latin typeface="Times New Roman"/>
                <a:ea typeface="Times New Roman"/>
                <a:cs typeface="Times New Roman"/>
                <a:sym typeface="Times New Roman"/>
              </a:rPr>
              <a:t>研发效率</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62"/>
          <p:cNvSpPr txBox="1"/>
          <p:nvPr/>
        </p:nvSpPr>
        <p:spPr>
          <a:xfrm>
            <a:off x="1582200" y="274320"/>
            <a:ext cx="9999720" cy="114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800" strike="noStrike">
                <a:solidFill>
                  <a:srgbClr val="D9D9D9"/>
                </a:solidFill>
                <a:latin typeface="Arial"/>
                <a:ea typeface="Arial"/>
                <a:cs typeface="Arial"/>
                <a:sym typeface="Arial"/>
              </a:rPr>
              <a:t>管理组 -</a:t>
            </a:r>
            <a:r>
              <a:rPr b="1" lang="zh-CN" sz="4400" strike="noStrike">
                <a:solidFill>
                  <a:srgbClr val="D9D9D9"/>
                </a:solidFill>
                <a:latin typeface="Arial"/>
                <a:ea typeface="Arial"/>
                <a:cs typeface="Arial"/>
                <a:sym typeface="Arial"/>
              </a:rPr>
              <a:t> </a:t>
            </a:r>
            <a:r>
              <a:rPr b="1" lang="zh-CN" sz="2400" strike="noStrike">
                <a:solidFill>
                  <a:srgbClr val="D9D9D9"/>
                </a:solidFill>
                <a:latin typeface="Arial"/>
                <a:ea typeface="Arial"/>
                <a:cs typeface="Arial"/>
                <a:sym typeface="Arial"/>
              </a:rPr>
              <a:t>问题总结</a:t>
            </a:r>
            <a:endParaRPr b="1" sz="2400" strike="noStrike">
              <a:solidFill>
                <a:srgbClr val="D9D9D9"/>
              </a:solidFill>
              <a:latin typeface="Arial"/>
              <a:ea typeface="Arial"/>
              <a:cs typeface="Arial"/>
              <a:sym typeface="Arial"/>
            </a:endParaRPr>
          </a:p>
        </p:txBody>
      </p:sp>
      <p:graphicFrame>
        <p:nvGraphicFramePr>
          <p:cNvPr id="530" name="Google Shape;530;p62"/>
          <p:cNvGraphicFramePr/>
          <p:nvPr/>
        </p:nvGraphicFramePr>
        <p:xfrm>
          <a:off x="954000" y="1341360"/>
          <a:ext cx="3000000" cy="3000000"/>
        </p:xfrm>
        <a:graphic>
          <a:graphicData uri="http://schemas.openxmlformats.org/drawingml/2006/table">
            <a:tbl>
              <a:tblPr>
                <a:noFill/>
                <a:tableStyleId>{6CAB3E96-79C1-4881-B569-7C31A8894EEA}</a:tableStyleId>
              </a:tblPr>
              <a:tblGrid>
                <a:gridCol w="2070350"/>
                <a:gridCol w="3240000"/>
                <a:gridCol w="4940275"/>
              </a:tblGrid>
              <a:tr h="520925">
                <a:tc gridSpan="3">
                  <a:txBody>
                    <a:bodyPr/>
                    <a:lstStyle/>
                    <a:p>
                      <a:pPr indent="0" lvl="0" marL="0" marR="0" rtl="0" algn="l">
                        <a:spcBef>
                          <a:spcPts val="0"/>
                        </a:spcBef>
                        <a:spcAft>
                          <a:spcPts val="0"/>
                        </a:spcAft>
                        <a:buNone/>
                      </a:pPr>
                      <a:r>
                        <a:rPr b="1" lang="zh-CN" sz="1800" u="none" cap="none" strike="noStrike">
                          <a:solidFill>
                            <a:srgbClr val="FFFFFF"/>
                          </a:solidFill>
                          <a:latin typeface="Arial"/>
                          <a:ea typeface="Arial"/>
                          <a:cs typeface="Arial"/>
                          <a:sym typeface="Arial"/>
                        </a:rPr>
                        <a:t>问题</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8700">
                      <a:solidFill>
                        <a:srgbClr val="FFFFFF"/>
                      </a:solidFill>
                      <a:prstDash val="solid"/>
                      <a:round/>
                      <a:headEnd len="sm" w="sm" type="none"/>
                      <a:tailEnd len="sm" w="sm" type="none"/>
                    </a:lnB>
                    <a:solidFill>
                      <a:srgbClr val="4F81BD"/>
                    </a:solidFill>
                  </a:tcPr>
                </a:tc>
                <a:tc hMerge="1"/>
                <a:tc hMerge="1"/>
              </a:tr>
              <a:tr h="500050">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共有</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8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None/>
                      </a:pPr>
                      <a:r>
                        <a:rPr b="0" lang="zh-CN" sz="1800" u="none" cap="none" strike="noStrike">
                          <a:solidFill>
                            <a:srgbClr val="000000"/>
                          </a:solidFill>
                          <a:latin typeface="Times New Roman"/>
                          <a:ea typeface="Times New Roman"/>
                          <a:cs typeface="Times New Roman"/>
                          <a:sym typeface="Times New Roman"/>
                        </a:rPr>
                        <a:t>开发预演和代码评审</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8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0D8E8"/>
                    </a:solidFill>
                  </a:tcPr>
                </a:tc>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软件工程</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8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0D8E8"/>
                    </a:solidFill>
                  </a:tcPr>
                </a:tc>
              </a:tr>
              <a:tr h="492125">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前端</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面向对象和设计原则</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功能和交互</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r>
              <a:tr h="492125">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后端</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0D8E8"/>
                    </a:solidFill>
                  </a:tcPr>
                </a:tc>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面向对象和设计原则</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0D8E8"/>
                    </a:solidFill>
                  </a:tcPr>
                </a:tc>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数据库设计规范执行</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0D8E8"/>
                    </a:solidFill>
                  </a:tcPr>
                </a:tc>
              </a:tr>
              <a:tr h="492125">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测试</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自动化</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介入时机</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r>
              <a:tr h="493550">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运维</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0D8E8"/>
                    </a:solidFill>
                  </a:tcPr>
                </a:tc>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自动化</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0D8E8"/>
                    </a:solidFill>
                  </a:tcPr>
                </a:tc>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开发能力</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0D8E8"/>
                    </a:solidFill>
                  </a:tcPr>
                </a:tc>
              </a:tr>
              <a:tr h="492125">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设计</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交互设计</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业务理解</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r>
              <a:tr h="492125">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产品</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0D8E8"/>
                    </a:solidFill>
                  </a:tcPr>
                </a:tc>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文档要素(</a:t>
                      </a:r>
                      <a:r>
                        <a:rPr b="0" lang="zh-CN" sz="1100" u="none" cap="none" strike="noStrike">
                          <a:solidFill>
                            <a:srgbClr val="000000"/>
                          </a:solidFill>
                          <a:latin typeface="Arial"/>
                          <a:ea typeface="Arial"/>
                          <a:cs typeface="Arial"/>
                          <a:sym typeface="Arial"/>
                        </a:rPr>
                        <a:t>用户故事, 分析, 澄清,变更风险</a:t>
                      </a:r>
                      <a:r>
                        <a:rPr b="0" lang="zh-CN" sz="1800" u="none" cap="none" strike="noStrike">
                          <a:solidFill>
                            <a:srgbClr val="000000"/>
                          </a:solidFill>
                          <a:latin typeface="Arial"/>
                          <a:ea typeface="Arial"/>
                          <a:cs typeface="Arial"/>
                          <a:sym typeface="Arial"/>
                        </a:rPr>
                        <a:t>)</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0D8E8"/>
                    </a:solidFill>
                  </a:tcPr>
                </a:tc>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软件工程</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0D8E8"/>
                    </a:solidFill>
                  </a:tcPr>
                </a:tc>
              </a:tr>
              <a:tr h="492125">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质控</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lang="zh-CN" sz="1800"/>
                        <a:t>项目跟踪</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统计分析</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r>
              <a:tr h="493925">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管理</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0D8E8"/>
                    </a:solidFill>
                  </a:tcPr>
                </a:tc>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效率优化</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0D8E8"/>
                    </a:solidFill>
                  </a:tcPr>
                </a:tc>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激励措施(目标/文化/向心力)</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0D8E8"/>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63"/>
          <p:cNvSpPr txBox="1"/>
          <p:nvPr/>
        </p:nvSpPr>
        <p:spPr>
          <a:xfrm>
            <a:off x="1582200" y="274320"/>
            <a:ext cx="9999720" cy="114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800" strike="noStrike">
                <a:solidFill>
                  <a:srgbClr val="D9D9D9"/>
                </a:solidFill>
                <a:latin typeface="Arial"/>
                <a:ea typeface="Arial"/>
                <a:cs typeface="Arial"/>
                <a:sym typeface="Arial"/>
              </a:rPr>
              <a:t>管理组 - </a:t>
            </a:r>
            <a:r>
              <a:rPr b="1" lang="zh-CN" sz="2400" strike="noStrike">
                <a:solidFill>
                  <a:srgbClr val="D9D9D9"/>
                </a:solidFill>
                <a:latin typeface="Arial"/>
                <a:ea typeface="Arial"/>
                <a:cs typeface="Arial"/>
                <a:sym typeface="Arial"/>
              </a:rPr>
              <a:t>计划</a:t>
            </a:r>
            <a:endParaRPr b="1" sz="2400" strike="noStrike">
              <a:solidFill>
                <a:srgbClr val="D9D9D9"/>
              </a:solidFill>
              <a:latin typeface="Arial"/>
              <a:ea typeface="Arial"/>
              <a:cs typeface="Arial"/>
              <a:sym typeface="Arial"/>
            </a:endParaRPr>
          </a:p>
        </p:txBody>
      </p:sp>
      <p:graphicFrame>
        <p:nvGraphicFramePr>
          <p:cNvPr id="536" name="Google Shape;536;p63"/>
          <p:cNvGraphicFramePr/>
          <p:nvPr/>
        </p:nvGraphicFramePr>
        <p:xfrm>
          <a:off x="790560" y="1279440"/>
          <a:ext cx="3000000" cy="3000000"/>
        </p:xfrm>
        <a:graphic>
          <a:graphicData uri="http://schemas.openxmlformats.org/drawingml/2006/table">
            <a:tbl>
              <a:tblPr>
                <a:noFill/>
                <a:tableStyleId>{6CAB3E96-79C1-4881-B569-7C31A8894EEA}</a:tableStyleId>
              </a:tblPr>
              <a:tblGrid>
                <a:gridCol w="10559300"/>
              </a:tblGrid>
              <a:tr h="749875">
                <a:tc>
                  <a:txBody>
                    <a:bodyPr/>
                    <a:lstStyle/>
                    <a:p>
                      <a:pPr indent="0" lvl="0" marL="0" marR="0" rtl="0" algn="ctr">
                        <a:spcBef>
                          <a:spcPts val="0"/>
                        </a:spcBef>
                        <a:spcAft>
                          <a:spcPts val="0"/>
                        </a:spcAft>
                        <a:buNone/>
                      </a:pPr>
                      <a:r>
                        <a:rPr b="1" lang="zh-CN" sz="3600" u="none" cap="none" strike="noStrike">
                          <a:solidFill>
                            <a:srgbClr val="FFFFFF"/>
                          </a:solidFill>
                          <a:latin typeface="Arial"/>
                          <a:ea typeface="Arial"/>
                          <a:cs typeface="Arial"/>
                          <a:sym typeface="Arial"/>
                        </a:rPr>
                        <a:t>2019下半年团队方向</a:t>
                      </a:r>
                      <a:endParaRPr b="0" sz="36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8700">
                      <a:solidFill>
                        <a:srgbClr val="FFFFFF"/>
                      </a:solidFill>
                      <a:prstDash val="solid"/>
                      <a:round/>
                      <a:headEnd len="sm" w="sm" type="none"/>
                      <a:tailEnd len="sm" w="sm" type="none"/>
                    </a:lnB>
                    <a:solidFill>
                      <a:srgbClr val="4F81BD"/>
                    </a:solidFill>
                  </a:tcPr>
                </a:tc>
              </a:tr>
              <a:tr h="743025">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1. 推行前端组件库, 标准库, 面向对象设计思想</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87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0D8E8"/>
                    </a:solidFill>
                  </a:tcPr>
                </a:tc>
              </a:tr>
              <a:tr h="726850">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2. 推行后端标准库, </a:t>
                      </a:r>
                      <a:r>
                        <a:rPr lang="zh-CN" sz="1800"/>
                        <a:t>继续实施</a:t>
                      </a:r>
                      <a:r>
                        <a:rPr b="0" lang="zh-CN" sz="1800" u="none" cap="none" strike="noStrike">
                          <a:solidFill>
                            <a:srgbClr val="000000"/>
                          </a:solidFill>
                          <a:latin typeface="Arial"/>
                          <a:ea typeface="Arial"/>
                          <a:cs typeface="Arial"/>
                          <a:sym typeface="Arial"/>
                        </a:rPr>
                        <a:t>公共/基础服务</a:t>
                      </a:r>
                      <a:r>
                        <a:rPr lang="zh-CN" sz="1800"/>
                        <a:t>建设</a:t>
                      </a:r>
                      <a:r>
                        <a:rPr b="0" lang="zh-CN" sz="1800" u="none" cap="none" strike="noStrike">
                          <a:solidFill>
                            <a:srgbClr val="000000"/>
                          </a:solidFill>
                          <a:latin typeface="Arial"/>
                          <a:ea typeface="Arial"/>
                          <a:cs typeface="Arial"/>
                          <a:sym typeface="Arial"/>
                        </a:rPr>
                        <a:t>, </a:t>
                      </a:r>
                      <a:r>
                        <a:rPr lang="zh-CN" sz="1800"/>
                        <a:t>推行</a:t>
                      </a:r>
                      <a:r>
                        <a:rPr b="0" lang="zh-CN" sz="1800" u="none" cap="none" strike="noStrike">
                          <a:solidFill>
                            <a:srgbClr val="000000"/>
                          </a:solidFill>
                          <a:latin typeface="Arial"/>
                          <a:ea typeface="Arial"/>
                          <a:cs typeface="Arial"/>
                          <a:sym typeface="Arial"/>
                        </a:rPr>
                        <a:t>领域驱动/测试驱动开发模式</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r>
              <a:tr h="727775">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3. 推行全平台操作日志跟踪项目</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0D8E8"/>
                    </a:solidFill>
                  </a:tcPr>
                </a:tc>
              </a:tr>
              <a:tr h="728100">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4. 自动化测试, 每日构建</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r>
              <a:tr h="727775">
                <a:tc>
                  <a:txBody>
                    <a:bodyPr/>
                    <a:lstStyle/>
                    <a:p>
                      <a:pPr indent="0" lvl="0" marL="0" marR="0" rtl="0" algn="l">
                        <a:spcBef>
                          <a:spcPts val="0"/>
                        </a:spcBef>
                        <a:spcAft>
                          <a:spcPts val="0"/>
                        </a:spcAft>
                        <a:buNone/>
                      </a:pPr>
                      <a:r>
                        <a:rPr b="0" lang="zh-CN" sz="1800" u="none" cap="none" strike="noStrike">
                          <a:solidFill>
                            <a:srgbClr val="000000"/>
                          </a:solidFill>
                          <a:latin typeface="Arial"/>
                          <a:ea typeface="Arial"/>
                          <a:cs typeface="Arial"/>
                          <a:sym typeface="Arial"/>
                        </a:rPr>
                        <a:t>5. 自研发ERP系统: 分布式事务, 平台工作流</a:t>
                      </a:r>
                      <a:r>
                        <a:rPr lang="zh-CN" sz="1800"/>
                        <a:t>，行业外网</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0D8E8"/>
                    </a:solidFill>
                  </a:tcPr>
                </a:tc>
              </a:tr>
              <a:tr h="727775">
                <a:tc>
                  <a:txBody>
                    <a:bodyPr/>
                    <a:lstStyle/>
                    <a:p>
                      <a:pPr indent="0" lvl="0" marL="0" marR="0" rtl="0" algn="l">
                        <a:spcBef>
                          <a:spcPts val="0"/>
                        </a:spcBef>
                        <a:spcAft>
                          <a:spcPts val="0"/>
                        </a:spcAft>
                        <a:buNone/>
                      </a:pPr>
                      <a:r>
                        <a:rPr lang="zh-CN" sz="1800"/>
                        <a:t>6. 团队扩展和加强培训</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0D8E8"/>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64"/>
          <p:cNvSpPr txBox="1"/>
          <p:nvPr/>
        </p:nvSpPr>
        <p:spPr>
          <a:xfrm>
            <a:off x="5052725" y="274300"/>
            <a:ext cx="6464400" cy="12384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800">
                <a:solidFill>
                  <a:srgbClr val="D9D9D9"/>
                </a:solidFill>
              </a:rPr>
              <a:t>研发中心组织机构变更</a:t>
            </a:r>
            <a:endParaRPr b="1" sz="4800" strike="noStrike">
              <a:solidFill>
                <a:srgbClr val="D9D9D9"/>
              </a:solidFill>
              <a:latin typeface="Arial"/>
              <a:ea typeface="Arial"/>
              <a:cs typeface="Arial"/>
              <a:sym typeface="Arial"/>
            </a:endParaRPr>
          </a:p>
        </p:txBody>
      </p:sp>
      <p:sp>
        <p:nvSpPr>
          <p:cNvPr id="542" name="Google Shape;542;p64"/>
          <p:cNvSpPr/>
          <p:nvPr/>
        </p:nvSpPr>
        <p:spPr>
          <a:xfrm>
            <a:off x="6116700" y="3224900"/>
            <a:ext cx="1582800" cy="41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研发部</a:t>
            </a:r>
            <a:endParaRPr/>
          </a:p>
        </p:txBody>
      </p:sp>
      <p:sp>
        <p:nvSpPr>
          <p:cNvPr id="543" name="Google Shape;543;p64"/>
          <p:cNvSpPr/>
          <p:nvPr/>
        </p:nvSpPr>
        <p:spPr>
          <a:xfrm>
            <a:off x="3433500" y="1992200"/>
            <a:ext cx="2284800" cy="287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行政主管&amp;技术总监</a:t>
            </a:r>
            <a:endParaRPr/>
          </a:p>
        </p:txBody>
      </p:sp>
      <p:sp>
        <p:nvSpPr>
          <p:cNvPr id="544" name="Google Shape;544;p64"/>
          <p:cNvSpPr/>
          <p:nvPr/>
        </p:nvSpPr>
        <p:spPr>
          <a:xfrm>
            <a:off x="615275" y="4457700"/>
            <a:ext cx="2087700" cy="41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zh-CN"/>
              <a:t>质量控制部</a:t>
            </a:r>
            <a:endParaRPr/>
          </a:p>
        </p:txBody>
      </p:sp>
      <p:sp>
        <p:nvSpPr>
          <p:cNvPr id="545" name="Google Shape;545;p64"/>
          <p:cNvSpPr/>
          <p:nvPr/>
        </p:nvSpPr>
        <p:spPr>
          <a:xfrm>
            <a:off x="615275" y="3863800"/>
            <a:ext cx="2087700" cy="41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zh-CN"/>
              <a:t>服务治理部</a:t>
            </a:r>
            <a:endParaRPr/>
          </a:p>
        </p:txBody>
      </p:sp>
      <p:sp>
        <p:nvSpPr>
          <p:cNvPr id="546" name="Google Shape;546;p64"/>
          <p:cNvSpPr/>
          <p:nvPr/>
        </p:nvSpPr>
        <p:spPr>
          <a:xfrm>
            <a:off x="615275" y="2607263"/>
            <a:ext cx="2087700" cy="41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zh-CN"/>
              <a:t>产品部</a:t>
            </a:r>
            <a:endParaRPr/>
          </a:p>
        </p:txBody>
      </p:sp>
      <p:sp>
        <p:nvSpPr>
          <p:cNvPr id="547" name="Google Shape;547;p64"/>
          <p:cNvSpPr/>
          <p:nvPr/>
        </p:nvSpPr>
        <p:spPr>
          <a:xfrm>
            <a:off x="615275" y="3200750"/>
            <a:ext cx="2087700" cy="41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zh-CN"/>
              <a:t>测试部</a:t>
            </a:r>
            <a:endParaRPr/>
          </a:p>
        </p:txBody>
      </p:sp>
      <p:sp>
        <p:nvSpPr>
          <p:cNvPr id="548" name="Google Shape;548;p64"/>
          <p:cNvSpPr/>
          <p:nvPr/>
        </p:nvSpPr>
        <p:spPr>
          <a:xfrm>
            <a:off x="615275" y="2013800"/>
            <a:ext cx="2087700" cy="41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zh-CN"/>
              <a:t>设计部</a:t>
            </a:r>
            <a:endParaRPr/>
          </a:p>
        </p:txBody>
      </p:sp>
      <p:sp>
        <p:nvSpPr>
          <p:cNvPr id="549" name="Google Shape;549;p64"/>
          <p:cNvSpPr/>
          <p:nvPr/>
        </p:nvSpPr>
        <p:spPr>
          <a:xfrm>
            <a:off x="8929950" y="1746613"/>
            <a:ext cx="2003700" cy="33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研发组</a:t>
            </a:r>
            <a:endParaRPr/>
          </a:p>
        </p:txBody>
      </p:sp>
      <p:sp>
        <p:nvSpPr>
          <p:cNvPr id="550" name="Google Shape;550;p64"/>
          <p:cNvSpPr/>
          <p:nvPr/>
        </p:nvSpPr>
        <p:spPr>
          <a:xfrm>
            <a:off x="8929950" y="2609764"/>
            <a:ext cx="2003700" cy="33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高级程序员/程序员</a:t>
            </a:r>
            <a:endParaRPr/>
          </a:p>
        </p:txBody>
      </p:sp>
      <p:sp>
        <p:nvSpPr>
          <p:cNvPr id="551" name="Google Shape;551;p64"/>
          <p:cNvSpPr/>
          <p:nvPr/>
        </p:nvSpPr>
        <p:spPr>
          <a:xfrm>
            <a:off x="8929950" y="2178200"/>
            <a:ext cx="2003700" cy="33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产品经理&amp;研发经理</a:t>
            </a:r>
            <a:endParaRPr/>
          </a:p>
        </p:txBody>
      </p:sp>
      <p:sp>
        <p:nvSpPr>
          <p:cNvPr id="552" name="Google Shape;552;p64"/>
          <p:cNvSpPr/>
          <p:nvPr/>
        </p:nvSpPr>
        <p:spPr>
          <a:xfrm>
            <a:off x="8929950" y="3069377"/>
            <a:ext cx="2003700" cy="33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初级程序员/实习生</a:t>
            </a:r>
            <a:endParaRPr/>
          </a:p>
        </p:txBody>
      </p:sp>
      <p:sp>
        <p:nvSpPr>
          <p:cNvPr id="553" name="Google Shape;553;p64"/>
          <p:cNvSpPr/>
          <p:nvPr/>
        </p:nvSpPr>
        <p:spPr>
          <a:xfrm>
            <a:off x="8929950" y="3783638"/>
            <a:ext cx="2003700" cy="33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研发组</a:t>
            </a:r>
            <a:endParaRPr/>
          </a:p>
        </p:txBody>
      </p:sp>
      <p:sp>
        <p:nvSpPr>
          <p:cNvPr id="554" name="Google Shape;554;p64"/>
          <p:cNvSpPr/>
          <p:nvPr/>
        </p:nvSpPr>
        <p:spPr>
          <a:xfrm>
            <a:off x="8929950" y="4646789"/>
            <a:ext cx="2003700" cy="33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高级程序员/程序员</a:t>
            </a:r>
            <a:endParaRPr/>
          </a:p>
        </p:txBody>
      </p:sp>
      <p:sp>
        <p:nvSpPr>
          <p:cNvPr id="555" name="Google Shape;555;p64"/>
          <p:cNvSpPr/>
          <p:nvPr/>
        </p:nvSpPr>
        <p:spPr>
          <a:xfrm>
            <a:off x="8929950" y="4215225"/>
            <a:ext cx="2003700" cy="33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产品经理&amp;研发经理</a:t>
            </a:r>
            <a:endParaRPr/>
          </a:p>
        </p:txBody>
      </p:sp>
      <p:sp>
        <p:nvSpPr>
          <p:cNvPr id="556" name="Google Shape;556;p64"/>
          <p:cNvSpPr/>
          <p:nvPr/>
        </p:nvSpPr>
        <p:spPr>
          <a:xfrm>
            <a:off x="8929950" y="5106402"/>
            <a:ext cx="2003700" cy="33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初级程序员/实习生</a:t>
            </a:r>
            <a:endParaRPr/>
          </a:p>
        </p:txBody>
      </p:sp>
      <p:cxnSp>
        <p:nvCxnSpPr>
          <p:cNvPr id="557" name="Google Shape;557;p64"/>
          <p:cNvCxnSpPr>
            <a:stCxn id="548" idx="3"/>
            <a:endCxn id="543" idx="1"/>
          </p:cNvCxnSpPr>
          <p:nvPr/>
        </p:nvCxnSpPr>
        <p:spPr>
          <a:xfrm>
            <a:off x="2702975" y="2220500"/>
            <a:ext cx="730500" cy="12111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558" name="Google Shape;558;p64"/>
          <p:cNvCxnSpPr>
            <a:stCxn id="546" idx="3"/>
            <a:endCxn id="543" idx="1"/>
          </p:cNvCxnSpPr>
          <p:nvPr/>
        </p:nvCxnSpPr>
        <p:spPr>
          <a:xfrm>
            <a:off x="2702975" y="2813963"/>
            <a:ext cx="730500" cy="6177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559" name="Google Shape;559;p64"/>
          <p:cNvCxnSpPr>
            <a:stCxn id="547" idx="3"/>
            <a:endCxn id="543" idx="1"/>
          </p:cNvCxnSpPr>
          <p:nvPr/>
        </p:nvCxnSpPr>
        <p:spPr>
          <a:xfrm>
            <a:off x="2702975" y="3407450"/>
            <a:ext cx="730500" cy="243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560" name="Google Shape;560;p64"/>
          <p:cNvCxnSpPr>
            <a:stCxn id="545" idx="3"/>
            <a:endCxn id="543" idx="1"/>
          </p:cNvCxnSpPr>
          <p:nvPr/>
        </p:nvCxnSpPr>
        <p:spPr>
          <a:xfrm flipH="1" rot="10800000">
            <a:off x="2702975" y="3431500"/>
            <a:ext cx="730500" cy="6390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561" name="Google Shape;561;p64"/>
          <p:cNvCxnSpPr>
            <a:stCxn id="544" idx="3"/>
            <a:endCxn id="543" idx="1"/>
          </p:cNvCxnSpPr>
          <p:nvPr/>
        </p:nvCxnSpPr>
        <p:spPr>
          <a:xfrm flipH="1" rot="10800000">
            <a:off x="2702975" y="3431700"/>
            <a:ext cx="730500" cy="12327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562" name="Google Shape;562;p64"/>
          <p:cNvCxnSpPr>
            <a:stCxn id="543" idx="3"/>
            <a:endCxn id="542" idx="1"/>
          </p:cNvCxnSpPr>
          <p:nvPr/>
        </p:nvCxnSpPr>
        <p:spPr>
          <a:xfrm>
            <a:off x="5718300" y="3431600"/>
            <a:ext cx="3984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563" name="Google Shape;563;p64"/>
          <p:cNvCxnSpPr>
            <a:stCxn id="542" idx="3"/>
            <a:endCxn id="549" idx="1"/>
          </p:cNvCxnSpPr>
          <p:nvPr/>
        </p:nvCxnSpPr>
        <p:spPr>
          <a:xfrm flipH="1" rot="10800000">
            <a:off x="7699500" y="1912100"/>
            <a:ext cx="1230600" cy="1519500"/>
          </a:xfrm>
          <a:prstGeom prst="bentConnector3">
            <a:avLst>
              <a:gd fmla="val 49994" name="adj1"/>
            </a:avLst>
          </a:prstGeom>
          <a:noFill/>
          <a:ln cap="flat" cmpd="sng" w="9525">
            <a:solidFill>
              <a:schemeClr val="dk2"/>
            </a:solidFill>
            <a:prstDash val="solid"/>
            <a:round/>
            <a:headEnd len="med" w="med" type="none"/>
            <a:tailEnd len="med" w="med" type="none"/>
          </a:ln>
        </p:spPr>
      </p:cxnSp>
      <p:cxnSp>
        <p:nvCxnSpPr>
          <p:cNvPr id="564" name="Google Shape;564;p64"/>
          <p:cNvCxnSpPr>
            <a:stCxn id="542" idx="3"/>
            <a:endCxn id="553" idx="1"/>
          </p:cNvCxnSpPr>
          <p:nvPr/>
        </p:nvCxnSpPr>
        <p:spPr>
          <a:xfrm>
            <a:off x="7699500" y="3431600"/>
            <a:ext cx="1230600" cy="517500"/>
          </a:xfrm>
          <a:prstGeom prst="bentConnector3">
            <a:avLst>
              <a:gd fmla="val 49994"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65"/>
          <p:cNvSpPr txBox="1"/>
          <p:nvPr/>
        </p:nvSpPr>
        <p:spPr>
          <a:xfrm>
            <a:off x="5052725" y="274300"/>
            <a:ext cx="6464400" cy="12384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800">
                <a:solidFill>
                  <a:srgbClr val="D9D9D9"/>
                </a:solidFill>
              </a:rPr>
              <a:t>岗位职责</a:t>
            </a:r>
            <a:endParaRPr b="1" sz="4800" strike="noStrike">
              <a:solidFill>
                <a:srgbClr val="D9D9D9"/>
              </a:solidFill>
              <a:latin typeface="Arial"/>
              <a:ea typeface="Arial"/>
              <a:cs typeface="Arial"/>
              <a:sym typeface="Arial"/>
            </a:endParaRPr>
          </a:p>
        </p:txBody>
      </p:sp>
      <p:sp>
        <p:nvSpPr>
          <p:cNvPr id="570" name="Google Shape;570;p65"/>
          <p:cNvSpPr txBox="1"/>
          <p:nvPr/>
        </p:nvSpPr>
        <p:spPr>
          <a:xfrm>
            <a:off x="625300" y="1422025"/>
            <a:ext cx="11457000" cy="4366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CN" sz="2400">
                <a:solidFill>
                  <a:srgbClr val="FFFFFF"/>
                </a:solidFill>
                <a:latin typeface="STFangsong"/>
                <a:ea typeface="STFangsong"/>
                <a:cs typeface="STFangsong"/>
                <a:sym typeface="STFangsong"/>
              </a:rPr>
              <a:t>研发经理岗位职责</a:t>
            </a:r>
            <a:endParaRPr sz="2400">
              <a:solidFill>
                <a:srgbClr val="FFFFFF"/>
              </a:solidFill>
              <a:latin typeface="STFangsong"/>
              <a:ea typeface="STFangsong"/>
              <a:cs typeface="STFangsong"/>
              <a:sym typeface="STFangsong"/>
            </a:endParaRPr>
          </a:p>
          <a:p>
            <a:pPr indent="0" lvl="0" marL="0" rtl="0" algn="l">
              <a:lnSpc>
                <a:spcPct val="150000"/>
              </a:lnSpc>
              <a:spcBef>
                <a:spcPts val="0"/>
              </a:spcBef>
              <a:spcAft>
                <a:spcPts val="0"/>
              </a:spcAft>
              <a:buNone/>
            </a:pPr>
            <a:r>
              <a:rPr lang="zh-CN" sz="2400">
                <a:solidFill>
                  <a:srgbClr val="323232"/>
                </a:solidFill>
                <a:latin typeface="STFangsong"/>
                <a:ea typeface="STFangsong"/>
                <a:cs typeface="STFangsong"/>
                <a:sym typeface="STFangsong"/>
              </a:rPr>
              <a:t>1. 团队任务管理：开发工作量评估、开发任务分配</a:t>
            </a:r>
            <a:endParaRPr sz="2400">
              <a:solidFill>
                <a:srgbClr val="323232"/>
              </a:solidFill>
              <a:latin typeface="STFangsong"/>
              <a:ea typeface="STFangsong"/>
              <a:cs typeface="STFangsong"/>
              <a:sym typeface="STFangsong"/>
            </a:endParaRPr>
          </a:p>
          <a:p>
            <a:pPr indent="0" lvl="0" marL="0" rtl="0" algn="l">
              <a:lnSpc>
                <a:spcPct val="150000"/>
              </a:lnSpc>
              <a:spcBef>
                <a:spcPts val="0"/>
              </a:spcBef>
              <a:spcAft>
                <a:spcPts val="0"/>
              </a:spcAft>
              <a:buNone/>
            </a:pPr>
            <a:r>
              <a:rPr lang="zh-CN" sz="2400">
                <a:solidFill>
                  <a:srgbClr val="323232"/>
                </a:solidFill>
                <a:latin typeface="STFangsong"/>
                <a:ea typeface="STFangsong"/>
                <a:cs typeface="STFangsong"/>
                <a:sym typeface="STFangsong"/>
              </a:rPr>
              <a:t>2. 团队生产质量提升：预演评审、代码审核、开发风险识别/报告/协调解决</a:t>
            </a:r>
            <a:endParaRPr sz="2400">
              <a:solidFill>
                <a:srgbClr val="323232"/>
              </a:solidFill>
              <a:latin typeface="STFangsong"/>
              <a:ea typeface="STFangsong"/>
              <a:cs typeface="STFangsong"/>
              <a:sym typeface="STFangsong"/>
            </a:endParaRPr>
          </a:p>
          <a:p>
            <a:pPr indent="0" lvl="0" marL="0" rtl="0" algn="l">
              <a:lnSpc>
                <a:spcPct val="150000"/>
              </a:lnSpc>
              <a:spcBef>
                <a:spcPts val="0"/>
              </a:spcBef>
              <a:spcAft>
                <a:spcPts val="0"/>
              </a:spcAft>
              <a:buNone/>
            </a:pPr>
            <a:r>
              <a:rPr lang="zh-CN" sz="2400">
                <a:solidFill>
                  <a:srgbClr val="323232"/>
                </a:solidFill>
                <a:latin typeface="STFangsong"/>
                <a:ea typeface="STFangsong"/>
                <a:cs typeface="STFangsong"/>
                <a:sym typeface="STFangsong"/>
              </a:rPr>
              <a:t>3. 团队生产力提升：代码模板研发与推广、最佳实践规范总结与推广、自动化生产工具研发与推广</a:t>
            </a:r>
            <a:endParaRPr sz="2400">
              <a:solidFill>
                <a:srgbClr val="323232"/>
              </a:solidFill>
              <a:latin typeface="STFangsong"/>
              <a:ea typeface="STFangsong"/>
              <a:cs typeface="STFangsong"/>
              <a:sym typeface="STFangsong"/>
            </a:endParaRPr>
          </a:p>
          <a:p>
            <a:pPr indent="0" lvl="0" marL="0" rtl="0" algn="l">
              <a:lnSpc>
                <a:spcPct val="150000"/>
              </a:lnSpc>
              <a:spcBef>
                <a:spcPts val="0"/>
              </a:spcBef>
              <a:spcAft>
                <a:spcPts val="0"/>
              </a:spcAft>
              <a:buNone/>
            </a:pPr>
            <a:r>
              <a:rPr lang="zh-CN" sz="2400">
                <a:solidFill>
                  <a:srgbClr val="323232"/>
                </a:solidFill>
                <a:latin typeface="STFangsong"/>
                <a:ea typeface="STFangsong"/>
                <a:cs typeface="STFangsong"/>
                <a:sym typeface="STFangsong"/>
              </a:rPr>
              <a:t>4. 团队专业力提升：招聘、面试、新人指导、领导复盘总结改进</a:t>
            </a:r>
            <a:endParaRPr sz="2400">
              <a:solidFill>
                <a:srgbClr val="323232"/>
              </a:solidFill>
              <a:latin typeface="STFangsong"/>
              <a:ea typeface="STFangsong"/>
              <a:cs typeface="STFangsong"/>
              <a:sym typeface="STFangsong"/>
            </a:endParaRPr>
          </a:p>
          <a:p>
            <a:pPr indent="0" lvl="0" marL="0" rtl="0" algn="l">
              <a:lnSpc>
                <a:spcPct val="150000"/>
              </a:lnSpc>
              <a:spcBef>
                <a:spcPts val="0"/>
              </a:spcBef>
              <a:spcAft>
                <a:spcPts val="0"/>
              </a:spcAft>
              <a:buNone/>
            </a:pPr>
            <a:r>
              <a:rPr lang="zh-CN" sz="2400">
                <a:solidFill>
                  <a:srgbClr val="323232"/>
                </a:solidFill>
                <a:latin typeface="STFangsong"/>
                <a:ea typeface="STFangsong"/>
                <a:cs typeface="STFangsong"/>
                <a:sym typeface="STFangsong"/>
              </a:rPr>
              <a:t>5. 协同产品经理，完成项目计划制定，跟进及调整</a:t>
            </a:r>
            <a:endParaRPr sz="2400">
              <a:solidFill>
                <a:srgbClr val="323232"/>
              </a:solidFill>
              <a:latin typeface="STFangsong"/>
              <a:ea typeface="STFangsong"/>
              <a:cs typeface="STFangsong"/>
              <a:sym typeface="STFangsong"/>
            </a:endParaRPr>
          </a:p>
          <a:p>
            <a:pPr indent="0" lvl="0" marL="0" rtl="0" algn="l">
              <a:spcBef>
                <a:spcPts val="0"/>
              </a:spcBef>
              <a:spcAft>
                <a:spcPts val="0"/>
              </a:spcAft>
              <a:buNone/>
            </a:pPr>
            <a:r>
              <a:t/>
            </a:r>
            <a:endParaRPr sz="2400">
              <a:latin typeface="STFangsong"/>
              <a:ea typeface="STFangsong"/>
              <a:cs typeface="STFangsong"/>
              <a:sym typeface="STFangsong"/>
            </a:endParaRPr>
          </a:p>
          <a:p>
            <a:pPr indent="0" lvl="0" marL="0" rtl="0" algn="l">
              <a:lnSpc>
                <a:spcPct val="115000"/>
              </a:lnSpc>
              <a:spcBef>
                <a:spcPts val="0"/>
              </a:spcBef>
              <a:spcAft>
                <a:spcPts val="0"/>
              </a:spcAft>
              <a:buNone/>
            </a:pPr>
            <a:r>
              <a:t/>
            </a:r>
            <a:endParaRPr sz="2400">
              <a:solidFill>
                <a:srgbClr val="323232"/>
              </a:solidFill>
              <a:latin typeface="STFangsong"/>
              <a:ea typeface="STFangsong"/>
              <a:cs typeface="STFangsong"/>
              <a:sym typeface="STFangsong"/>
            </a:endParaRPr>
          </a:p>
          <a:p>
            <a:pPr indent="0" lvl="0" marL="0" rtl="0" algn="l">
              <a:spcBef>
                <a:spcPts val="0"/>
              </a:spcBef>
              <a:spcAft>
                <a:spcPts val="0"/>
              </a:spcAft>
              <a:buNone/>
            </a:pPr>
            <a:r>
              <a:t/>
            </a:r>
            <a:endParaRPr sz="2400">
              <a:latin typeface="STFangsong"/>
              <a:ea typeface="STFangsong"/>
              <a:cs typeface="STFangsong"/>
              <a:sym typeface="STFangsong"/>
            </a:endParaRPr>
          </a:p>
          <a:p>
            <a:pPr indent="0" lvl="0" marL="0" rtl="0" algn="l">
              <a:spcBef>
                <a:spcPts val="0"/>
              </a:spcBef>
              <a:spcAft>
                <a:spcPts val="0"/>
              </a:spcAft>
              <a:buNone/>
            </a:pPr>
            <a:r>
              <a:t/>
            </a:r>
            <a:endParaRPr sz="2400">
              <a:latin typeface="STFangsong"/>
              <a:ea typeface="STFangsong"/>
              <a:cs typeface="STFangsong"/>
              <a:sym typeface="STFangsong"/>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39"/>
          <p:cNvSpPr txBox="1"/>
          <p:nvPr>
            <p:ph type="title"/>
          </p:nvPr>
        </p:nvSpPr>
        <p:spPr>
          <a:xfrm>
            <a:off x="1851739" y="1030300"/>
            <a:ext cx="8490300" cy="24843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zh-CN"/>
              <a:t>2019</a:t>
            </a:r>
            <a:r>
              <a:rPr lang="zh-CN"/>
              <a:t>年初</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66"/>
          <p:cNvSpPr txBox="1"/>
          <p:nvPr/>
        </p:nvSpPr>
        <p:spPr>
          <a:xfrm>
            <a:off x="5052725" y="274300"/>
            <a:ext cx="6464400" cy="12384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800">
                <a:solidFill>
                  <a:srgbClr val="D9D9D9"/>
                </a:solidFill>
              </a:rPr>
              <a:t>岗位职责</a:t>
            </a:r>
            <a:endParaRPr b="1" sz="4800" strike="noStrike">
              <a:solidFill>
                <a:srgbClr val="D9D9D9"/>
              </a:solidFill>
              <a:latin typeface="Arial"/>
              <a:ea typeface="Arial"/>
              <a:cs typeface="Arial"/>
              <a:sym typeface="Arial"/>
            </a:endParaRPr>
          </a:p>
        </p:txBody>
      </p:sp>
      <p:sp>
        <p:nvSpPr>
          <p:cNvPr id="576" name="Google Shape;576;p66"/>
          <p:cNvSpPr txBox="1"/>
          <p:nvPr/>
        </p:nvSpPr>
        <p:spPr>
          <a:xfrm>
            <a:off x="625300" y="1422025"/>
            <a:ext cx="11457000" cy="4366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CN" sz="2400">
                <a:solidFill>
                  <a:srgbClr val="FFFFFF"/>
                </a:solidFill>
                <a:latin typeface="STFangsong"/>
                <a:ea typeface="STFangsong"/>
                <a:cs typeface="STFangsong"/>
                <a:sym typeface="STFangsong"/>
              </a:rPr>
              <a:t>高级程序员/软件工程师岗位职责</a:t>
            </a:r>
            <a:endParaRPr sz="2400">
              <a:solidFill>
                <a:srgbClr val="FFFFFF"/>
              </a:solidFill>
              <a:latin typeface="STFangsong"/>
              <a:ea typeface="STFangsong"/>
              <a:cs typeface="STFangsong"/>
              <a:sym typeface="STFangsong"/>
            </a:endParaRPr>
          </a:p>
          <a:p>
            <a:pPr indent="0" lvl="0" marL="0" rtl="0" algn="l">
              <a:lnSpc>
                <a:spcPct val="150000"/>
              </a:lnSpc>
              <a:spcBef>
                <a:spcPts val="0"/>
              </a:spcBef>
              <a:spcAft>
                <a:spcPts val="0"/>
              </a:spcAft>
              <a:buNone/>
            </a:pPr>
            <a:r>
              <a:rPr lang="zh-CN" sz="2400">
                <a:solidFill>
                  <a:srgbClr val="323232"/>
                </a:solidFill>
                <a:latin typeface="STFangsong"/>
                <a:ea typeface="STFangsong"/>
                <a:cs typeface="STFangsong"/>
                <a:sym typeface="STFangsong"/>
              </a:rPr>
              <a:t>1. 负责核心复杂功能的实现方案设计、编码实现</a:t>
            </a:r>
            <a:endParaRPr sz="2400">
              <a:solidFill>
                <a:srgbClr val="323232"/>
              </a:solidFill>
              <a:latin typeface="STFangsong"/>
              <a:ea typeface="STFangsong"/>
              <a:cs typeface="STFangsong"/>
              <a:sym typeface="STFangsong"/>
            </a:endParaRPr>
          </a:p>
          <a:p>
            <a:pPr indent="0" lvl="0" marL="0" rtl="0" algn="l">
              <a:lnSpc>
                <a:spcPct val="150000"/>
              </a:lnSpc>
              <a:spcBef>
                <a:spcPts val="0"/>
              </a:spcBef>
              <a:spcAft>
                <a:spcPts val="0"/>
              </a:spcAft>
              <a:buNone/>
            </a:pPr>
            <a:r>
              <a:rPr lang="zh-CN" sz="2400">
                <a:solidFill>
                  <a:srgbClr val="323232"/>
                </a:solidFill>
                <a:latin typeface="STFangsong"/>
                <a:ea typeface="STFangsong"/>
                <a:cs typeface="STFangsong"/>
                <a:sym typeface="STFangsong"/>
              </a:rPr>
              <a:t>2. 负责疑难BUG分析诊断、攻关解决</a:t>
            </a:r>
            <a:endParaRPr sz="2400">
              <a:solidFill>
                <a:srgbClr val="323232"/>
              </a:solidFill>
              <a:latin typeface="STFangsong"/>
              <a:ea typeface="STFangsong"/>
              <a:cs typeface="STFangsong"/>
              <a:sym typeface="STFangsong"/>
            </a:endParaRPr>
          </a:p>
          <a:p>
            <a:pPr indent="0" lvl="0" marL="0" rtl="0" algn="l">
              <a:lnSpc>
                <a:spcPct val="150000"/>
              </a:lnSpc>
              <a:spcBef>
                <a:spcPts val="0"/>
              </a:spcBef>
              <a:spcAft>
                <a:spcPts val="0"/>
              </a:spcAft>
              <a:buNone/>
            </a:pPr>
            <a:r>
              <a:rPr lang="zh-CN" sz="2400">
                <a:solidFill>
                  <a:srgbClr val="323232"/>
                </a:solidFill>
                <a:latin typeface="STFangsong"/>
                <a:ea typeface="STFangsong"/>
                <a:cs typeface="STFangsong"/>
                <a:sym typeface="STFangsong"/>
              </a:rPr>
              <a:t>3. 预演评审和代码评审</a:t>
            </a:r>
            <a:endParaRPr sz="2400">
              <a:solidFill>
                <a:srgbClr val="323232"/>
              </a:solidFill>
              <a:latin typeface="STFangsong"/>
              <a:ea typeface="STFangsong"/>
              <a:cs typeface="STFangsong"/>
              <a:sym typeface="STFangsong"/>
            </a:endParaRPr>
          </a:p>
          <a:p>
            <a:pPr indent="0" lvl="0" marL="0" rtl="0" algn="l">
              <a:spcBef>
                <a:spcPts val="0"/>
              </a:spcBef>
              <a:spcAft>
                <a:spcPts val="0"/>
              </a:spcAft>
              <a:buNone/>
            </a:pPr>
            <a:r>
              <a:t/>
            </a:r>
            <a:endParaRPr sz="2400">
              <a:latin typeface="STFangsong"/>
              <a:ea typeface="STFangsong"/>
              <a:cs typeface="STFangsong"/>
              <a:sym typeface="STFangsong"/>
            </a:endParaRPr>
          </a:p>
          <a:p>
            <a:pPr indent="0" lvl="0" marL="0" rtl="0" algn="l">
              <a:lnSpc>
                <a:spcPct val="115000"/>
              </a:lnSpc>
              <a:spcBef>
                <a:spcPts val="0"/>
              </a:spcBef>
              <a:spcAft>
                <a:spcPts val="0"/>
              </a:spcAft>
              <a:buNone/>
            </a:pPr>
            <a:r>
              <a:t/>
            </a:r>
            <a:endParaRPr sz="2400">
              <a:solidFill>
                <a:srgbClr val="323232"/>
              </a:solidFill>
              <a:latin typeface="STFangsong"/>
              <a:ea typeface="STFangsong"/>
              <a:cs typeface="STFangsong"/>
              <a:sym typeface="STFangsong"/>
            </a:endParaRPr>
          </a:p>
          <a:p>
            <a:pPr indent="0" lvl="0" marL="0" rtl="0" algn="l">
              <a:spcBef>
                <a:spcPts val="0"/>
              </a:spcBef>
              <a:spcAft>
                <a:spcPts val="0"/>
              </a:spcAft>
              <a:buNone/>
            </a:pPr>
            <a:r>
              <a:t/>
            </a:r>
            <a:endParaRPr sz="2400">
              <a:latin typeface="STFangsong"/>
              <a:ea typeface="STFangsong"/>
              <a:cs typeface="STFangsong"/>
              <a:sym typeface="STFangsong"/>
            </a:endParaRPr>
          </a:p>
          <a:p>
            <a:pPr indent="0" lvl="0" marL="0" rtl="0" algn="l">
              <a:spcBef>
                <a:spcPts val="0"/>
              </a:spcBef>
              <a:spcAft>
                <a:spcPts val="0"/>
              </a:spcAft>
              <a:buNone/>
            </a:pPr>
            <a:r>
              <a:t/>
            </a:r>
            <a:endParaRPr sz="2400">
              <a:latin typeface="STFangsong"/>
              <a:ea typeface="STFangsong"/>
              <a:cs typeface="STFangsong"/>
              <a:sym typeface="STFangsong"/>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67"/>
          <p:cNvSpPr txBox="1"/>
          <p:nvPr/>
        </p:nvSpPr>
        <p:spPr>
          <a:xfrm>
            <a:off x="5052725" y="274300"/>
            <a:ext cx="6464400" cy="12384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800">
                <a:solidFill>
                  <a:srgbClr val="D9D9D9"/>
                </a:solidFill>
              </a:rPr>
              <a:t>岗位职责</a:t>
            </a:r>
            <a:endParaRPr b="1" sz="4800" strike="noStrike">
              <a:solidFill>
                <a:srgbClr val="D9D9D9"/>
              </a:solidFill>
              <a:latin typeface="Arial"/>
              <a:ea typeface="Arial"/>
              <a:cs typeface="Arial"/>
              <a:sym typeface="Arial"/>
            </a:endParaRPr>
          </a:p>
        </p:txBody>
      </p:sp>
      <p:sp>
        <p:nvSpPr>
          <p:cNvPr id="582" name="Google Shape;582;p67"/>
          <p:cNvSpPr txBox="1"/>
          <p:nvPr/>
        </p:nvSpPr>
        <p:spPr>
          <a:xfrm>
            <a:off x="625300" y="1422025"/>
            <a:ext cx="11457000" cy="4366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CN" sz="2400">
                <a:solidFill>
                  <a:srgbClr val="FFFFFF"/>
                </a:solidFill>
                <a:latin typeface="STFangsong"/>
                <a:ea typeface="STFangsong"/>
                <a:cs typeface="STFangsong"/>
                <a:sym typeface="STFangsong"/>
              </a:rPr>
              <a:t>质控组岗位职责</a:t>
            </a:r>
            <a:endParaRPr sz="2400">
              <a:solidFill>
                <a:srgbClr val="FFFFFF"/>
              </a:solidFill>
              <a:latin typeface="STFangsong"/>
              <a:ea typeface="STFangsong"/>
              <a:cs typeface="STFangsong"/>
              <a:sym typeface="STFangsong"/>
            </a:endParaRPr>
          </a:p>
          <a:p>
            <a:pPr indent="0" lvl="0" marL="0" rtl="0" algn="l">
              <a:lnSpc>
                <a:spcPct val="150000"/>
              </a:lnSpc>
              <a:spcBef>
                <a:spcPts val="0"/>
              </a:spcBef>
              <a:spcAft>
                <a:spcPts val="0"/>
              </a:spcAft>
              <a:buNone/>
            </a:pPr>
            <a:r>
              <a:rPr lang="zh-CN" sz="2400">
                <a:latin typeface="STFangsong"/>
                <a:ea typeface="STFangsong"/>
                <a:cs typeface="STFangsong"/>
                <a:sym typeface="STFangsong"/>
              </a:rPr>
              <a:t>1. 跟进各项目组研发过程，记录和结果分析</a:t>
            </a:r>
            <a:endParaRPr sz="2400">
              <a:latin typeface="STFangsong"/>
              <a:ea typeface="STFangsong"/>
              <a:cs typeface="STFangsong"/>
              <a:sym typeface="STFangsong"/>
            </a:endParaRPr>
          </a:p>
          <a:p>
            <a:pPr indent="0" lvl="0" marL="0" rtl="0" algn="l">
              <a:lnSpc>
                <a:spcPct val="150000"/>
              </a:lnSpc>
              <a:spcBef>
                <a:spcPts val="0"/>
              </a:spcBef>
              <a:spcAft>
                <a:spcPts val="0"/>
              </a:spcAft>
              <a:buNone/>
            </a:pPr>
            <a:r>
              <a:rPr lang="zh-CN" sz="2400">
                <a:latin typeface="STFangsong"/>
                <a:ea typeface="STFangsong"/>
                <a:cs typeface="STFangsong"/>
                <a:sym typeface="STFangsong"/>
              </a:rPr>
              <a:t>2. 记录/衡量研发人员工作成果，为人员晋升提供数据支撑</a:t>
            </a:r>
            <a:endParaRPr sz="2400">
              <a:latin typeface="STFangsong"/>
              <a:ea typeface="STFangsong"/>
              <a:cs typeface="STFangsong"/>
              <a:sym typeface="STFangsong"/>
            </a:endParaRPr>
          </a:p>
          <a:p>
            <a:pPr indent="0" lvl="0" marL="0" rtl="0" algn="l">
              <a:lnSpc>
                <a:spcPct val="150000"/>
              </a:lnSpc>
              <a:spcBef>
                <a:spcPts val="0"/>
              </a:spcBef>
              <a:spcAft>
                <a:spcPts val="0"/>
              </a:spcAft>
              <a:buNone/>
            </a:pPr>
            <a:r>
              <a:rPr lang="zh-CN" sz="2400">
                <a:latin typeface="STFangsong"/>
                <a:ea typeface="STFangsong"/>
                <a:cs typeface="STFangsong"/>
                <a:sym typeface="STFangsong"/>
              </a:rPr>
              <a:t>3. 量化项目过程和结果的关键指标，为团队研发效率提升提供数据支撑</a:t>
            </a:r>
            <a:endParaRPr sz="2400">
              <a:latin typeface="STFangsong"/>
              <a:ea typeface="STFangsong"/>
              <a:cs typeface="STFangsong"/>
              <a:sym typeface="STFangsong"/>
            </a:endParaRPr>
          </a:p>
          <a:p>
            <a:pPr indent="0" lvl="0" marL="0" rtl="0" algn="l">
              <a:lnSpc>
                <a:spcPct val="150000"/>
              </a:lnSpc>
              <a:spcBef>
                <a:spcPts val="0"/>
              </a:spcBef>
              <a:spcAft>
                <a:spcPts val="0"/>
              </a:spcAft>
              <a:buNone/>
            </a:pPr>
            <a:r>
              <a:rPr lang="zh-CN" sz="2400">
                <a:latin typeface="STFangsong"/>
                <a:ea typeface="STFangsong"/>
                <a:cs typeface="STFangsong"/>
                <a:sym typeface="STFangsong"/>
              </a:rPr>
              <a:t>4. </a:t>
            </a:r>
            <a:r>
              <a:rPr lang="zh-CN" sz="2400">
                <a:latin typeface="STFangsong"/>
                <a:ea typeface="STFangsong"/>
                <a:cs typeface="STFangsong"/>
                <a:sym typeface="STFangsong"/>
              </a:rPr>
              <a:t>团队规范执行推进、检查和扣罚</a:t>
            </a:r>
            <a:endParaRPr sz="2400">
              <a:latin typeface="STFangsong"/>
              <a:ea typeface="STFangsong"/>
              <a:cs typeface="STFangsong"/>
              <a:sym typeface="STFangsong"/>
            </a:endParaRPr>
          </a:p>
          <a:p>
            <a:pPr indent="0" lvl="0" marL="0" rtl="0" algn="l">
              <a:spcBef>
                <a:spcPts val="0"/>
              </a:spcBef>
              <a:spcAft>
                <a:spcPts val="0"/>
              </a:spcAft>
              <a:buNone/>
            </a:pPr>
            <a:r>
              <a:t/>
            </a:r>
            <a:endParaRPr sz="2400">
              <a:latin typeface="STFangsong"/>
              <a:ea typeface="STFangsong"/>
              <a:cs typeface="STFangsong"/>
              <a:sym typeface="STFangsong"/>
            </a:endParaRPr>
          </a:p>
          <a:p>
            <a:pPr indent="0" lvl="0" marL="0" rtl="0" algn="l">
              <a:spcBef>
                <a:spcPts val="0"/>
              </a:spcBef>
              <a:spcAft>
                <a:spcPts val="0"/>
              </a:spcAft>
              <a:buNone/>
            </a:pPr>
            <a:r>
              <a:t/>
            </a:r>
            <a:endParaRPr sz="2400">
              <a:latin typeface="STFangsong"/>
              <a:ea typeface="STFangsong"/>
              <a:cs typeface="STFangsong"/>
              <a:sym typeface="STFangsong"/>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68"/>
          <p:cNvSpPr txBox="1"/>
          <p:nvPr/>
        </p:nvSpPr>
        <p:spPr>
          <a:xfrm>
            <a:off x="1582200" y="274320"/>
            <a:ext cx="9999720" cy="114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800" strike="noStrike">
                <a:solidFill>
                  <a:srgbClr val="D9D9D9"/>
                </a:solidFill>
                <a:latin typeface="Arial"/>
                <a:ea typeface="Arial"/>
                <a:cs typeface="Arial"/>
                <a:sym typeface="Arial"/>
              </a:rPr>
              <a:t>开发预演和代码评审</a:t>
            </a:r>
            <a:endParaRPr b="1" sz="4800" strike="noStrike">
              <a:solidFill>
                <a:srgbClr val="D9D9D9"/>
              </a:solidFill>
              <a:latin typeface="Arial"/>
              <a:ea typeface="Arial"/>
              <a:cs typeface="Arial"/>
              <a:sym typeface="Arial"/>
            </a:endParaRPr>
          </a:p>
        </p:txBody>
      </p:sp>
      <p:sp>
        <p:nvSpPr>
          <p:cNvPr id="588" name="Google Shape;588;p68"/>
          <p:cNvSpPr txBox="1"/>
          <p:nvPr/>
        </p:nvSpPr>
        <p:spPr>
          <a:xfrm>
            <a:off x="987100" y="1867799"/>
            <a:ext cx="9999600" cy="428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None/>
            </a:pPr>
            <a:r>
              <a:rPr b="1" lang="zh-CN" sz="3600" strike="noStrike">
                <a:solidFill>
                  <a:srgbClr val="FFFFFF"/>
                </a:solidFill>
              </a:rPr>
              <a:t>为什么要进行开发预演</a:t>
            </a:r>
            <a:endParaRPr b="1" sz="3600" strike="noStrike">
              <a:solidFill>
                <a:srgbClr val="FFFFFF"/>
              </a:solidFill>
            </a:endParaRPr>
          </a:p>
          <a:p>
            <a:pPr indent="0" lvl="0" marL="0" marR="0" rtl="0" algn="ctr">
              <a:lnSpc>
                <a:spcPct val="150000"/>
              </a:lnSpc>
              <a:spcBef>
                <a:spcPts val="0"/>
              </a:spcBef>
              <a:spcAft>
                <a:spcPts val="0"/>
              </a:spcAft>
              <a:buNone/>
            </a:pPr>
            <a:r>
              <a:rPr b="1" lang="zh-CN" sz="3600" strike="noStrike">
                <a:solidFill>
                  <a:srgbClr val="FFFFFF"/>
                </a:solidFill>
              </a:rPr>
              <a:t>开发预演为什么如此重要</a:t>
            </a:r>
            <a:endParaRPr b="1" sz="3600" strike="noStrike">
              <a:solidFill>
                <a:srgbClr val="FFFFFF"/>
              </a:solidFill>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69"/>
          <p:cNvSpPr txBox="1"/>
          <p:nvPr/>
        </p:nvSpPr>
        <p:spPr>
          <a:xfrm>
            <a:off x="1582200" y="274320"/>
            <a:ext cx="9999720" cy="114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800" strike="noStrike">
                <a:solidFill>
                  <a:srgbClr val="D9D9D9"/>
                </a:solidFill>
                <a:latin typeface="Arial"/>
                <a:ea typeface="Arial"/>
                <a:cs typeface="Arial"/>
                <a:sym typeface="Arial"/>
              </a:rPr>
              <a:t>开发预演和代码评审</a:t>
            </a:r>
            <a:endParaRPr b="1" sz="4800" strike="noStrike">
              <a:solidFill>
                <a:srgbClr val="D9D9D9"/>
              </a:solidFill>
              <a:latin typeface="Arial"/>
              <a:ea typeface="Arial"/>
              <a:cs typeface="Arial"/>
              <a:sym typeface="Arial"/>
            </a:endParaRPr>
          </a:p>
        </p:txBody>
      </p:sp>
      <p:sp>
        <p:nvSpPr>
          <p:cNvPr id="594" name="Google Shape;594;p69"/>
          <p:cNvSpPr txBox="1"/>
          <p:nvPr/>
        </p:nvSpPr>
        <p:spPr>
          <a:xfrm>
            <a:off x="1582200" y="1600200"/>
            <a:ext cx="9999720" cy="452592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zh-CN" sz="2800" strike="noStrike">
                <a:solidFill>
                  <a:srgbClr val="E9EDF4"/>
                </a:solidFill>
                <a:latin typeface="Arial Black"/>
                <a:ea typeface="Arial Black"/>
                <a:cs typeface="Arial Black"/>
                <a:sym typeface="Arial Black"/>
              </a:rPr>
              <a:t>开发预演作为开发流程中前端重要且独立的一环</a:t>
            </a:r>
            <a:endParaRPr b="1" sz="2800" strike="noStrike">
              <a:solidFill>
                <a:srgbClr val="E9EDF4"/>
              </a:solidFill>
            </a:endParaRPr>
          </a:p>
          <a:p>
            <a:pPr indent="0" lvl="0" marL="0" marR="0" rtl="0" algn="l">
              <a:lnSpc>
                <a:spcPct val="150000"/>
              </a:lnSpc>
              <a:spcBef>
                <a:spcPts val="0"/>
              </a:spcBef>
              <a:spcAft>
                <a:spcPts val="0"/>
              </a:spcAft>
              <a:buNone/>
            </a:pPr>
            <a:r>
              <a:rPr b="1" lang="zh-CN" sz="2800" strike="noStrike">
                <a:solidFill>
                  <a:srgbClr val="E9EDF4"/>
                </a:solidFill>
                <a:latin typeface="Arial Black"/>
                <a:ea typeface="Arial Black"/>
                <a:cs typeface="Arial Black"/>
                <a:sym typeface="Arial Black"/>
              </a:rPr>
              <a:t>具有如下重要作用</a:t>
            </a:r>
            <a:endParaRPr b="1" sz="2800" strike="noStrike">
              <a:solidFill>
                <a:srgbClr val="E9EDF4"/>
              </a:solidFill>
            </a:endParaRPr>
          </a:p>
          <a:p>
            <a:pPr indent="-152400" lvl="0" marL="0" marR="0" rtl="0" algn="l">
              <a:lnSpc>
                <a:spcPct val="150000"/>
              </a:lnSpc>
              <a:spcBef>
                <a:spcPts val="0"/>
              </a:spcBef>
              <a:spcAft>
                <a:spcPts val="0"/>
              </a:spcAft>
              <a:buClr>
                <a:srgbClr val="000000"/>
              </a:buClr>
              <a:buSzPts val="2400"/>
              <a:buFont typeface="Arial"/>
              <a:buChar char="•"/>
            </a:pPr>
            <a:r>
              <a:rPr lang="zh-CN" sz="2400"/>
              <a:t>  </a:t>
            </a:r>
            <a:r>
              <a:rPr b="0" lang="zh-CN" sz="2400" strike="noStrike">
                <a:solidFill>
                  <a:srgbClr val="000000"/>
                </a:solidFill>
                <a:latin typeface="Arial"/>
                <a:ea typeface="Arial"/>
                <a:cs typeface="Arial"/>
                <a:sym typeface="Arial"/>
              </a:rPr>
              <a:t>平台业务</a:t>
            </a:r>
            <a:r>
              <a:rPr lang="zh-CN" sz="2400"/>
              <a:t>和架构</a:t>
            </a:r>
            <a:r>
              <a:rPr b="0" lang="zh-CN" sz="2400" strike="noStrike">
                <a:solidFill>
                  <a:srgbClr val="000000"/>
                </a:solidFill>
                <a:latin typeface="Arial"/>
                <a:ea typeface="Arial"/>
                <a:cs typeface="Arial"/>
                <a:sym typeface="Arial"/>
              </a:rPr>
              <a:t>全貌</a:t>
            </a:r>
            <a:endParaRPr b="0" sz="2400" strike="noStrike">
              <a:solidFill>
                <a:srgbClr val="000000"/>
              </a:solidFill>
              <a:latin typeface="Arial"/>
              <a:ea typeface="Arial"/>
              <a:cs typeface="Arial"/>
              <a:sym typeface="Arial"/>
            </a:endParaRPr>
          </a:p>
          <a:p>
            <a:pPr indent="-152400" lvl="0" marL="0" marR="0" rtl="0" algn="l">
              <a:lnSpc>
                <a:spcPct val="150000"/>
              </a:lnSpc>
              <a:spcBef>
                <a:spcPts val="0"/>
              </a:spcBef>
              <a:spcAft>
                <a:spcPts val="0"/>
              </a:spcAft>
              <a:buClr>
                <a:srgbClr val="000000"/>
              </a:buClr>
              <a:buSzPts val="2400"/>
              <a:buFont typeface="Arial"/>
              <a:buChar char="•"/>
            </a:pPr>
            <a:r>
              <a:rPr lang="zh-CN" sz="2400"/>
              <a:t>  </a:t>
            </a:r>
            <a:r>
              <a:rPr b="0" lang="zh-CN" sz="2400" strike="noStrike">
                <a:solidFill>
                  <a:srgbClr val="000000"/>
                </a:solidFill>
                <a:latin typeface="Arial"/>
                <a:ea typeface="Arial"/>
                <a:cs typeface="Arial"/>
                <a:sym typeface="Arial"/>
              </a:rPr>
              <a:t>建立统一沟通(领域)语言体系</a:t>
            </a:r>
            <a:endParaRPr b="0" sz="2400" strike="noStrike">
              <a:solidFill>
                <a:srgbClr val="000000"/>
              </a:solidFill>
              <a:latin typeface="Arial"/>
              <a:ea typeface="Arial"/>
              <a:cs typeface="Arial"/>
              <a:sym typeface="Arial"/>
            </a:endParaRPr>
          </a:p>
          <a:p>
            <a:pPr indent="-152400" lvl="0" marL="0" marR="0" rtl="0" algn="l">
              <a:lnSpc>
                <a:spcPct val="150000"/>
              </a:lnSpc>
              <a:spcBef>
                <a:spcPts val="0"/>
              </a:spcBef>
              <a:spcAft>
                <a:spcPts val="0"/>
              </a:spcAft>
              <a:buClr>
                <a:srgbClr val="000000"/>
              </a:buClr>
              <a:buSzPts val="2400"/>
              <a:buFont typeface="Arial"/>
              <a:buChar char="•"/>
            </a:pPr>
            <a:r>
              <a:rPr lang="zh-CN" sz="2400"/>
              <a:t>  </a:t>
            </a:r>
            <a:r>
              <a:rPr b="0" lang="zh-CN" sz="2400" strike="noStrike">
                <a:solidFill>
                  <a:srgbClr val="000000"/>
                </a:solidFill>
                <a:latin typeface="Arial"/>
                <a:ea typeface="Arial"/>
                <a:cs typeface="Arial"/>
                <a:sym typeface="Arial"/>
              </a:rPr>
              <a:t>团队共识</a:t>
            </a:r>
            <a:endParaRPr b="0" sz="2400" strike="noStrike">
              <a:solidFill>
                <a:srgbClr val="000000"/>
              </a:solidFill>
              <a:latin typeface="Arial"/>
              <a:ea typeface="Arial"/>
              <a:cs typeface="Arial"/>
              <a:sym typeface="Arial"/>
            </a:endParaRPr>
          </a:p>
          <a:p>
            <a:pPr indent="-152400" lvl="0" marL="0" marR="0" rtl="0" algn="l">
              <a:lnSpc>
                <a:spcPct val="150000"/>
              </a:lnSpc>
              <a:spcBef>
                <a:spcPts val="0"/>
              </a:spcBef>
              <a:spcAft>
                <a:spcPts val="0"/>
              </a:spcAft>
              <a:buClr>
                <a:srgbClr val="000000"/>
              </a:buClr>
              <a:buSzPts val="2400"/>
              <a:buFont typeface="Arial"/>
              <a:buChar char="•"/>
            </a:pPr>
            <a:r>
              <a:rPr lang="zh-CN" sz="2400"/>
              <a:t>  评审</a:t>
            </a:r>
            <a:r>
              <a:rPr b="0" lang="zh-CN" sz="2400" strike="noStrike">
                <a:solidFill>
                  <a:srgbClr val="000000"/>
                </a:solidFill>
                <a:latin typeface="Arial"/>
                <a:ea typeface="Arial"/>
                <a:cs typeface="Arial"/>
                <a:sym typeface="Arial"/>
              </a:rPr>
              <a:t>交互设计,开发设计</a:t>
            </a:r>
            <a:r>
              <a:rPr lang="zh-CN" sz="2400"/>
              <a:t>以提前发现缺陷规避风险</a:t>
            </a:r>
            <a:endParaRPr sz="2400"/>
          </a:p>
          <a:p>
            <a:pPr indent="0" lvl="0" marL="457200" marR="0" rtl="0" algn="l">
              <a:lnSpc>
                <a:spcPct val="150000"/>
              </a:lnSpc>
              <a:spcBef>
                <a:spcPts val="0"/>
              </a:spcBef>
              <a:spcAft>
                <a:spcPts val="0"/>
              </a:spcAft>
              <a:buNone/>
            </a:pPr>
            <a:r>
              <a:t/>
            </a:r>
            <a:endParaRPr sz="2400"/>
          </a:p>
          <a:p>
            <a:pPr indent="0" lvl="0" marL="0" marR="0" rtl="0" algn="l">
              <a:lnSpc>
                <a:spcPct val="150000"/>
              </a:lnSpc>
              <a:spcBef>
                <a:spcPts val="0"/>
              </a:spcBef>
              <a:spcAft>
                <a:spcPts val="0"/>
              </a:spcAft>
              <a:buNone/>
            </a:pPr>
            <a:r>
              <a:rPr lang="zh-CN" sz="2400">
                <a:solidFill>
                  <a:srgbClr val="FFFF00"/>
                </a:solidFill>
              </a:rPr>
              <a:t>其不仅仅是有关开发实现的预演，更包括依赖项和资源准备</a:t>
            </a:r>
            <a:endParaRPr sz="2400">
              <a:solidFill>
                <a:srgbClr val="FFFF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70"/>
          <p:cNvSpPr txBox="1"/>
          <p:nvPr/>
        </p:nvSpPr>
        <p:spPr>
          <a:xfrm>
            <a:off x="1582200" y="274320"/>
            <a:ext cx="9999720" cy="114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800" strike="noStrike">
                <a:solidFill>
                  <a:srgbClr val="D9D9D9"/>
                </a:solidFill>
                <a:latin typeface="Arial"/>
                <a:ea typeface="Arial"/>
                <a:cs typeface="Arial"/>
                <a:sym typeface="Arial"/>
              </a:rPr>
              <a:t>开发预演和代码评审</a:t>
            </a:r>
            <a:endParaRPr b="1" sz="4800" strike="noStrike">
              <a:solidFill>
                <a:srgbClr val="D9D9D9"/>
              </a:solidFill>
              <a:latin typeface="Arial"/>
              <a:ea typeface="Arial"/>
              <a:cs typeface="Arial"/>
              <a:sym typeface="Arial"/>
            </a:endParaRPr>
          </a:p>
        </p:txBody>
      </p:sp>
      <p:sp>
        <p:nvSpPr>
          <p:cNvPr id="600" name="Google Shape;600;p70"/>
          <p:cNvSpPr txBox="1"/>
          <p:nvPr/>
        </p:nvSpPr>
        <p:spPr>
          <a:xfrm>
            <a:off x="1582200" y="2044525"/>
            <a:ext cx="9999600" cy="4081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zh-CN" sz="3200" strike="noStrike">
                <a:solidFill>
                  <a:srgbClr val="000000"/>
                </a:solidFill>
              </a:rPr>
              <a:t>代码评审概念</a:t>
            </a:r>
            <a:endParaRPr b="1" sz="3200" strike="noStrike">
              <a:solidFill>
                <a:srgbClr val="000000"/>
              </a:solidFill>
            </a:endParaRPr>
          </a:p>
          <a:p>
            <a:pPr indent="0" lvl="0" marL="0" marR="0" rtl="0" algn="l">
              <a:lnSpc>
                <a:spcPct val="150000"/>
              </a:lnSpc>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lang="zh-CN" sz="2200" strike="noStrike">
                <a:solidFill>
                  <a:srgbClr val="333333"/>
                </a:solidFill>
                <a:latin typeface="Arial"/>
                <a:ea typeface="Arial"/>
                <a:cs typeface="Arial"/>
                <a:sym typeface="Arial"/>
              </a:rPr>
              <a:t>代码评审也称代码复查,</a:t>
            </a:r>
            <a:endParaRPr b="0" sz="2200"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lang="zh-CN" sz="2200" strike="noStrike">
                <a:solidFill>
                  <a:srgbClr val="333333"/>
                </a:solidFill>
                <a:latin typeface="Arial"/>
                <a:ea typeface="Arial"/>
                <a:cs typeface="Arial"/>
                <a:sym typeface="Arial"/>
              </a:rPr>
              <a:t>是指通过阅读代码来检查源代码与编码标准的符合性以及代码质量的活动。</a:t>
            </a:r>
            <a:endParaRPr b="0" sz="2200"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Google Shape;605;p71"/>
          <p:cNvSpPr txBox="1"/>
          <p:nvPr/>
        </p:nvSpPr>
        <p:spPr>
          <a:xfrm>
            <a:off x="1582200" y="274320"/>
            <a:ext cx="9999720" cy="114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800" strike="noStrike">
                <a:solidFill>
                  <a:srgbClr val="D9D9D9"/>
                </a:solidFill>
                <a:latin typeface="Arial"/>
                <a:ea typeface="Arial"/>
                <a:cs typeface="Arial"/>
                <a:sym typeface="Arial"/>
              </a:rPr>
              <a:t>开发预演和代码评审</a:t>
            </a:r>
            <a:endParaRPr b="1" sz="4800" strike="noStrike">
              <a:solidFill>
                <a:srgbClr val="D9D9D9"/>
              </a:solidFill>
              <a:latin typeface="Arial"/>
              <a:ea typeface="Arial"/>
              <a:cs typeface="Arial"/>
              <a:sym typeface="Arial"/>
            </a:endParaRPr>
          </a:p>
        </p:txBody>
      </p:sp>
      <p:sp>
        <p:nvSpPr>
          <p:cNvPr id="606" name="Google Shape;606;p71"/>
          <p:cNvSpPr txBox="1"/>
          <p:nvPr/>
        </p:nvSpPr>
        <p:spPr>
          <a:xfrm>
            <a:off x="1582200" y="1990425"/>
            <a:ext cx="9999600" cy="4135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zh-CN" sz="3200" strike="noStrike">
                <a:solidFill>
                  <a:srgbClr val="000000"/>
                </a:solidFill>
              </a:rPr>
              <a:t>代码评审目的</a:t>
            </a:r>
            <a:endParaRPr b="1" sz="3200" strike="noStrike">
              <a:solidFill>
                <a:srgbClr val="000000"/>
              </a:solidFill>
            </a:endParaRPr>
          </a:p>
          <a:p>
            <a:pPr indent="-152400" lvl="0" marL="0" marR="0" rtl="0" algn="l">
              <a:lnSpc>
                <a:spcPct val="150000"/>
              </a:lnSpc>
              <a:spcBef>
                <a:spcPts val="0"/>
              </a:spcBef>
              <a:spcAft>
                <a:spcPts val="0"/>
              </a:spcAft>
              <a:buClr>
                <a:srgbClr val="000000"/>
              </a:buClr>
              <a:buSzPts val="2400"/>
              <a:buFont typeface="Arial"/>
              <a:buChar char="•"/>
            </a:pPr>
            <a:r>
              <a:rPr lang="zh-CN" sz="2400"/>
              <a:t>  </a:t>
            </a:r>
            <a:r>
              <a:rPr b="0" lang="zh-CN" sz="2400" strike="noStrike">
                <a:solidFill>
                  <a:srgbClr val="000000"/>
                </a:solidFill>
                <a:latin typeface="Arial"/>
                <a:ea typeface="Arial"/>
                <a:cs typeface="Arial"/>
                <a:sym typeface="Arial"/>
              </a:rPr>
              <a:t>项目初期编码阶段发现代码中的潜在问题</a:t>
            </a:r>
            <a:endParaRPr b="0" sz="2400" strike="noStrike">
              <a:solidFill>
                <a:srgbClr val="000000"/>
              </a:solidFill>
              <a:latin typeface="Arial"/>
              <a:ea typeface="Arial"/>
              <a:cs typeface="Arial"/>
              <a:sym typeface="Arial"/>
            </a:endParaRPr>
          </a:p>
          <a:p>
            <a:pPr indent="-152400" lvl="0" marL="0" marR="0" rtl="0" algn="l">
              <a:lnSpc>
                <a:spcPct val="150000"/>
              </a:lnSpc>
              <a:spcBef>
                <a:spcPts val="0"/>
              </a:spcBef>
              <a:spcAft>
                <a:spcPts val="0"/>
              </a:spcAft>
              <a:buClr>
                <a:srgbClr val="000000"/>
              </a:buClr>
              <a:buSzPts val="2400"/>
              <a:buFont typeface="Arial"/>
              <a:buChar char="•"/>
            </a:pPr>
            <a:r>
              <a:rPr lang="zh-CN" sz="2400"/>
              <a:t>  </a:t>
            </a:r>
            <a:r>
              <a:rPr b="0" lang="zh-CN" sz="2400" strike="noStrike">
                <a:solidFill>
                  <a:srgbClr val="000000"/>
                </a:solidFill>
                <a:latin typeface="Arial"/>
                <a:ea typeface="Arial"/>
                <a:cs typeface="Arial"/>
                <a:sym typeface="Arial"/>
              </a:rPr>
              <a:t>避免开发人员犯一些很常见，很普通，很低级错误</a:t>
            </a:r>
            <a:endParaRPr b="0" sz="2400" strike="noStrike">
              <a:solidFill>
                <a:srgbClr val="000000"/>
              </a:solidFill>
              <a:latin typeface="Arial"/>
              <a:ea typeface="Arial"/>
              <a:cs typeface="Arial"/>
              <a:sym typeface="Arial"/>
            </a:endParaRPr>
          </a:p>
          <a:p>
            <a:pPr indent="-152400" lvl="0" marL="0" marR="0" rtl="0" algn="l">
              <a:lnSpc>
                <a:spcPct val="150000"/>
              </a:lnSpc>
              <a:spcBef>
                <a:spcPts val="0"/>
              </a:spcBef>
              <a:spcAft>
                <a:spcPts val="0"/>
              </a:spcAft>
              <a:buClr>
                <a:srgbClr val="000000"/>
              </a:buClr>
              <a:buSzPts val="2400"/>
              <a:buFont typeface="Arial"/>
              <a:buChar char="•"/>
            </a:pPr>
            <a:r>
              <a:rPr lang="zh-CN" sz="2400"/>
              <a:t>  </a:t>
            </a:r>
            <a:r>
              <a:rPr b="0" lang="zh-CN" sz="2400" strike="noStrike">
                <a:solidFill>
                  <a:srgbClr val="000000"/>
                </a:solidFill>
                <a:latin typeface="Arial"/>
                <a:ea typeface="Arial"/>
                <a:cs typeface="Arial"/>
                <a:sym typeface="Arial"/>
              </a:rPr>
              <a:t>相互学习，达到知识共享</a:t>
            </a:r>
            <a:endParaRPr b="0" sz="2400"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Google Shape;611;p72"/>
          <p:cNvSpPr txBox="1"/>
          <p:nvPr/>
        </p:nvSpPr>
        <p:spPr>
          <a:xfrm>
            <a:off x="1582200" y="274320"/>
            <a:ext cx="9999720" cy="114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800" strike="noStrike">
                <a:solidFill>
                  <a:srgbClr val="D9D9D9"/>
                </a:solidFill>
                <a:latin typeface="Arial"/>
                <a:ea typeface="Arial"/>
                <a:cs typeface="Arial"/>
                <a:sym typeface="Arial"/>
              </a:rPr>
              <a:t>开发预演和代码评审</a:t>
            </a:r>
            <a:endParaRPr b="1" sz="4800" strike="noStrike">
              <a:solidFill>
                <a:srgbClr val="D9D9D9"/>
              </a:solidFill>
              <a:latin typeface="Arial"/>
              <a:ea typeface="Arial"/>
              <a:cs typeface="Arial"/>
              <a:sym typeface="Arial"/>
            </a:endParaRPr>
          </a:p>
        </p:txBody>
      </p:sp>
      <p:sp>
        <p:nvSpPr>
          <p:cNvPr id="612" name="Google Shape;612;p72"/>
          <p:cNvSpPr txBox="1"/>
          <p:nvPr/>
        </p:nvSpPr>
        <p:spPr>
          <a:xfrm>
            <a:off x="1535025" y="2043575"/>
            <a:ext cx="9999600" cy="3720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zh-CN" sz="3200" strike="noStrike">
                <a:solidFill>
                  <a:srgbClr val="000000"/>
                </a:solidFill>
              </a:rPr>
              <a:t>代码评审层次</a:t>
            </a:r>
            <a:endParaRPr b="1" sz="3200" strike="noStrike">
              <a:solidFill>
                <a:srgbClr val="000000"/>
              </a:solidFill>
            </a:endParaRPr>
          </a:p>
          <a:p>
            <a:pPr indent="-152400" lvl="0" marL="0" marR="0" rtl="0" algn="l">
              <a:lnSpc>
                <a:spcPct val="150000"/>
              </a:lnSpc>
              <a:spcBef>
                <a:spcPts val="0"/>
              </a:spcBef>
              <a:spcAft>
                <a:spcPts val="0"/>
              </a:spcAft>
              <a:buClr>
                <a:srgbClr val="000000"/>
              </a:buClr>
              <a:buSzPts val="2400"/>
              <a:buFont typeface="Arial"/>
              <a:buChar char="•"/>
            </a:pPr>
            <a:r>
              <a:rPr lang="zh-CN" sz="2400"/>
              <a:t>  </a:t>
            </a:r>
            <a:r>
              <a:rPr b="0" lang="zh-CN" sz="2400" strike="noStrike">
                <a:solidFill>
                  <a:srgbClr val="000000"/>
                </a:solidFill>
                <a:latin typeface="Arial"/>
                <a:ea typeface="Arial"/>
                <a:cs typeface="Arial"/>
                <a:sym typeface="Arial"/>
              </a:rPr>
              <a:t>第一层次：语法、注释、异常处理、可读性，比较容易发现</a:t>
            </a:r>
            <a:endParaRPr b="0" sz="2400" strike="noStrike">
              <a:solidFill>
                <a:srgbClr val="000000"/>
              </a:solidFill>
              <a:latin typeface="Arial"/>
              <a:ea typeface="Arial"/>
              <a:cs typeface="Arial"/>
              <a:sym typeface="Arial"/>
            </a:endParaRPr>
          </a:p>
          <a:p>
            <a:pPr indent="-152400" lvl="0" marL="0" marR="0" rtl="0" algn="l">
              <a:lnSpc>
                <a:spcPct val="150000"/>
              </a:lnSpc>
              <a:spcBef>
                <a:spcPts val="0"/>
              </a:spcBef>
              <a:spcAft>
                <a:spcPts val="0"/>
              </a:spcAft>
              <a:buClr>
                <a:srgbClr val="000000"/>
              </a:buClr>
              <a:buSzPts val="2400"/>
              <a:buFont typeface="Arial"/>
              <a:buChar char="•"/>
            </a:pPr>
            <a:r>
              <a:rPr lang="zh-CN" sz="2400"/>
              <a:t>  </a:t>
            </a:r>
            <a:r>
              <a:rPr b="0" lang="zh-CN" sz="2400" strike="noStrike">
                <a:solidFill>
                  <a:srgbClr val="000000"/>
                </a:solidFill>
                <a:latin typeface="Arial"/>
                <a:ea typeface="Arial"/>
                <a:cs typeface="Arial"/>
                <a:sym typeface="Arial"/>
              </a:rPr>
              <a:t>第二层次：需求理解、性能、扩展性、维护性，对评审人员要求高</a:t>
            </a:r>
            <a:endParaRPr b="0" sz="2400"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73"/>
          <p:cNvSpPr txBox="1"/>
          <p:nvPr/>
        </p:nvSpPr>
        <p:spPr>
          <a:xfrm>
            <a:off x="1582200" y="274320"/>
            <a:ext cx="9999720" cy="114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800" strike="noStrike">
                <a:solidFill>
                  <a:srgbClr val="D9D9D9"/>
                </a:solidFill>
                <a:latin typeface="Arial"/>
                <a:ea typeface="Arial"/>
                <a:cs typeface="Arial"/>
                <a:sym typeface="Arial"/>
              </a:rPr>
              <a:t>开发预演和代码评审</a:t>
            </a:r>
            <a:endParaRPr b="1" sz="4800" strike="noStrike">
              <a:solidFill>
                <a:srgbClr val="D9D9D9"/>
              </a:solidFill>
              <a:latin typeface="Arial"/>
              <a:ea typeface="Arial"/>
              <a:cs typeface="Arial"/>
              <a:sym typeface="Arial"/>
            </a:endParaRPr>
          </a:p>
        </p:txBody>
      </p:sp>
      <p:sp>
        <p:nvSpPr>
          <p:cNvPr id="618" name="Google Shape;618;p73"/>
          <p:cNvSpPr txBox="1"/>
          <p:nvPr/>
        </p:nvSpPr>
        <p:spPr>
          <a:xfrm>
            <a:off x="1582250" y="1688550"/>
            <a:ext cx="9999600" cy="4182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zh-CN" sz="3200" strike="noStrike">
                <a:solidFill>
                  <a:srgbClr val="000000"/>
                </a:solidFill>
              </a:rPr>
              <a:t>代码评审原则</a:t>
            </a:r>
            <a:endParaRPr b="1" sz="3200" strike="noStrike">
              <a:solidFill>
                <a:srgbClr val="000000"/>
              </a:solidFill>
            </a:endParaRPr>
          </a:p>
          <a:p>
            <a:pPr indent="0" lvl="0" marL="0" marR="0" rtl="0" algn="l">
              <a:lnSpc>
                <a:spcPct val="150000"/>
              </a:lnSpc>
              <a:spcBef>
                <a:spcPts val="0"/>
              </a:spcBef>
              <a:spcAft>
                <a:spcPts val="0"/>
              </a:spcAft>
              <a:buNone/>
            </a:pPr>
            <a:r>
              <a:t/>
            </a:r>
            <a:endParaRPr b="1" sz="2400"/>
          </a:p>
          <a:p>
            <a:pPr indent="-152400" lvl="0" marL="0" marR="0" rtl="0" algn="l">
              <a:lnSpc>
                <a:spcPct val="150000"/>
              </a:lnSpc>
              <a:spcBef>
                <a:spcPts val="0"/>
              </a:spcBef>
              <a:spcAft>
                <a:spcPts val="0"/>
              </a:spcAft>
              <a:buClr>
                <a:srgbClr val="000000"/>
              </a:buClr>
              <a:buSzPts val="2400"/>
              <a:buFont typeface="Arial"/>
              <a:buChar char="•"/>
            </a:pPr>
            <a:r>
              <a:rPr lang="zh-CN" sz="2400"/>
              <a:t>  </a:t>
            </a:r>
            <a:r>
              <a:rPr b="0" lang="zh-CN" sz="2400" strike="noStrike">
                <a:solidFill>
                  <a:srgbClr val="000000"/>
                </a:solidFill>
                <a:latin typeface="Arial"/>
                <a:ea typeface="Arial"/>
                <a:cs typeface="Arial"/>
                <a:sym typeface="Arial"/>
              </a:rPr>
              <a:t>单次代码量不宜过多，时间不宜过长</a:t>
            </a:r>
            <a:endParaRPr b="0" sz="2400" strike="noStrike">
              <a:solidFill>
                <a:srgbClr val="000000"/>
              </a:solidFill>
              <a:latin typeface="Arial"/>
              <a:ea typeface="Arial"/>
              <a:cs typeface="Arial"/>
              <a:sym typeface="Arial"/>
            </a:endParaRPr>
          </a:p>
          <a:p>
            <a:pPr indent="-152400" lvl="0" marL="0" marR="0" rtl="0" algn="l">
              <a:lnSpc>
                <a:spcPct val="150000"/>
              </a:lnSpc>
              <a:spcBef>
                <a:spcPts val="0"/>
              </a:spcBef>
              <a:spcAft>
                <a:spcPts val="0"/>
              </a:spcAft>
              <a:buClr>
                <a:srgbClr val="000000"/>
              </a:buClr>
              <a:buSzPts val="2400"/>
              <a:buFont typeface="Arial"/>
              <a:buChar char="•"/>
            </a:pPr>
            <a:r>
              <a:rPr lang="zh-CN" sz="2400"/>
              <a:t>  </a:t>
            </a:r>
            <a:r>
              <a:rPr b="0" lang="zh-CN" sz="2400" strike="noStrike">
                <a:solidFill>
                  <a:srgbClr val="000000"/>
                </a:solidFill>
                <a:latin typeface="Arial"/>
                <a:ea typeface="Arial"/>
                <a:cs typeface="Arial"/>
                <a:sym typeface="Arial"/>
              </a:rPr>
              <a:t>需要有经验的开发者进行代码审查</a:t>
            </a:r>
            <a:endParaRPr b="0" sz="2400" strike="noStrike">
              <a:solidFill>
                <a:srgbClr val="000000"/>
              </a:solidFill>
              <a:latin typeface="Arial"/>
              <a:ea typeface="Arial"/>
              <a:cs typeface="Arial"/>
              <a:sym typeface="Arial"/>
            </a:endParaRPr>
          </a:p>
          <a:p>
            <a:pPr indent="-152400" lvl="0" marL="0" marR="0" rtl="0" algn="l">
              <a:lnSpc>
                <a:spcPct val="150000"/>
              </a:lnSpc>
              <a:spcBef>
                <a:spcPts val="0"/>
              </a:spcBef>
              <a:spcAft>
                <a:spcPts val="0"/>
              </a:spcAft>
              <a:buClr>
                <a:srgbClr val="000000"/>
              </a:buClr>
              <a:buSzPts val="2400"/>
              <a:buFont typeface="Arial"/>
              <a:buChar char="•"/>
            </a:pPr>
            <a:r>
              <a:rPr lang="zh-CN" sz="2400"/>
              <a:t>  </a:t>
            </a:r>
            <a:r>
              <a:rPr b="0" lang="zh-CN" sz="2400" strike="noStrike">
                <a:solidFill>
                  <a:srgbClr val="000000"/>
                </a:solidFill>
                <a:latin typeface="Arial"/>
                <a:ea typeface="Arial"/>
                <a:cs typeface="Arial"/>
                <a:sym typeface="Arial"/>
              </a:rPr>
              <a:t>不是批斗会! 要营造一个讨论问题、解决问题的氛围</a:t>
            </a:r>
            <a:endParaRPr b="0" sz="2400"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74"/>
          <p:cNvSpPr txBox="1"/>
          <p:nvPr/>
        </p:nvSpPr>
        <p:spPr>
          <a:xfrm>
            <a:off x="1582200" y="274320"/>
            <a:ext cx="9999720" cy="114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800" strike="noStrike">
                <a:solidFill>
                  <a:srgbClr val="D9D9D9"/>
                </a:solidFill>
                <a:latin typeface="Arial"/>
                <a:ea typeface="Arial"/>
                <a:cs typeface="Arial"/>
                <a:sym typeface="Arial"/>
              </a:rPr>
              <a:t>设计原则</a:t>
            </a:r>
            <a:endParaRPr b="1" sz="4800" strike="noStrike">
              <a:solidFill>
                <a:srgbClr val="D9D9D9"/>
              </a:solidFill>
              <a:latin typeface="Arial"/>
              <a:ea typeface="Arial"/>
              <a:cs typeface="Arial"/>
              <a:sym typeface="Arial"/>
            </a:endParaRPr>
          </a:p>
        </p:txBody>
      </p:sp>
      <p:sp>
        <p:nvSpPr>
          <p:cNvPr id="624" name="Google Shape;624;p74"/>
          <p:cNvSpPr txBox="1"/>
          <p:nvPr/>
        </p:nvSpPr>
        <p:spPr>
          <a:xfrm>
            <a:off x="1044500" y="1590775"/>
            <a:ext cx="9999600" cy="452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3200" strike="noStrike">
                <a:solidFill>
                  <a:srgbClr val="000000"/>
                </a:solidFill>
              </a:rPr>
              <a:t>面向对象&amp;数据库设计原则</a:t>
            </a:r>
            <a:endParaRPr b="1" sz="3200" strike="noStrike">
              <a:solidFill>
                <a:srgbClr val="000000"/>
              </a:solidFill>
            </a:endParaRPr>
          </a:p>
          <a:p>
            <a:pPr indent="0" lvl="0" marL="0" marR="0" rtl="0" algn="l">
              <a:spcBef>
                <a:spcPts val="0"/>
              </a:spcBef>
              <a:spcAft>
                <a:spcPts val="0"/>
              </a:spcAft>
              <a:buClr>
                <a:srgbClr val="000000"/>
              </a:buClr>
              <a:buSzPts val="3200"/>
              <a:buFont typeface="Arial"/>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3200"/>
              <a:buFont typeface="Arial"/>
              <a:buNone/>
            </a:pPr>
            <a:r>
              <a:t/>
            </a:r>
            <a:endParaRPr b="0" sz="3200"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p75"/>
          <p:cNvSpPr txBox="1"/>
          <p:nvPr/>
        </p:nvSpPr>
        <p:spPr>
          <a:xfrm>
            <a:off x="1582200" y="274320"/>
            <a:ext cx="9999720" cy="114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800" strike="noStrike">
                <a:solidFill>
                  <a:srgbClr val="D9D9D9"/>
                </a:solidFill>
                <a:latin typeface="Arial"/>
                <a:ea typeface="Arial"/>
                <a:cs typeface="Arial"/>
                <a:sym typeface="Arial"/>
              </a:rPr>
              <a:t>设计原则</a:t>
            </a:r>
            <a:endParaRPr b="1" sz="4800" strike="noStrike">
              <a:solidFill>
                <a:srgbClr val="D9D9D9"/>
              </a:solidFill>
              <a:latin typeface="Arial"/>
              <a:ea typeface="Arial"/>
              <a:cs typeface="Arial"/>
              <a:sym typeface="Arial"/>
            </a:endParaRPr>
          </a:p>
        </p:txBody>
      </p:sp>
      <p:sp>
        <p:nvSpPr>
          <p:cNvPr id="630" name="Google Shape;630;p75"/>
          <p:cNvSpPr txBox="1"/>
          <p:nvPr/>
        </p:nvSpPr>
        <p:spPr>
          <a:xfrm>
            <a:off x="1251575" y="1600200"/>
            <a:ext cx="9999600" cy="452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3200" strike="noStrike">
                <a:solidFill>
                  <a:srgbClr val="000000"/>
                </a:solidFill>
              </a:rPr>
              <a:t>为什么无法理解&amp;无法合理运用</a:t>
            </a:r>
            <a:endParaRPr b="1" sz="3200" strike="noStrike">
              <a:solidFill>
                <a:srgbClr val="000000"/>
              </a:solidFill>
            </a:endParaRPr>
          </a:p>
          <a:p>
            <a:pPr indent="0" lvl="0" marL="0" marR="0" rtl="0" algn="l">
              <a:spcBef>
                <a:spcPts val="0"/>
              </a:spcBef>
              <a:spcAft>
                <a:spcPts val="0"/>
              </a:spcAft>
              <a:buClr>
                <a:srgbClr val="000000"/>
              </a:buClr>
              <a:buSzPts val="3200"/>
              <a:buFont typeface="Arial"/>
              <a:buNone/>
            </a:pPr>
            <a:r>
              <a:t/>
            </a:r>
            <a:endParaRPr b="1" sz="3200" strike="noStrike">
              <a:solidFill>
                <a:srgbClr val="000000"/>
              </a:solidFill>
            </a:endParaRPr>
          </a:p>
          <a:p>
            <a:pPr indent="0" lvl="0" marL="0" marR="0" rtl="0" algn="l">
              <a:spcBef>
                <a:spcPts val="0"/>
              </a:spcBef>
              <a:spcAft>
                <a:spcPts val="0"/>
              </a:spcAft>
              <a:buClr>
                <a:srgbClr val="000000"/>
              </a:buClr>
              <a:buSzPts val="3200"/>
              <a:buFont typeface="Arial"/>
              <a:buNone/>
            </a:pPr>
            <a:r>
              <a:t/>
            </a:r>
            <a:endParaRPr b="1" sz="3200" strike="noStrike">
              <a:solidFill>
                <a:srgbClr val="000000"/>
              </a:solidFill>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pic>
        <p:nvPicPr>
          <p:cNvPr id="393" name="Google Shape;393;p40"/>
          <p:cNvPicPr preferRelativeResize="0"/>
          <p:nvPr/>
        </p:nvPicPr>
        <p:blipFill>
          <a:blip r:embed="rId3">
            <a:alphaModFix/>
          </a:blip>
          <a:stretch>
            <a:fillRect/>
          </a:stretch>
        </p:blipFill>
        <p:spPr>
          <a:xfrm>
            <a:off x="0" y="0"/>
            <a:ext cx="12193574" cy="685888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p76"/>
          <p:cNvSpPr txBox="1"/>
          <p:nvPr/>
        </p:nvSpPr>
        <p:spPr>
          <a:xfrm>
            <a:off x="1582200" y="274320"/>
            <a:ext cx="9999720" cy="114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800" strike="noStrike">
                <a:solidFill>
                  <a:srgbClr val="D9D9D9"/>
                </a:solidFill>
                <a:latin typeface="Arial"/>
                <a:ea typeface="Arial"/>
                <a:cs typeface="Arial"/>
                <a:sym typeface="Arial"/>
              </a:rPr>
              <a:t>设计原则</a:t>
            </a:r>
            <a:endParaRPr b="1" sz="4800" strike="noStrike">
              <a:solidFill>
                <a:srgbClr val="D9D9D9"/>
              </a:solidFill>
              <a:latin typeface="Arial"/>
              <a:ea typeface="Arial"/>
              <a:cs typeface="Arial"/>
              <a:sym typeface="Arial"/>
            </a:endParaRPr>
          </a:p>
        </p:txBody>
      </p:sp>
      <p:sp>
        <p:nvSpPr>
          <p:cNvPr id="636" name="Google Shape;636;p76"/>
          <p:cNvSpPr txBox="1"/>
          <p:nvPr/>
        </p:nvSpPr>
        <p:spPr>
          <a:xfrm>
            <a:off x="1096925" y="1487000"/>
            <a:ext cx="9999600" cy="452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3600" strike="noStrike">
                <a:solidFill>
                  <a:srgbClr val="000000"/>
                </a:solidFill>
                <a:latin typeface="Arial"/>
                <a:ea typeface="Arial"/>
                <a:cs typeface="Arial"/>
                <a:sym typeface="Arial"/>
              </a:rPr>
              <a:t>物有甘苦，尝之者识</a:t>
            </a:r>
            <a:endParaRPr b="0" sz="3600" strike="noStrike">
              <a:solidFill>
                <a:srgbClr val="000000"/>
              </a:solidFill>
              <a:latin typeface="Arial"/>
              <a:ea typeface="Arial"/>
              <a:cs typeface="Arial"/>
              <a:sym typeface="Arial"/>
            </a:endParaRPr>
          </a:p>
          <a:p>
            <a:pPr indent="0" lvl="0" marL="0" marR="0" rtl="0" algn="ctr">
              <a:spcBef>
                <a:spcPts val="0"/>
              </a:spcBef>
              <a:spcAft>
                <a:spcPts val="0"/>
              </a:spcAft>
              <a:buNone/>
            </a:pPr>
            <a:r>
              <a:rPr b="1" lang="zh-CN" sz="3600" strike="noStrike">
                <a:solidFill>
                  <a:srgbClr val="000000"/>
                </a:solidFill>
                <a:latin typeface="Arial"/>
                <a:ea typeface="Arial"/>
                <a:cs typeface="Arial"/>
                <a:sym typeface="Arial"/>
              </a:rPr>
              <a:t>道有夷险，履之者知</a:t>
            </a:r>
            <a:endParaRPr b="0" sz="3600"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None/>
            </a:pPr>
            <a:r>
              <a:t/>
            </a:r>
            <a:endParaRPr b="0" sz="3600"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None/>
            </a:pPr>
            <a:r>
              <a:rPr b="0" lang="zh-CN" sz="2000" strike="noStrike">
                <a:solidFill>
                  <a:srgbClr val="000000"/>
                </a:solidFill>
                <a:latin typeface="Arial"/>
                <a:ea typeface="Arial"/>
                <a:cs typeface="Arial"/>
                <a:sym typeface="Arial"/>
              </a:rPr>
              <a:t>明-刘基 《拟连珠》   </a:t>
            </a:r>
            <a:endParaRPr b="0" sz="2000" strike="noStrike">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2000"/>
              <a:buFont typeface="Arial"/>
              <a:buNone/>
            </a:pPr>
            <a:r>
              <a:t/>
            </a:r>
            <a:endParaRPr b="0" sz="2000" strike="noStrike">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2000"/>
              <a:buFont typeface="Arial"/>
              <a:buNone/>
            </a:pPr>
            <a:r>
              <a:t/>
            </a:r>
            <a:endParaRPr b="0" sz="2000"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p77"/>
          <p:cNvSpPr txBox="1"/>
          <p:nvPr/>
        </p:nvSpPr>
        <p:spPr>
          <a:xfrm>
            <a:off x="1582200" y="274320"/>
            <a:ext cx="9999600" cy="1143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zh-CN" sz="4800">
                <a:solidFill>
                  <a:srgbClr val="D9D9D9"/>
                </a:solidFill>
              </a:rPr>
              <a:t>设计</a:t>
            </a:r>
            <a:endParaRPr b="1" sz="4800" strike="noStrike">
              <a:solidFill>
                <a:srgbClr val="D9D9D9"/>
              </a:solidFill>
              <a:latin typeface="Arial"/>
              <a:ea typeface="Arial"/>
              <a:cs typeface="Arial"/>
              <a:sym typeface="Arial"/>
            </a:endParaRPr>
          </a:p>
        </p:txBody>
      </p:sp>
      <p:sp>
        <p:nvSpPr>
          <p:cNvPr id="642" name="Google Shape;642;p77"/>
          <p:cNvSpPr txBox="1"/>
          <p:nvPr/>
        </p:nvSpPr>
        <p:spPr>
          <a:xfrm>
            <a:off x="1096925" y="1487000"/>
            <a:ext cx="9999600" cy="4525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lang="zh-CN" sz="2000" strike="noStrike">
                <a:solidFill>
                  <a:srgbClr val="FFFFFF"/>
                </a:solidFill>
                <a:latin typeface="Arial"/>
                <a:ea typeface="Arial"/>
                <a:cs typeface="Arial"/>
                <a:sym typeface="Arial"/>
              </a:rPr>
              <a:t> </a:t>
            </a:r>
            <a:endParaRPr b="0" sz="2000" strike="noStrike">
              <a:solidFill>
                <a:srgbClr val="FFFFFF"/>
              </a:solidFill>
              <a:latin typeface="Arial"/>
              <a:ea typeface="Arial"/>
              <a:cs typeface="Arial"/>
              <a:sym typeface="Arial"/>
            </a:endParaRPr>
          </a:p>
          <a:p>
            <a:pPr indent="0" lvl="0" marL="0" marR="0" rtl="0" algn="l">
              <a:spcBef>
                <a:spcPts val="0"/>
              </a:spcBef>
              <a:spcAft>
                <a:spcPts val="0"/>
              </a:spcAft>
              <a:buClr>
                <a:srgbClr val="000000"/>
              </a:buClr>
              <a:buSzPts val="2000"/>
              <a:buFont typeface="Arial"/>
              <a:buNone/>
            </a:pPr>
            <a:r>
              <a:t/>
            </a:r>
            <a:endParaRPr b="0" sz="2000" strike="noStrike">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2000"/>
              <a:buFont typeface="Arial"/>
              <a:buNone/>
            </a:pPr>
            <a:r>
              <a:t/>
            </a:r>
            <a:endParaRPr b="0" sz="2000" strike="noStrike">
              <a:solidFill>
                <a:srgbClr val="000000"/>
              </a:solidFill>
              <a:latin typeface="Arial"/>
              <a:ea typeface="Arial"/>
              <a:cs typeface="Arial"/>
              <a:sym typeface="Arial"/>
            </a:endParaRPr>
          </a:p>
        </p:txBody>
      </p:sp>
      <p:sp>
        <p:nvSpPr>
          <p:cNvPr id="643" name="Google Shape;643;p77"/>
          <p:cNvSpPr/>
          <p:nvPr/>
        </p:nvSpPr>
        <p:spPr>
          <a:xfrm>
            <a:off x="1139525" y="1805275"/>
            <a:ext cx="2884500" cy="12807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r>
              <a:rPr b="1" lang="zh-CN" sz="3600">
                <a:solidFill>
                  <a:srgbClr val="FFFFFF"/>
                </a:solidFill>
              </a:rPr>
              <a:t>设计原则</a:t>
            </a:r>
            <a:endParaRPr/>
          </a:p>
        </p:txBody>
      </p:sp>
      <p:sp>
        <p:nvSpPr>
          <p:cNvPr id="644" name="Google Shape;644;p77"/>
          <p:cNvSpPr/>
          <p:nvPr/>
        </p:nvSpPr>
        <p:spPr>
          <a:xfrm>
            <a:off x="6012575" y="4143000"/>
            <a:ext cx="3590400" cy="17547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r>
              <a:rPr b="1" lang="zh-CN" sz="3600">
                <a:solidFill>
                  <a:srgbClr val="FFFFFF"/>
                </a:solidFill>
              </a:rPr>
              <a:t>防御性编程</a:t>
            </a:r>
            <a:endParaRPr/>
          </a:p>
        </p:txBody>
      </p:sp>
      <p:sp>
        <p:nvSpPr>
          <p:cNvPr id="645" name="Google Shape;645;p77"/>
          <p:cNvSpPr/>
          <p:nvPr/>
        </p:nvSpPr>
        <p:spPr>
          <a:xfrm>
            <a:off x="2082550" y="3725225"/>
            <a:ext cx="3136500" cy="1522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r>
              <a:rPr b="1" lang="zh-CN" sz="3600">
                <a:solidFill>
                  <a:srgbClr val="FFFFFF"/>
                </a:solidFill>
              </a:rPr>
              <a:t>拥抱变化</a:t>
            </a:r>
            <a:r>
              <a:rPr lang="zh-CN" sz="2000">
                <a:solidFill>
                  <a:srgbClr val="FFFFFF"/>
                </a:solidFill>
              </a:rPr>
              <a:t> </a:t>
            </a:r>
            <a:endParaRPr/>
          </a:p>
        </p:txBody>
      </p:sp>
      <p:sp>
        <p:nvSpPr>
          <p:cNvPr id="646" name="Google Shape;646;p77"/>
          <p:cNvSpPr/>
          <p:nvPr/>
        </p:nvSpPr>
        <p:spPr>
          <a:xfrm>
            <a:off x="6518025" y="1611625"/>
            <a:ext cx="4278300" cy="1967700"/>
          </a:xfrm>
          <a:prstGeom prst="ellipse">
            <a:avLst/>
          </a:prstGeom>
          <a:solidFill>
            <a:srgbClr val="00B0F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r>
              <a:rPr b="1" lang="zh-CN" sz="3000">
                <a:solidFill>
                  <a:srgbClr val="FFFFFF"/>
                </a:solidFill>
              </a:rPr>
              <a:t>数据库</a:t>
            </a:r>
            <a:r>
              <a:rPr b="1" lang="zh-CN" sz="3000">
                <a:solidFill>
                  <a:srgbClr val="FFFFFF"/>
                </a:solidFill>
              </a:rPr>
              <a:t>设计</a:t>
            </a:r>
            <a:r>
              <a:rPr b="1" lang="zh-CN" sz="3000">
                <a:solidFill>
                  <a:srgbClr val="FFFFFF"/>
                </a:solidFill>
              </a:rPr>
              <a:t>范式</a:t>
            </a:r>
            <a:endParaRPr sz="3000"/>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78"/>
          <p:cNvSpPr txBox="1"/>
          <p:nvPr>
            <p:ph idx="1" type="subTitle"/>
          </p:nvPr>
        </p:nvSpPr>
        <p:spPr>
          <a:xfrm>
            <a:off x="5433502" y="5920667"/>
            <a:ext cx="1326600" cy="6807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zh-CN" sz="1300">
                <a:solidFill>
                  <a:srgbClr val="999999"/>
                </a:solidFill>
                <a:latin typeface="Microsoft Yahei"/>
                <a:ea typeface="Microsoft Yahei"/>
                <a:cs typeface="Microsoft Yahei"/>
                <a:sym typeface="Microsoft Yahei"/>
              </a:rPr>
              <a:t>千家网络科技   </a:t>
            </a:r>
            <a:endParaRPr sz="1300">
              <a:solidFill>
                <a:srgbClr val="999999"/>
              </a:solidFill>
              <a:latin typeface="Microsoft Yahei"/>
              <a:ea typeface="Microsoft Yahei"/>
              <a:cs typeface="Microsoft Yahei"/>
              <a:sym typeface="Microsoft Yahei"/>
            </a:endParaRPr>
          </a:p>
        </p:txBody>
      </p:sp>
      <p:sp>
        <p:nvSpPr>
          <p:cNvPr id="652" name="Google Shape;652;p78"/>
          <p:cNvSpPr txBox="1"/>
          <p:nvPr/>
        </p:nvSpPr>
        <p:spPr>
          <a:xfrm>
            <a:off x="2288896" y="2518467"/>
            <a:ext cx="7615800" cy="14916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lang="zh-CN" sz="6400">
                <a:latin typeface="Microsoft Yahei"/>
                <a:ea typeface="Microsoft Yahei"/>
                <a:cs typeface="Microsoft Yahei"/>
                <a:sym typeface="Microsoft Yahei"/>
              </a:rPr>
              <a:t>开发流程</a:t>
            </a:r>
            <a:endParaRPr sz="6400">
              <a:latin typeface="Microsoft Yahei"/>
              <a:ea typeface="Microsoft Yahei"/>
              <a:cs typeface="Microsoft Yahei"/>
              <a:sym typeface="Microsoft Yahei"/>
            </a:endParaRPr>
          </a:p>
        </p:txBody>
      </p:sp>
      <p:cxnSp>
        <p:nvCxnSpPr>
          <p:cNvPr id="653" name="Google Shape;653;p78"/>
          <p:cNvCxnSpPr/>
          <p:nvPr/>
        </p:nvCxnSpPr>
        <p:spPr>
          <a:xfrm>
            <a:off x="1101309" y="3908467"/>
            <a:ext cx="7470600" cy="0"/>
          </a:xfrm>
          <a:prstGeom prst="straightConnector1">
            <a:avLst/>
          </a:prstGeom>
          <a:noFill/>
          <a:ln cap="flat" cmpd="sng" w="9525">
            <a:solidFill>
              <a:srgbClr val="D9D9D9"/>
            </a:solidFill>
            <a:prstDash val="solid"/>
            <a:round/>
            <a:headEnd len="med" w="med" type="none"/>
            <a:tailEnd len="med" w="med" type="none"/>
          </a:ln>
        </p:spPr>
      </p:cxnSp>
      <p:cxnSp>
        <p:nvCxnSpPr>
          <p:cNvPr id="654" name="Google Shape;654;p78"/>
          <p:cNvCxnSpPr/>
          <p:nvPr/>
        </p:nvCxnSpPr>
        <p:spPr>
          <a:xfrm>
            <a:off x="3574395" y="4151133"/>
            <a:ext cx="7470600" cy="0"/>
          </a:xfrm>
          <a:prstGeom prst="straightConnector1">
            <a:avLst/>
          </a:prstGeom>
          <a:noFill/>
          <a:ln cap="flat" cmpd="sng" w="9525">
            <a:solidFill>
              <a:srgbClr val="D9D9D9"/>
            </a:solidFill>
            <a:prstDash val="solid"/>
            <a:round/>
            <a:headEnd len="med" w="med" type="none"/>
            <a:tailEnd len="med" w="med" type="none"/>
          </a:ln>
        </p:spPr>
      </p:cxnSp>
      <p:cxnSp>
        <p:nvCxnSpPr>
          <p:cNvPr id="655" name="Google Shape;655;p78"/>
          <p:cNvCxnSpPr/>
          <p:nvPr/>
        </p:nvCxnSpPr>
        <p:spPr>
          <a:xfrm>
            <a:off x="4272952" y="4433300"/>
            <a:ext cx="4054200" cy="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mc:AlternateContent>
    <mc:Choice Requires="p14">
      <p:transition spd="slow" p14:dur="1000">
        <p14:flip dir="l"/>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79"/>
          <p:cNvSpPr txBox="1"/>
          <p:nvPr>
            <p:ph type="title"/>
          </p:nvPr>
        </p:nvSpPr>
        <p:spPr>
          <a:xfrm>
            <a:off x="415654" y="593367"/>
            <a:ext cx="113622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t/>
            </a:r>
            <a:endParaRPr/>
          </a:p>
        </p:txBody>
      </p:sp>
      <p:sp>
        <p:nvSpPr>
          <p:cNvPr id="661" name="Google Shape;661;p79"/>
          <p:cNvSpPr txBox="1"/>
          <p:nvPr>
            <p:ph idx="1" type="body"/>
          </p:nvPr>
        </p:nvSpPr>
        <p:spPr>
          <a:xfrm>
            <a:off x="415654" y="1536633"/>
            <a:ext cx="11362200" cy="45552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t/>
            </a:r>
            <a:endParaRPr/>
          </a:p>
        </p:txBody>
      </p:sp>
      <p:pic>
        <p:nvPicPr>
          <p:cNvPr id="662" name="Google Shape;662;p79"/>
          <p:cNvPicPr preferRelativeResize="0"/>
          <p:nvPr/>
        </p:nvPicPr>
        <p:blipFill>
          <a:blip r:embed="rId3">
            <a:alphaModFix/>
          </a:blip>
          <a:stretch>
            <a:fillRect/>
          </a:stretch>
        </p:blipFill>
        <p:spPr>
          <a:xfrm>
            <a:off x="2" y="0"/>
            <a:ext cx="12193577" cy="6857998"/>
          </a:xfrm>
          <a:prstGeom prst="rect">
            <a:avLst/>
          </a:prstGeom>
          <a:noFill/>
          <a:ln>
            <a:noFill/>
          </a:ln>
        </p:spPr>
      </p:pic>
      <p:sp>
        <p:nvSpPr>
          <p:cNvPr id="663" name="Google Shape;663;p79"/>
          <p:cNvSpPr/>
          <p:nvPr/>
        </p:nvSpPr>
        <p:spPr>
          <a:xfrm>
            <a:off x="98679" y="138133"/>
            <a:ext cx="6039600" cy="11151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4" name="Google Shape;664;p79"/>
          <p:cNvSpPr txBox="1"/>
          <p:nvPr>
            <p:ph type="title"/>
          </p:nvPr>
        </p:nvSpPr>
        <p:spPr>
          <a:xfrm>
            <a:off x="323909" y="253733"/>
            <a:ext cx="93912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zh-CN">
                <a:solidFill>
                  <a:srgbClr val="D9EAD3"/>
                </a:solidFill>
              </a:rPr>
              <a:t>| </a:t>
            </a:r>
            <a:r>
              <a:rPr lang="zh-CN" sz="3200"/>
              <a:t>千家网络项目</a:t>
            </a:r>
            <a:r>
              <a:rPr b="1" lang="zh-CN" sz="3200"/>
              <a:t>开发流程</a:t>
            </a:r>
            <a:endParaRPr b="1" sz="3200"/>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Google Shape;669;p80"/>
          <p:cNvSpPr txBox="1"/>
          <p:nvPr>
            <p:ph idx="1" type="subTitle"/>
          </p:nvPr>
        </p:nvSpPr>
        <p:spPr>
          <a:xfrm>
            <a:off x="5433502" y="5920667"/>
            <a:ext cx="1326600" cy="6807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zh-CN" sz="1300">
                <a:solidFill>
                  <a:srgbClr val="999999"/>
                </a:solidFill>
                <a:latin typeface="Microsoft Yahei"/>
                <a:ea typeface="Microsoft Yahei"/>
                <a:cs typeface="Microsoft Yahei"/>
                <a:sym typeface="Microsoft Yahei"/>
              </a:rPr>
              <a:t>千家网络科技   </a:t>
            </a:r>
            <a:endParaRPr sz="1300">
              <a:solidFill>
                <a:srgbClr val="999999"/>
              </a:solidFill>
              <a:latin typeface="Microsoft Yahei"/>
              <a:ea typeface="Microsoft Yahei"/>
              <a:cs typeface="Microsoft Yahei"/>
              <a:sym typeface="Microsoft Yahei"/>
            </a:endParaRPr>
          </a:p>
        </p:txBody>
      </p:sp>
      <p:sp>
        <p:nvSpPr>
          <p:cNvPr id="670" name="Google Shape;670;p80"/>
          <p:cNvSpPr txBox="1"/>
          <p:nvPr/>
        </p:nvSpPr>
        <p:spPr>
          <a:xfrm>
            <a:off x="438657" y="1696233"/>
            <a:ext cx="11316300" cy="14916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lang="zh-CN" sz="6400">
                <a:latin typeface="Microsoft Yahei"/>
                <a:ea typeface="Microsoft Yahei"/>
                <a:cs typeface="Microsoft Yahei"/>
                <a:sym typeface="Microsoft Yahei"/>
              </a:rPr>
              <a:t>专业软件研发团队</a:t>
            </a:r>
            <a:endParaRPr sz="6400">
              <a:latin typeface="Microsoft Yahei"/>
              <a:ea typeface="Microsoft Yahei"/>
              <a:cs typeface="Microsoft Yahei"/>
              <a:sym typeface="Microsoft Yahei"/>
            </a:endParaRPr>
          </a:p>
          <a:p>
            <a:pPr indent="0" lvl="0" marL="0" rtl="0" algn="ctr">
              <a:spcBef>
                <a:spcPts val="0"/>
              </a:spcBef>
              <a:spcAft>
                <a:spcPts val="0"/>
              </a:spcAft>
              <a:buNone/>
            </a:pPr>
            <a:r>
              <a:rPr lang="zh-CN" sz="6400">
                <a:latin typeface="Microsoft Yahei"/>
                <a:ea typeface="Microsoft Yahei"/>
                <a:cs typeface="Microsoft Yahei"/>
                <a:sym typeface="Microsoft Yahei"/>
              </a:rPr>
              <a:t>构成要素 </a:t>
            </a:r>
            <a:endParaRPr sz="6400">
              <a:latin typeface="Microsoft Yahei"/>
              <a:ea typeface="Microsoft Yahei"/>
              <a:cs typeface="Microsoft Yahei"/>
              <a:sym typeface="Microsoft Yahei"/>
            </a:endParaRPr>
          </a:p>
        </p:txBody>
      </p:sp>
      <p:cxnSp>
        <p:nvCxnSpPr>
          <p:cNvPr id="671" name="Google Shape;671;p80"/>
          <p:cNvCxnSpPr/>
          <p:nvPr/>
        </p:nvCxnSpPr>
        <p:spPr>
          <a:xfrm>
            <a:off x="1101309" y="3908467"/>
            <a:ext cx="7470600" cy="0"/>
          </a:xfrm>
          <a:prstGeom prst="straightConnector1">
            <a:avLst/>
          </a:prstGeom>
          <a:noFill/>
          <a:ln cap="flat" cmpd="sng" w="9525">
            <a:solidFill>
              <a:srgbClr val="D9D9D9"/>
            </a:solidFill>
            <a:prstDash val="solid"/>
            <a:round/>
            <a:headEnd len="med" w="med" type="none"/>
            <a:tailEnd len="med" w="med" type="none"/>
          </a:ln>
        </p:spPr>
      </p:cxnSp>
      <p:cxnSp>
        <p:nvCxnSpPr>
          <p:cNvPr id="672" name="Google Shape;672;p80"/>
          <p:cNvCxnSpPr/>
          <p:nvPr/>
        </p:nvCxnSpPr>
        <p:spPr>
          <a:xfrm>
            <a:off x="3574395" y="4151133"/>
            <a:ext cx="7470600" cy="0"/>
          </a:xfrm>
          <a:prstGeom prst="straightConnector1">
            <a:avLst/>
          </a:prstGeom>
          <a:noFill/>
          <a:ln cap="flat" cmpd="sng" w="9525">
            <a:solidFill>
              <a:srgbClr val="D9D9D9"/>
            </a:solidFill>
            <a:prstDash val="solid"/>
            <a:round/>
            <a:headEnd len="med" w="med" type="none"/>
            <a:tailEnd len="med" w="med" type="none"/>
          </a:ln>
        </p:spPr>
      </p:cxnSp>
      <p:cxnSp>
        <p:nvCxnSpPr>
          <p:cNvPr id="673" name="Google Shape;673;p80"/>
          <p:cNvCxnSpPr/>
          <p:nvPr/>
        </p:nvCxnSpPr>
        <p:spPr>
          <a:xfrm>
            <a:off x="4272952" y="4433300"/>
            <a:ext cx="4054200" cy="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mc:AlternateContent>
    <mc:Choice Requires="p14">
      <p:transition spd="slow" p14:dur="1000">
        <p14:flip dir="l"/>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Google Shape;678;p81"/>
          <p:cNvSpPr/>
          <p:nvPr/>
        </p:nvSpPr>
        <p:spPr>
          <a:xfrm>
            <a:off x="7769937" y="881133"/>
            <a:ext cx="1782300" cy="1692000"/>
          </a:xfrm>
          <a:prstGeom prst="ellipse">
            <a:avLst/>
          </a:prstGeom>
          <a:solidFill>
            <a:srgbClr val="F1C232"/>
          </a:solidFill>
          <a:ln cap="flat" cmpd="sng" w="9525">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lang="zh-CN" sz="1900">
                <a:solidFill>
                  <a:srgbClr val="FFFFFF"/>
                </a:solidFill>
              </a:rPr>
              <a:t>基础架构</a:t>
            </a:r>
            <a:endParaRPr sz="1900">
              <a:solidFill>
                <a:srgbClr val="FFFFFF"/>
              </a:solidFill>
            </a:endParaRPr>
          </a:p>
        </p:txBody>
      </p:sp>
      <p:sp>
        <p:nvSpPr>
          <p:cNvPr id="679" name="Google Shape;679;p81"/>
          <p:cNvSpPr/>
          <p:nvPr/>
        </p:nvSpPr>
        <p:spPr>
          <a:xfrm>
            <a:off x="4848160" y="77267"/>
            <a:ext cx="1782300" cy="1692000"/>
          </a:xfrm>
          <a:prstGeom prst="ellipse">
            <a:avLst/>
          </a:prstGeom>
          <a:solidFill>
            <a:srgbClr val="B6D7A8"/>
          </a:solidFill>
          <a:ln cap="flat" cmpd="sng" w="9525">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lang="zh-CN" sz="1900">
                <a:solidFill>
                  <a:srgbClr val="FFFFFF"/>
                </a:solidFill>
              </a:rPr>
              <a:t>遵循规范</a:t>
            </a:r>
            <a:endParaRPr sz="1900">
              <a:solidFill>
                <a:srgbClr val="FFFFFF"/>
              </a:solidFill>
            </a:endParaRPr>
          </a:p>
        </p:txBody>
      </p:sp>
      <p:sp>
        <p:nvSpPr>
          <p:cNvPr id="680" name="Google Shape;680;p81"/>
          <p:cNvSpPr/>
          <p:nvPr/>
        </p:nvSpPr>
        <p:spPr>
          <a:xfrm>
            <a:off x="7719864" y="3056533"/>
            <a:ext cx="1782300" cy="1692000"/>
          </a:xfrm>
          <a:prstGeom prst="ellipse">
            <a:avLst/>
          </a:prstGeom>
          <a:solidFill>
            <a:srgbClr val="E06666"/>
          </a:solidFill>
          <a:ln cap="flat" cmpd="sng" w="9525">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lang="zh-CN" sz="1900">
                <a:solidFill>
                  <a:srgbClr val="FFFFFF"/>
                </a:solidFill>
              </a:rPr>
              <a:t>响应迅速</a:t>
            </a:r>
            <a:endParaRPr sz="1900">
              <a:solidFill>
                <a:srgbClr val="FFFFFF"/>
              </a:solidFill>
            </a:endParaRPr>
          </a:p>
        </p:txBody>
      </p:sp>
      <p:sp>
        <p:nvSpPr>
          <p:cNvPr id="681" name="Google Shape;681;p81"/>
          <p:cNvSpPr/>
          <p:nvPr/>
        </p:nvSpPr>
        <p:spPr>
          <a:xfrm>
            <a:off x="2171747" y="881133"/>
            <a:ext cx="1782300" cy="1692000"/>
          </a:xfrm>
          <a:prstGeom prst="ellipse">
            <a:avLst/>
          </a:prstGeom>
          <a:solidFill>
            <a:srgbClr val="6D9EEB"/>
          </a:solidFill>
          <a:ln cap="flat" cmpd="sng" w="9525">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lang="zh-CN" sz="1900">
                <a:solidFill>
                  <a:srgbClr val="FFFFFF"/>
                </a:solidFill>
              </a:rPr>
              <a:t>流程标准</a:t>
            </a:r>
            <a:endParaRPr sz="1900">
              <a:solidFill>
                <a:srgbClr val="FFFFFF"/>
              </a:solidFill>
            </a:endParaRPr>
          </a:p>
        </p:txBody>
      </p:sp>
      <p:sp>
        <p:nvSpPr>
          <p:cNvPr id="682" name="Google Shape;682;p81"/>
          <p:cNvSpPr/>
          <p:nvPr/>
        </p:nvSpPr>
        <p:spPr>
          <a:xfrm>
            <a:off x="5030916" y="4748533"/>
            <a:ext cx="1782300" cy="1692000"/>
          </a:xfrm>
          <a:prstGeom prst="ellipse">
            <a:avLst/>
          </a:prstGeom>
          <a:solidFill>
            <a:srgbClr val="6FA8DC"/>
          </a:solidFill>
          <a:ln cap="flat" cmpd="sng" w="9525">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lang="zh-CN" sz="1900">
                <a:solidFill>
                  <a:srgbClr val="FFFFFF"/>
                </a:solidFill>
              </a:rPr>
              <a:t>知识积累</a:t>
            </a:r>
            <a:endParaRPr sz="1900">
              <a:solidFill>
                <a:srgbClr val="FFFFFF"/>
              </a:solidFill>
            </a:endParaRPr>
          </a:p>
        </p:txBody>
      </p:sp>
      <p:sp>
        <p:nvSpPr>
          <p:cNvPr id="683" name="Google Shape;683;p81"/>
          <p:cNvSpPr/>
          <p:nvPr/>
        </p:nvSpPr>
        <p:spPr>
          <a:xfrm>
            <a:off x="2341969" y="3056533"/>
            <a:ext cx="1782300" cy="1692000"/>
          </a:xfrm>
          <a:prstGeom prst="ellipse">
            <a:avLst/>
          </a:prstGeom>
          <a:solidFill>
            <a:srgbClr val="C27BA0"/>
          </a:solidFill>
          <a:ln cap="flat" cmpd="sng" w="9525">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lang="zh-CN" sz="1600">
                <a:solidFill>
                  <a:srgbClr val="FFFFFF"/>
                </a:solidFill>
              </a:rPr>
              <a:t>学习和创新</a:t>
            </a:r>
            <a:endParaRPr sz="1600">
              <a:solidFill>
                <a:srgbClr val="FFFFFF"/>
              </a:solidFill>
            </a:endParaRPr>
          </a:p>
        </p:txBody>
      </p:sp>
      <p:sp>
        <p:nvSpPr>
          <p:cNvPr id="684" name="Google Shape;684;p81"/>
          <p:cNvSpPr/>
          <p:nvPr/>
        </p:nvSpPr>
        <p:spPr>
          <a:xfrm>
            <a:off x="5030900" y="2467967"/>
            <a:ext cx="1782300" cy="1692000"/>
          </a:xfrm>
          <a:prstGeom prst="ellipse">
            <a:avLst/>
          </a:prstGeom>
          <a:solidFill>
            <a:srgbClr val="76A5AF"/>
          </a:solidFill>
          <a:ln cap="flat" cmpd="sng" w="9525">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zh-CN" sz="3200">
                <a:solidFill>
                  <a:srgbClr val="FFFFFF"/>
                </a:solidFill>
              </a:rPr>
              <a:t>团队</a:t>
            </a:r>
            <a:endParaRPr sz="3200">
              <a:solidFill>
                <a:srgbClr val="FFFFFF"/>
              </a:solidFill>
            </a:endParaRPr>
          </a:p>
        </p:txBody>
      </p:sp>
      <p:sp>
        <p:nvSpPr>
          <p:cNvPr id="685" name="Google Shape;685;p81"/>
          <p:cNvSpPr txBox="1"/>
          <p:nvPr/>
        </p:nvSpPr>
        <p:spPr>
          <a:xfrm>
            <a:off x="380482" y="240267"/>
            <a:ext cx="4235400" cy="4803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zh-CN" sz="1900"/>
              <a:t>专业团队构成要件</a:t>
            </a:r>
            <a:endParaRPr sz="1900"/>
          </a:p>
        </p:txBody>
      </p:sp>
      <p:sp>
        <p:nvSpPr>
          <p:cNvPr id="686" name="Google Shape;686;p81"/>
          <p:cNvSpPr/>
          <p:nvPr/>
        </p:nvSpPr>
        <p:spPr>
          <a:xfrm>
            <a:off x="6877555" y="5286267"/>
            <a:ext cx="1242900" cy="4803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lang="zh-CN" sz="1500"/>
              <a:t>组件库</a:t>
            </a:r>
            <a:endParaRPr sz="1500"/>
          </a:p>
        </p:txBody>
      </p:sp>
      <p:sp>
        <p:nvSpPr>
          <p:cNvPr id="687" name="Google Shape;687;p81"/>
          <p:cNvSpPr/>
          <p:nvPr/>
        </p:nvSpPr>
        <p:spPr>
          <a:xfrm>
            <a:off x="6924294" y="5818533"/>
            <a:ext cx="1420200" cy="4803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lang="zh-CN" sz="1500"/>
              <a:t>公用类库</a:t>
            </a:r>
            <a:endParaRPr sz="1500"/>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Google Shape;692;p82"/>
          <p:cNvSpPr txBox="1"/>
          <p:nvPr>
            <p:ph type="ctrTitle"/>
          </p:nvPr>
        </p:nvSpPr>
        <p:spPr>
          <a:xfrm>
            <a:off x="415654" y="1338467"/>
            <a:ext cx="11362200" cy="23241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zh-CN"/>
              <a:t>        软件 </a:t>
            </a:r>
            <a:endParaRPr/>
          </a:p>
        </p:txBody>
      </p:sp>
      <p:sp>
        <p:nvSpPr>
          <p:cNvPr id="693" name="Google Shape;693;p82"/>
          <p:cNvSpPr txBox="1"/>
          <p:nvPr>
            <p:ph idx="1" type="subTitle"/>
          </p:nvPr>
        </p:nvSpPr>
        <p:spPr>
          <a:xfrm>
            <a:off x="415654" y="3662467"/>
            <a:ext cx="11362200" cy="10569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Clr>
                <a:schemeClr val="dk1"/>
              </a:buClr>
              <a:buSzPts val="1500"/>
              <a:buFont typeface="Arial"/>
              <a:buNone/>
            </a:pPr>
            <a:r>
              <a:rPr lang="zh-CN" sz="6900">
                <a:solidFill>
                  <a:schemeClr val="dk1"/>
                </a:solidFill>
              </a:rPr>
              <a:t>               = 程序 + 软件工程</a:t>
            </a:r>
            <a:endParaRPr/>
          </a:p>
        </p:txBody>
      </p:sp>
      <p:sp>
        <p:nvSpPr>
          <p:cNvPr id="694" name="Google Shape;694;p82"/>
          <p:cNvSpPr txBox="1"/>
          <p:nvPr>
            <p:ph idx="1" type="subTitle"/>
          </p:nvPr>
        </p:nvSpPr>
        <p:spPr>
          <a:xfrm>
            <a:off x="5433502" y="5920667"/>
            <a:ext cx="1326600" cy="6807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zh-CN" sz="1300">
                <a:solidFill>
                  <a:srgbClr val="999999"/>
                </a:solidFill>
                <a:latin typeface="Microsoft Yahei"/>
                <a:ea typeface="Microsoft Yahei"/>
                <a:cs typeface="Microsoft Yahei"/>
                <a:sym typeface="Microsoft Yahei"/>
              </a:rPr>
              <a:t>千家网络科技   </a:t>
            </a:r>
            <a:endParaRPr sz="1300">
              <a:solidFill>
                <a:srgbClr val="999999"/>
              </a:solidFill>
              <a:latin typeface="Microsoft Yahei"/>
              <a:ea typeface="Microsoft Yahei"/>
              <a:cs typeface="Microsoft Yahei"/>
              <a:sym typeface="Microsoft Yahei"/>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Google Shape;699;p83"/>
          <p:cNvSpPr txBox="1"/>
          <p:nvPr>
            <p:ph type="ctrTitle"/>
          </p:nvPr>
        </p:nvSpPr>
        <p:spPr>
          <a:xfrm>
            <a:off x="415654" y="756800"/>
            <a:ext cx="11362200" cy="1027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zh-CN" sz="6400"/>
              <a:t>软件工程 </a:t>
            </a:r>
            <a:r>
              <a:rPr lang="zh-CN" sz="1900"/>
              <a:t>是涉及一系列领域的综合的独立的学科</a:t>
            </a:r>
            <a:endParaRPr sz="1900"/>
          </a:p>
        </p:txBody>
      </p:sp>
      <p:sp>
        <p:nvSpPr>
          <p:cNvPr id="700" name="Google Shape;700;p83"/>
          <p:cNvSpPr txBox="1"/>
          <p:nvPr>
            <p:ph idx="1" type="subTitle"/>
          </p:nvPr>
        </p:nvSpPr>
        <p:spPr>
          <a:xfrm>
            <a:off x="415654" y="1728500"/>
            <a:ext cx="6209700" cy="4765200"/>
          </a:xfrm>
          <a:prstGeom prst="rect">
            <a:avLst/>
          </a:prstGeom>
        </p:spPr>
        <p:txBody>
          <a:bodyPr anchorCtr="0" anchor="t" bIns="121900" lIns="121900" spcFirstLastPara="1" rIns="121900" wrap="square" tIns="121900">
            <a:noAutofit/>
          </a:bodyPr>
          <a:lstStyle/>
          <a:p>
            <a:pPr indent="-508000" lvl="0" marL="609600" rtl="0" algn="l">
              <a:spcBef>
                <a:spcPts val="0"/>
              </a:spcBef>
              <a:spcAft>
                <a:spcPts val="0"/>
              </a:spcAft>
              <a:buSzPts val="3200"/>
              <a:buChar char="●"/>
            </a:pPr>
            <a:r>
              <a:rPr lang="zh-CN" sz="3200"/>
              <a:t>设计</a:t>
            </a:r>
            <a:endParaRPr sz="3200"/>
          </a:p>
          <a:p>
            <a:pPr indent="-508000" lvl="0" marL="609600" rtl="0" algn="l">
              <a:spcBef>
                <a:spcPts val="0"/>
              </a:spcBef>
              <a:spcAft>
                <a:spcPts val="0"/>
              </a:spcAft>
              <a:buSzPts val="3200"/>
              <a:buChar char="●"/>
            </a:pPr>
            <a:r>
              <a:rPr lang="zh-CN" sz="3200"/>
              <a:t>开发</a:t>
            </a:r>
            <a:endParaRPr sz="3200"/>
          </a:p>
          <a:p>
            <a:pPr indent="-508000" lvl="0" marL="609600" rtl="0" algn="l">
              <a:spcBef>
                <a:spcPts val="0"/>
              </a:spcBef>
              <a:spcAft>
                <a:spcPts val="0"/>
              </a:spcAft>
              <a:buSzPts val="3200"/>
              <a:buChar char="●"/>
            </a:pPr>
            <a:r>
              <a:rPr lang="zh-CN" sz="3200"/>
              <a:t>测试</a:t>
            </a:r>
            <a:endParaRPr sz="3200"/>
          </a:p>
          <a:p>
            <a:pPr indent="-508000" lvl="0" marL="609600" rtl="0" algn="l">
              <a:spcBef>
                <a:spcPts val="0"/>
              </a:spcBef>
              <a:spcAft>
                <a:spcPts val="0"/>
              </a:spcAft>
              <a:buSzPts val="3200"/>
              <a:buChar char="●"/>
            </a:pPr>
            <a:r>
              <a:rPr lang="zh-CN" sz="3200"/>
              <a:t>部署</a:t>
            </a:r>
            <a:endParaRPr sz="3200"/>
          </a:p>
          <a:p>
            <a:pPr indent="-508000" lvl="0" marL="609600" rtl="0" algn="l">
              <a:spcBef>
                <a:spcPts val="0"/>
              </a:spcBef>
              <a:spcAft>
                <a:spcPts val="0"/>
              </a:spcAft>
              <a:buSzPts val="3200"/>
              <a:buChar char="●"/>
            </a:pPr>
            <a:r>
              <a:rPr lang="zh-CN" sz="3200"/>
              <a:t>维护与更新</a:t>
            </a:r>
            <a:endParaRPr sz="3200"/>
          </a:p>
          <a:p>
            <a:pPr indent="0" lvl="0" marL="609600" rtl="0" algn="l">
              <a:spcBef>
                <a:spcPts val="0"/>
              </a:spcBef>
              <a:spcAft>
                <a:spcPts val="0"/>
              </a:spcAft>
              <a:buNone/>
            </a:pPr>
            <a:r>
              <a:t/>
            </a:r>
            <a:endParaRPr sz="3200"/>
          </a:p>
          <a:p>
            <a:pPr indent="-508000" lvl="0" marL="609600" rtl="0" algn="l">
              <a:spcBef>
                <a:spcPts val="0"/>
              </a:spcBef>
              <a:spcAft>
                <a:spcPts val="0"/>
              </a:spcAft>
              <a:buClr>
                <a:srgbClr val="FF9900"/>
              </a:buClr>
              <a:buSzPts val="3200"/>
              <a:buChar char="●"/>
            </a:pPr>
            <a:r>
              <a:rPr lang="zh-CN" sz="3200">
                <a:solidFill>
                  <a:srgbClr val="FF9900"/>
                </a:solidFill>
              </a:rPr>
              <a:t>软件开发过程追踪和控制</a:t>
            </a:r>
            <a:endParaRPr sz="3200">
              <a:solidFill>
                <a:srgbClr val="FF9900"/>
              </a:solidFill>
            </a:endParaRPr>
          </a:p>
          <a:p>
            <a:pPr indent="-508000" lvl="0" marL="609600" rtl="0" algn="l">
              <a:spcBef>
                <a:spcPts val="0"/>
              </a:spcBef>
              <a:spcAft>
                <a:spcPts val="0"/>
              </a:spcAft>
              <a:buClr>
                <a:srgbClr val="FF9900"/>
              </a:buClr>
              <a:buSzPts val="3200"/>
              <a:buChar char="●"/>
            </a:pPr>
            <a:r>
              <a:rPr lang="zh-CN" sz="3200">
                <a:solidFill>
                  <a:srgbClr val="FF9900"/>
                </a:solidFill>
              </a:rPr>
              <a:t>软件质量保障</a:t>
            </a:r>
            <a:endParaRPr sz="3200">
              <a:solidFill>
                <a:srgbClr val="FF9900"/>
              </a:solidFill>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4" name="Shape 704"/>
        <p:cNvGrpSpPr/>
        <p:nvPr/>
      </p:nvGrpSpPr>
      <p:grpSpPr>
        <a:xfrm>
          <a:off x="0" y="0"/>
          <a:ext cx="0" cy="0"/>
          <a:chOff x="0" y="0"/>
          <a:chExt cx="0" cy="0"/>
        </a:xfrm>
      </p:grpSpPr>
      <p:sp>
        <p:nvSpPr>
          <p:cNvPr id="705" name="Google Shape;705;p84"/>
          <p:cNvSpPr txBox="1"/>
          <p:nvPr>
            <p:ph type="ctrTitle"/>
          </p:nvPr>
        </p:nvSpPr>
        <p:spPr>
          <a:xfrm>
            <a:off x="415654" y="992800"/>
            <a:ext cx="11362200" cy="7917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zh-CN" sz="6400"/>
              <a:t>软件工程的本质</a:t>
            </a:r>
            <a:endParaRPr sz="6400"/>
          </a:p>
        </p:txBody>
      </p:sp>
      <p:graphicFrame>
        <p:nvGraphicFramePr>
          <p:cNvPr id="706" name="Google Shape;706;p84"/>
          <p:cNvGraphicFramePr/>
          <p:nvPr/>
        </p:nvGraphicFramePr>
        <p:xfrm>
          <a:off x="639416" y="2027333"/>
          <a:ext cx="3000000" cy="3000000"/>
        </p:xfrm>
        <a:graphic>
          <a:graphicData uri="http://schemas.openxmlformats.org/drawingml/2006/table">
            <a:tbl>
              <a:tblPr>
                <a:noFill/>
                <a:tableStyleId>{54BBB65F-3027-4122-A36F-58FAD7917C39}</a:tableStyleId>
              </a:tblPr>
              <a:tblGrid>
                <a:gridCol w="2139800"/>
                <a:gridCol w="8998700"/>
              </a:tblGrid>
              <a:tr h="750825">
                <a:tc>
                  <a:txBody>
                    <a:bodyPr/>
                    <a:lstStyle/>
                    <a:p>
                      <a:pPr indent="0" lvl="0" marL="0" rtl="0" algn="l">
                        <a:spcBef>
                          <a:spcPts val="0"/>
                        </a:spcBef>
                        <a:spcAft>
                          <a:spcPts val="0"/>
                        </a:spcAft>
                        <a:buNone/>
                      </a:pPr>
                      <a:r>
                        <a:rPr lang="zh-CN" sz="1900"/>
                        <a:t>目标</a:t>
                      </a:r>
                      <a:endParaRPr sz="1900"/>
                    </a:p>
                  </a:txBody>
                  <a:tcPr marT="121900" marB="121900" marR="121925" marL="121925"/>
                </a:tc>
                <a:tc>
                  <a:txBody>
                    <a:bodyPr/>
                    <a:lstStyle/>
                    <a:p>
                      <a:pPr indent="0" lvl="0" marL="0" rtl="0" algn="l">
                        <a:spcBef>
                          <a:spcPts val="0"/>
                        </a:spcBef>
                        <a:spcAft>
                          <a:spcPts val="0"/>
                        </a:spcAft>
                        <a:buNone/>
                      </a:pPr>
                      <a:r>
                        <a:rPr lang="zh-CN" sz="1900">
                          <a:solidFill>
                            <a:srgbClr val="222222"/>
                          </a:solidFill>
                        </a:rPr>
                        <a:t>在时间、资源、人员这3个主要限制条件下构建满足用户需求的软件系统</a:t>
                      </a:r>
                      <a:endParaRPr sz="1900"/>
                    </a:p>
                  </a:txBody>
                  <a:tcPr marT="121900" marB="121900" marR="121925" marL="121925"/>
                </a:tc>
              </a:tr>
              <a:tr h="560400">
                <a:tc>
                  <a:txBody>
                    <a:bodyPr/>
                    <a:lstStyle/>
                    <a:p>
                      <a:pPr indent="0" lvl="0" marL="0" rtl="0" algn="l">
                        <a:spcBef>
                          <a:spcPts val="0"/>
                        </a:spcBef>
                        <a:spcAft>
                          <a:spcPts val="0"/>
                        </a:spcAft>
                        <a:buNone/>
                      </a:pPr>
                      <a:r>
                        <a:rPr lang="zh-CN" sz="1900"/>
                        <a:t>产品</a:t>
                      </a:r>
                      <a:endParaRPr sz="1900"/>
                    </a:p>
                  </a:txBody>
                  <a:tcPr marT="121900" marB="121900" marR="121925" marL="121925"/>
                </a:tc>
                <a:tc>
                  <a:txBody>
                    <a:bodyPr/>
                    <a:lstStyle/>
                    <a:p>
                      <a:pPr indent="0" lvl="0" marL="0" rtl="0" algn="l">
                        <a:spcBef>
                          <a:spcPts val="0"/>
                        </a:spcBef>
                        <a:spcAft>
                          <a:spcPts val="0"/>
                        </a:spcAft>
                        <a:buNone/>
                      </a:pPr>
                      <a:r>
                        <a:rPr lang="zh-CN" sz="1900"/>
                        <a:t>软件</a:t>
                      </a:r>
                      <a:endParaRPr sz="1900"/>
                    </a:p>
                  </a:txBody>
                  <a:tcPr marT="121900" marB="121900" marR="121925" marL="121925"/>
                </a:tc>
              </a:tr>
              <a:tr h="560400">
                <a:tc>
                  <a:txBody>
                    <a:bodyPr/>
                    <a:lstStyle/>
                    <a:p>
                      <a:pPr indent="0" lvl="0" marL="0" rtl="0" algn="l">
                        <a:spcBef>
                          <a:spcPts val="0"/>
                        </a:spcBef>
                        <a:spcAft>
                          <a:spcPts val="0"/>
                        </a:spcAft>
                        <a:buNone/>
                      </a:pPr>
                      <a:r>
                        <a:rPr lang="zh-CN" sz="1900"/>
                        <a:t>进度与时间表</a:t>
                      </a:r>
                      <a:endParaRPr sz="1900"/>
                    </a:p>
                  </a:txBody>
                  <a:tcPr marT="121900" marB="121900" marR="121925" marL="121925"/>
                </a:tc>
                <a:tc>
                  <a:txBody>
                    <a:bodyPr/>
                    <a:lstStyle/>
                    <a:p>
                      <a:pPr indent="0" lvl="0" marL="0" rtl="0" algn="l">
                        <a:spcBef>
                          <a:spcPts val="0"/>
                        </a:spcBef>
                        <a:spcAft>
                          <a:spcPts val="0"/>
                        </a:spcAft>
                        <a:buNone/>
                      </a:pPr>
                      <a:r>
                        <a:rPr lang="zh-CN" sz="1900"/>
                        <a:t>软件项目特定的进度与时间表</a:t>
                      </a:r>
                      <a:endParaRPr sz="1900"/>
                    </a:p>
                  </a:txBody>
                  <a:tcPr marT="121900" marB="121900" marR="121925" marL="121925"/>
                </a:tc>
              </a:tr>
              <a:tr h="560400">
                <a:tc>
                  <a:txBody>
                    <a:bodyPr/>
                    <a:lstStyle/>
                    <a:p>
                      <a:pPr indent="0" lvl="0" marL="0" rtl="0" algn="l">
                        <a:spcBef>
                          <a:spcPts val="0"/>
                        </a:spcBef>
                        <a:spcAft>
                          <a:spcPts val="0"/>
                        </a:spcAft>
                        <a:buNone/>
                      </a:pPr>
                      <a:r>
                        <a:rPr lang="zh-CN" sz="1900"/>
                        <a:t>关注点</a:t>
                      </a:r>
                      <a:endParaRPr sz="1900"/>
                    </a:p>
                  </a:txBody>
                  <a:tcPr marT="121900" marB="121900" marR="121925" marL="121925"/>
                </a:tc>
                <a:tc>
                  <a:txBody>
                    <a:bodyPr/>
                    <a:lstStyle/>
                    <a:p>
                      <a:pPr indent="0" lvl="0" marL="0" rtl="0" algn="l">
                        <a:spcBef>
                          <a:spcPts val="0"/>
                        </a:spcBef>
                        <a:spcAft>
                          <a:spcPts val="0"/>
                        </a:spcAft>
                        <a:buNone/>
                      </a:pPr>
                      <a:r>
                        <a:rPr lang="zh-CN" sz="1900"/>
                        <a:t>如何为用户实现价值</a:t>
                      </a:r>
                      <a:endParaRPr sz="1900"/>
                    </a:p>
                  </a:txBody>
                  <a:tcPr marT="121900" marB="121900" marR="121925" marL="121925"/>
                </a:tc>
              </a:tr>
              <a:tr h="560400">
                <a:tc>
                  <a:txBody>
                    <a:bodyPr/>
                    <a:lstStyle/>
                    <a:p>
                      <a:pPr indent="0" lvl="0" marL="0" rtl="0" algn="l">
                        <a:spcBef>
                          <a:spcPts val="0"/>
                        </a:spcBef>
                        <a:spcAft>
                          <a:spcPts val="0"/>
                        </a:spcAft>
                        <a:buNone/>
                      </a:pPr>
                      <a:r>
                        <a:rPr lang="zh-CN" sz="1900"/>
                        <a:t>变化程度</a:t>
                      </a:r>
                      <a:endParaRPr sz="1900"/>
                    </a:p>
                  </a:txBody>
                  <a:tcPr marT="121900" marB="121900" marR="121925" marL="121925"/>
                </a:tc>
                <a:tc>
                  <a:txBody>
                    <a:bodyPr/>
                    <a:lstStyle/>
                    <a:p>
                      <a:pPr indent="0" lvl="0" marL="0" rtl="0" algn="l">
                        <a:spcBef>
                          <a:spcPts val="0"/>
                        </a:spcBef>
                        <a:spcAft>
                          <a:spcPts val="0"/>
                        </a:spcAft>
                        <a:buNone/>
                      </a:pPr>
                      <a:r>
                        <a:rPr lang="zh-CN" sz="1900">
                          <a:solidFill>
                            <a:srgbClr val="222222"/>
                          </a:solidFill>
                        </a:rPr>
                        <a:t>随着技术和用户需求的不断变化，软件开发人员必须时刻调整自己的开发以适应当前的需求。同时软件工程本身也处于不断的发展中</a:t>
                      </a:r>
                      <a:endParaRPr sz="1900"/>
                    </a:p>
                  </a:txBody>
                  <a:tcPr marT="121900" marB="121900" marR="121925" marL="121925"/>
                </a:tc>
              </a:tr>
            </a:tbl>
          </a:graphicData>
        </a:graphic>
      </p:graphicFrame>
    </p:spTree>
  </p:cSld>
  <p:clrMapOvr>
    <a:masterClrMapping/>
  </p:clrMapOvr>
  <mc:AlternateContent>
    <mc:Choice Requires="p14">
      <p:transition spd="slow" p14:dur="1000">
        <p:push/>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p85"/>
          <p:cNvSpPr txBox="1"/>
          <p:nvPr>
            <p:ph idx="1" type="subTitle"/>
          </p:nvPr>
        </p:nvSpPr>
        <p:spPr>
          <a:xfrm>
            <a:off x="5433502" y="5920667"/>
            <a:ext cx="1326600" cy="6807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zh-CN" sz="1300">
                <a:solidFill>
                  <a:srgbClr val="999999"/>
                </a:solidFill>
                <a:latin typeface="Microsoft Yahei"/>
                <a:ea typeface="Microsoft Yahei"/>
                <a:cs typeface="Microsoft Yahei"/>
                <a:sym typeface="Microsoft Yahei"/>
              </a:rPr>
              <a:t>千家网络科技   </a:t>
            </a:r>
            <a:endParaRPr sz="1300">
              <a:solidFill>
                <a:srgbClr val="999999"/>
              </a:solidFill>
              <a:latin typeface="Microsoft Yahei"/>
              <a:ea typeface="Microsoft Yahei"/>
              <a:cs typeface="Microsoft Yahei"/>
              <a:sym typeface="Microsoft Yahei"/>
            </a:endParaRPr>
          </a:p>
        </p:txBody>
      </p:sp>
      <p:sp>
        <p:nvSpPr>
          <p:cNvPr id="712" name="Google Shape;712;p85"/>
          <p:cNvSpPr txBox="1"/>
          <p:nvPr/>
        </p:nvSpPr>
        <p:spPr>
          <a:xfrm>
            <a:off x="438657" y="2377367"/>
            <a:ext cx="11316300" cy="14916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lang="zh-CN" sz="6400">
                <a:latin typeface="Microsoft Yahei"/>
                <a:ea typeface="Microsoft Yahei"/>
                <a:cs typeface="Microsoft Yahei"/>
                <a:sym typeface="Microsoft Yahei"/>
              </a:rPr>
              <a:t>你眼中的软件工程师</a:t>
            </a:r>
            <a:endParaRPr sz="6400">
              <a:latin typeface="Microsoft Yahei"/>
              <a:ea typeface="Microsoft Yahei"/>
              <a:cs typeface="Microsoft Yahei"/>
              <a:sym typeface="Microsoft Yahei"/>
            </a:endParaRPr>
          </a:p>
        </p:txBody>
      </p:sp>
      <p:cxnSp>
        <p:nvCxnSpPr>
          <p:cNvPr id="713" name="Google Shape;713;p85"/>
          <p:cNvCxnSpPr/>
          <p:nvPr/>
        </p:nvCxnSpPr>
        <p:spPr>
          <a:xfrm>
            <a:off x="1101309" y="3908467"/>
            <a:ext cx="7470600" cy="0"/>
          </a:xfrm>
          <a:prstGeom prst="straightConnector1">
            <a:avLst/>
          </a:prstGeom>
          <a:noFill/>
          <a:ln cap="flat" cmpd="sng" w="9525">
            <a:solidFill>
              <a:srgbClr val="D9D9D9"/>
            </a:solidFill>
            <a:prstDash val="solid"/>
            <a:round/>
            <a:headEnd len="med" w="med" type="none"/>
            <a:tailEnd len="med" w="med" type="none"/>
          </a:ln>
        </p:spPr>
      </p:cxnSp>
      <p:cxnSp>
        <p:nvCxnSpPr>
          <p:cNvPr id="714" name="Google Shape;714;p85"/>
          <p:cNvCxnSpPr/>
          <p:nvPr/>
        </p:nvCxnSpPr>
        <p:spPr>
          <a:xfrm>
            <a:off x="3574395" y="4151133"/>
            <a:ext cx="7470600" cy="0"/>
          </a:xfrm>
          <a:prstGeom prst="straightConnector1">
            <a:avLst/>
          </a:prstGeom>
          <a:noFill/>
          <a:ln cap="flat" cmpd="sng" w="9525">
            <a:solidFill>
              <a:srgbClr val="D9D9D9"/>
            </a:solidFill>
            <a:prstDash val="solid"/>
            <a:round/>
            <a:headEnd len="med" w="med" type="none"/>
            <a:tailEnd len="med" w="med" type="none"/>
          </a:ln>
        </p:spPr>
      </p:cxnSp>
      <p:cxnSp>
        <p:nvCxnSpPr>
          <p:cNvPr id="715" name="Google Shape;715;p85"/>
          <p:cNvCxnSpPr/>
          <p:nvPr/>
        </p:nvCxnSpPr>
        <p:spPr>
          <a:xfrm>
            <a:off x="4272952" y="4433300"/>
            <a:ext cx="4054200" cy="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mc:AlternateContent>
    <mc:Choice Requires="p14">
      <p:transition spd="slow" p14:dur="1000">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41"/>
          <p:cNvSpPr txBox="1"/>
          <p:nvPr>
            <p:ph idx="1" type="body"/>
          </p:nvPr>
        </p:nvSpPr>
        <p:spPr>
          <a:xfrm>
            <a:off x="926525" y="4684475"/>
            <a:ext cx="9067800" cy="1369800"/>
          </a:xfrm>
          <a:prstGeom prst="rect">
            <a:avLst/>
          </a:prstGeom>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b="1" lang="zh-CN" sz="1800">
                <a:solidFill>
                  <a:srgbClr val="FFFFFF"/>
                </a:solidFill>
                <a:latin typeface="Calibri"/>
                <a:ea typeface="Calibri"/>
                <a:cs typeface="Calibri"/>
                <a:sym typeface="Calibri"/>
              </a:rPr>
              <a:t>按照语言统计:</a:t>
            </a:r>
            <a:endParaRPr b="1" sz="1800">
              <a:solidFill>
                <a:srgbClr val="FFFFFF"/>
              </a:solidFill>
              <a:latin typeface="Calibri"/>
              <a:ea typeface="Calibri"/>
              <a:cs typeface="Calibri"/>
              <a:sym typeface="Calibri"/>
            </a:endParaRPr>
          </a:p>
          <a:p>
            <a:pPr indent="0" lvl="0" marL="0" rtl="0" algn="l">
              <a:lnSpc>
                <a:spcPct val="115000"/>
              </a:lnSpc>
              <a:spcBef>
                <a:spcPts val="0"/>
              </a:spcBef>
              <a:spcAft>
                <a:spcPts val="0"/>
              </a:spcAft>
              <a:buNone/>
            </a:pPr>
            <a:r>
              <a:rPr lang="zh-CN" sz="1800">
                <a:solidFill>
                  <a:srgbClr val="FFFFFF"/>
                </a:solidFill>
                <a:latin typeface="Calibri"/>
                <a:ea typeface="Calibri"/>
                <a:cs typeface="Calibri"/>
                <a:sym typeface="Calibri"/>
              </a:rPr>
              <a:t>              前端+后端+h5共计70个项目,其中公共服务类11个项目,业务类共计55个</a:t>
            </a:r>
            <a:endParaRPr sz="1800">
              <a:solidFill>
                <a:srgbClr val="FFFFFF"/>
              </a:solidFill>
              <a:latin typeface="Calibri"/>
              <a:ea typeface="Calibri"/>
              <a:cs typeface="Calibri"/>
              <a:sym typeface="Calibri"/>
            </a:endParaRPr>
          </a:p>
          <a:p>
            <a:pPr indent="0" lvl="0" marL="0" rtl="0" algn="l">
              <a:lnSpc>
                <a:spcPct val="115000"/>
              </a:lnSpc>
              <a:spcBef>
                <a:spcPts val="0"/>
              </a:spcBef>
              <a:spcAft>
                <a:spcPts val="0"/>
              </a:spcAft>
              <a:buNone/>
            </a:pPr>
            <a:r>
              <a:rPr b="1" lang="zh-CN" sz="1800">
                <a:solidFill>
                  <a:srgbClr val="FFFFFF"/>
                </a:solidFill>
                <a:latin typeface="Calibri"/>
                <a:ea typeface="Calibri"/>
                <a:cs typeface="Calibri"/>
                <a:sym typeface="Calibri"/>
              </a:rPr>
              <a:t>按照项目分类统计</a:t>
            </a:r>
            <a:r>
              <a:rPr lang="zh-CN" sz="1800">
                <a:solidFill>
                  <a:srgbClr val="FFFFFF"/>
                </a:solidFill>
                <a:latin typeface="Calibri"/>
                <a:ea typeface="Calibri"/>
                <a:cs typeface="Calibri"/>
                <a:sym typeface="Calibri"/>
              </a:rPr>
              <a:t>:</a:t>
            </a:r>
            <a:endParaRPr sz="1800">
              <a:solidFill>
                <a:srgbClr val="FFFFFF"/>
              </a:solidFill>
              <a:latin typeface="Calibri"/>
              <a:ea typeface="Calibri"/>
              <a:cs typeface="Calibri"/>
              <a:sym typeface="Calibri"/>
            </a:endParaRPr>
          </a:p>
          <a:p>
            <a:pPr indent="0" lvl="0" marL="0" rtl="0" algn="l">
              <a:lnSpc>
                <a:spcPct val="115000"/>
              </a:lnSpc>
              <a:spcBef>
                <a:spcPts val="0"/>
              </a:spcBef>
              <a:spcAft>
                <a:spcPts val="0"/>
              </a:spcAft>
              <a:buNone/>
            </a:pPr>
            <a:r>
              <a:rPr lang="zh-CN" sz="1800">
                <a:solidFill>
                  <a:srgbClr val="FFFFFF"/>
                </a:solidFill>
                <a:latin typeface="Calibri"/>
                <a:ea typeface="Calibri"/>
                <a:cs typeface="Calibri"/>
                <a:sym typeface="Calibri"/>
              </a:rPr>
              <a:t>              38个项目</a:t>
            </a:r>
            <a:endParaRPr sz="1800">
              <a:solidFill>
                <a:srgbClr val="FFFFFF"/>
              </a:solidFill>
              <a:latin typeface="Calibri"/>
              <a:ea typeface="Calibri"/>
              <a:cs typeface="Calibri"/>
              <a:sym typeface="Calibri"/>
            </a:endParaRPr>
          </a:p>
          <a:p>
            <a:pPr indent="0" lvl="0" marL="0" rtl="0" algn="ctr">
              <a:spcBef>
                <a:spcPts val="0"/>
              </a:spcBef>
              <a:spcAft>
                <a:spcPts val="2100"/>
              </a:spcAft>
              <a:buNone/>
            </a:pPr>
            <a:r>
              <a:t/>
            </a:r>
            <a:endParaRPr/>
          </a:p>
        </p:txBody>
      </p:sp>
      <p:pic>
        <p:nvPicPr>
          <p:cNvPr id="400" name="Google Shape;400;p41" title="Points scored"/>
          <p:cNvPicPr preferRelativeResize="0"/>
          <p:nvPr/>
        </p:nvPicPr>
        <p:blipFill>
          <a:blip r:embed="rId3">
            <a:alphaModFix/>
          </a:blip>
          <a:stretch>
            <a:fillRect/>
          </a:stretch>
        </p:blipFill>
        <p:spPr>
          <a:xfrm>
            <a:off x="926525" y="231800"/>
            <a:ext cx="6553383" cy="4052175"/>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86"/>
          <p:cNvSpPr txBox="1"/>
          <p:nvPr>
            <p:ph idx="1" type="subTitle"/>
          </p:nvPr>
        </p:nvSpPr>
        <p:spPr>
          <a:xfrm>
            <a:off x="5433502" y="5920667"/>
            <a:ext cx="1326600" cy="6807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zh-CN" sz="1300">
                <a:solidFill>
                  <a:srgbClr val="999999"/>
                </a:solidFill>
                <a:latin typeface="Microsoft Yahei"/>
                <a:ea typeface="Microsoft Yahei"/>
                <a:cs typeface="Microsoft Yahei"/>
                <a:sym typeface="Microsoft Yahei"/>
              </a:rPr>
              <a:t>千家网络科技   </a:t>
            </a:r>
            <a:endParaRPr sz="1300">
              <a:solidFill>
                <a:srgbClr val="999999"/>
              </a:solidFill>
              <a:latin typeface="Microsoft Yahei"/>
              <a:ea typeface="Microsoft Yahei"/>
              <a:cs typeface="Microsoft Yahei"/>
              <a:sym typeface="Microsoft Yahei"/>
            </a:endParaRPr>
          </a:p>
        </p:txBody>
      </p:sp>
      <p:sp>
        <p:nvSpPr>
          <p:cNvPr id="721" name="Google Shape;721;p86"/>
          <p:cNvSpPr txBox="1"/>
          <p:nvPr/>
        </p:nvSpPr>
        <p:spPr>
          <a:xfrm>
            <a:off x="177390" y="156267"/>
            <a:ext cx="2457600" cy="61041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zh-CN" sz="1900"/>
              <a:t>具备专业知识</a:t>
            </a:r>
            <a:endParaRPr sz="1900"/>
          </a:p>
          <a:p>
            <a:pPr indent="0" lvl="0" marL="0" rtl="0" algn="l">
              <a:spcBef>
                <a:spcPts val="0"/>
              </a:spcBef>
              <a:spcAft>
                <a:spcPts val="0"/>
              </a:spcAft>
              <a:buNone/>
            </a:pPr>
            <a:r>
              <a:rPr lang="zh-CN" sz="1900"/>
              <a:t>全局</a:t>
            </a:r>
            <a:endParaRPr sz="1900"/>
          </a:p>
          <a:p>
            <a:pPr indent="0" lvl="0" marL="0" rtl="0" algn="l">
              <a:spcBef>
                <a:spcPts val="0"/>
              </a:spcBef>
              <a:spcAft>
                <a:spcPts val="0"/>
              </a:spcAft>
              <a:buNone/>
            </a:pPr>
            <a:r>
              <a:rPr lang="zh-CN" sz="1900">
                <a:solidFill>
                  <a:schemeClr val="dk1"/>
                </a:solidFill>
              </a:rPr>
              <a:t>严谨的思维逻辑</a:t>
            </a:r>
            <a:endParaRPr sz="1900">
              <a:solidFill>
                <a:schemeClr val="dk1"/>
              </a:solidFill>
            </a:endParaRPr>
          </a:p>
          <a:p>
            <a:pPr indent="0" lvl="0" marL="0" rtl="0" algn="l">
              <a:spcBef>
                <a:spcPts val="0"/>
              </a:spcBef>
              <a:spcAft>
                <a:spcPts val="0"/>
              </a:spcAft>
              <a:buNone/>
            </a:pPr>
            <a:r>
              <a:rPr lang="zh-CN" sz="1900">
                <a:solidFill>
                  <a:schemeClr val="dk1"/>
                </a:solidFill>
              </a:rPr>
              <a:t>预估风险</a:t>
            </a:r>
            <a:endParaRPr sz="1900">
              <a:solidFill>
                <a:schemeClr val="dk1"/>
              </a:solidFill>
            </a:endParaRPr>
          </a:p>
          <a:p>
            <a:pPr indent="0" lvl="0" marL="0" rtl="0" algn="l">
              <a:spcBef>
                <a:spcPts val="0"/>
              </a:spcBef>
              <a:spcAft>
                <a:spcPts val="0"/>
              </a:spcAft>
              <a:buNone/>
            </a:pPr>
            <a:r>
              <a:rPr lang="zh-CN" sz="1900">
                <a:solidFill>
                  <a:schemeClr val="dk1"/>
                </a:solidFill>
              </a:rPr>
              <a:t>了解客户需求+1</a:t>
            </a:r>
            <a:endParaRPr sz="1900">
              <a:solidFill>
                <a:schemeClr val="dk1"/>
              </a:solidFill>
            </a:endParaRPr>
          </a:p>
          <a:p>
            <a:pPr indent="0" lvl="0" marL="0" rtl="0" algn="l">
              <a:spcBef>
                <a:spcPts val="0"/>
              </a:spcBef>
              <a:spcAft>
                <a:spcPts val="0"/>
              </a:spcAft>
              <a:buNone/>
            </a:pPr>
            <a:r>
              <a:rPr lang="zh-CN" sz="1900">
                <a:solidFill>
                  <a:schemeClr val="dk1"/>
                </a:solidFill>
              </a:rPr>
              <a:t>换位思考</a:t>
            </a:r>
            <a:endParaRPr sz="1900">
              <a:solidFill>
                <a:schemeClr val="dk1"/>
              </a:solidFill>
            </a:endParaRPr>
          </a:p>
          <a:p>
            <a:pPr indent="0" lvl="0" marL="0" rtl="0" algn="l">
              <a:spcBef>
                <a:spcPts val="0"/>
              </a:spcBef>
              <a:spcAft>
                <a:spcPts val="0"/>
              </a:spcAft>
              <a:buNone/>
            </a:pPr>
            <a:r>
              <a:rPr lang="zh-CN" sz="1900">
                <a:solidFill>
                  <a:schemeClr val="dk1"/>
                </a:solidFill>
              </a:rPr>
              <a:t>敬业</a:t>
            </a:r>
            <a:endParaRPr sz="1900">
              <a:solidFill>
                <a:schemeClr val="dk1"/>
              </a:solidFill>
            </a:endParaRPr>
          </a:p>
          <a:p>
            <a:pPr indent="0" lvl="0" marL="0" rtl="0" algn="l">
              <a:spcBef>
                <a:spcPts val="0"/>
              </a:spcBef>
              <a:spcAft>
                <a:spcPts val="0"/>
              </a:spcAft>
              <a:buNone/>
            </a:pPr>
            <a:r>
              <a:rPr lang="zh-CN" sz="1900">
                <a:solidFill>
                  <a:schemeClr val="dk1"/>
                </a:solidFill>
              </a:rPr>
              <a:t>团队协作能力+1</a:t>
            </a:r>
            <a:endParaRPr sz="1900">
              <a:solidFill>
                <a:schemeClr val="dk1"/>
              </a:solidFill>
            </a:endParaRPr>
          </a:p>
          <a:p>
            <a:pPr indent="0" lvl="0" marL="0" rtl="0" algn="l">
              <a:spcBef>
                <a:spcPts val="0"/>
              </a:spcBef>
              <a:spcAft>
                <a:spcPts val="0"/>
              </a:spcAft>
              <a:buNone/>
            </a:pPr>
            <a:r>
              <a:rPr lang="zh-CN" sz="1900">
                <a:solidFill>
                  <a:srgbClr val="FF0000"/>
                </a:solidFill>
              </a:rPr>
              <a:t>沟通能力+2</a:t>
            </a:r>
            <a:endParaRPr sz="1900">
              <a:solidFill>
                <a:srgbClr val="FF0000"/>
              </a:solidFill>
            </a:endParaRPr>
          </a:p>
          <a:p>
            <a:pPr indent="0" lvl="0" marL="0" rtl="0" algn="l">
              <a:spcBef>
                <a:spcPts val="0"/>
              </a:spcBef>
              <a:spcAft>
                <a:spcPts val="0"/>
              </a:spcAft>
              <a:buNone/>
            </a:pPr>
            <a:r>
              <a:rPr lang="zh-CN" sz="1900">
                <a:solidFill>
                  <a:srgbClr val="FF0000"/>
                </a:solidFill>
              </a:rPr>
              <a:t>学习能力+2</a:t>
            </a:r>
            <a:endParaRPr sz="1900">
              <a:solidFill>
                <a:srgbClr val="FF0000"/>
              </a:solidFill>
            </a:endParaRPr>
          </a:p>
          <a:p>
            <a:pPr indent="0" lvl="0" marL="0" rtl="0" algn="l">
              <a:spcBef>
                <a:spcPts val="0"/>
              </a:spcBef>
              <a:spcAft>
                <a:spcPts val="0"/>
              </a:spcAft>
              <a:buNone/>
            </a:pPr>
            <a:r>
              <a:rPr lang="zh-CN" sz="1900">
                <a:solidFill>
                  <a:schemeClr val="dk1"/>
                </a:solidFill>
              </a:rPr>
              <a:t>团队精神</a:t>
            </a:r>
            <a:endParaRPr sz="1900">
              <a:solidFill>
                <a:schemeClr val="dk1"/>
              </a:solidFill>
            </a:endParaRPr>
          </a:p>
          <a:p>
            <a:pPr indent="0" lvl="0" marL="0" rtl="0" algn="l">
              <a:spcBef>
                <a:spcPts val="0"/>
              </a:spcBef>
              <a:spcAft>
                <a:spcPts val="0"/>
              </a:spcAft>
              <a:buNone/>
            </a:pPr>
            <a:r>
              <a:rPr lang="zh-CN" sz="1900">
                <a:solidFill>
                  <a:schemeClr val="dk1"/>
                </a:solidFill>
              </a:rPr>
              <a:t>应变能力+1</a:t>
            </a:r>
            <a:endParaRPr sz="1900">
              <a:solidFill>
                <a:schemeClr val="dk1"/>
              </a:solidFill>
            </a:endParaRPr>
          </a:p>
          <a:p>
            <a:pPr indent="0" lvl="0" marL="0" rtl="0" algn="l">
              <a:spcBef>
                <a:spcPts val="0"/>
              </a:spcBef>
              <a:spcAft>
                <a:spcPts val="0"/>
              </a:spcAft>
              <a:buNone/>
            </a:pPr>
            <a:r>
              <a:rPr lang="zh-CN" sz="1900">
                <a:solidFill>
                  <a:schemeClr val="dk1"/>
                </a:solidFill>
              </a:rPr>
              <a:t>稳重</a:t>
            </a:r>
            <a:endParaRPr sz="1900">
              <a:solidFill>
                <a:schemeClr val="dk1"/>
              </a:solidFill>
            </a:endParaRPr>
          </a:p>
          <a:p>
            <a:pPr indent="0" lvl="0" marL="0" rtl="0" algn="l">
              <a:spcBef>
                <a:spcPts val="0"/>
              </a:spcBef>
              <a:spcAft>
                <a:spcPts val="0"/>
              </a:spcAft>
              <a:buNone/>
            </a:pPr>
            <a:r>
              <a:rPr lang="zh-CN" sz="1900">
                <a:solidFill>
                  <a:schemeClr val="dk1"/>
                </a:solidFill>
              </a:rPr>
              <a:t>幽默感</a:t>
            </a:r>
            <a:endParaRPr sz="1900">
              <a:solidFill>
                <a:schemeClr val="dk1"/>
              </a:solidFill>
            </a:endParaRPr>
          </a:p>
          <a:p>
            <a:pPr indent="0" lvl="0" marL="0" rtl="0" algn="l">
              <a:spcBef>
                <a:spcPts val="0"/>
              </a:spcBef>
              <a:spcAft>
                <a:spcPts val="0"/>
              </a:spcAft>
              <a:buNone/>
            </a:pPr>
            <a:r>
              <a:rPr lang="zh-CN" sz="1900">
                <a:solidFill>
                  <a:schemeClr val="dk1"/>
                </a:solidFill>
              </a:rPr>
              <a:t>身体好</a:t>
            </a:r>
            <a:endParaRPr sz="1900">
              <a:solidFill>
                <a:schemeClr val="dk1"/>
              </a:solidFill>
            </a:endParaRPr>
          </a:p>
          <a:p>
            <a:pPr indent="0" lvl="0" marL="0" rtl="0" algn="l">
              <a:spcBef>
                <a:spcPts val="0"/>
              </a:spcBef>
              <a:spcAft>
                <a:spcPts val="0"/>
              </a:spcAft>
              <a:buNone/>
            </a:pPr>
            <a:r>
              <a:rPr lang="zh-CN" sz="1900">
                <a:solidFill>
                  <a:schemeClr val="dk1"/>
                </a:solidFill>
              </a:rPr>
              <a:t>耐心</a:t>
            </a:r>
            <a:endParaRPr sz="1900">
              <a:solidFill>
                <a:schemeClr val="dk1"/>
              </a:solidFill>
            </a:endParaRPr>
          </a:p>
          <a:p>
            <a:pPr indent="0" lvl="0" marL="0" rtl="0" algn="l">
              <a:spcBef>
                <a:spcPts val="0"/>
              </a:spcBef>
              <a:spcAft>
                <a:spcPts val="0"/>
              </a:spcAft>
              <a:buNone/>
            </a:pPr>
            <a:r>
              <a:rPr lang="zh-CN" sz="1900">
                <a:solidFill>
                  <a:srgbClr val="FF0000"/>
                </a:solidFill>
              </a:rPr>
              <a:t>解决问题的能力+5</a:t>
            </a:r>
            <a:endParaRPr sz="1900">
              <a:solidFill>
                <a:srgbClr val="FF0000"/>
              </a:solidFill>
            </a:endParaRPr>
          </a:p>
          <a:p>
            <a:pPr indent="0" lvl="0" marL="0" rtl="0" algn="l">
              <a:spcBef>
                <a:spcPts val="0"/>
              </a:spcBef>
              <a:spcAft>
                <a:spcPts val="0"/>
              </a:spcAft>
              <a:buNone/>
            </a:pPr>
            <a:r>
              <a:rPr lang="zh-CN" sz="1900">
                <a:solidFill>
                  <a:srgbClr val="FF0000"/>
                </a:solidFill>
              </a:rPr>
              <a:t>责任心+4</a:t>
            </a:r>
            <a:endParaRPr sz="1900">
              <a:solidFill>
                <a:srgbClr val="FF0000"/>
              </a:solidFill>
            </a:endParaRPr>
          </a:p>
          <a:p>
            <a:pPr indent="0" lvl="0" marL="0" rtl="0" algn="l">
              <a:spcBef>
                <a:spcPts val="0"/>
              </a:spcBef>
              <a:spcAft>
                <a:spcPts val="0"/>
              </a:spcAft>
              <a:buNone/>
            </a:pPr>
            <a:r>
              <a:rPr lang="zh-CN" sz="1900">
                <a:solidFill>
                  <a:schemeClr val="dk1"/>
                </a:solidFill>
              </a:rPr>
              <a:t>独自完成软件的能力</a:t>
            </a:r>
            <a:endParaRPr sz="1900">
              <a:solidFill>
                <a:schemeClr val="dk1"/>
              </a:solidFill>
            </a:endParaRPr>
          </a:p>
          <a:p>
            <a:pPr indent="0" lvl="0" marL="0" rtl="0" algn="l">
              <a:spcBef>
                <a:spcPts val="0"/>
              </a:spcBef>
              <a:spcAft>
                <a:spcPts val="0"/>
              </a:spcAft>
              <a:buNone/>
            </a:pPr>
            <a:r>
              <a:rPr lang="zh-CN" sz="1900">
                <a:solidFill>
                  <a:schemeClr val="dk1"/>
                </a:solidFill>
              </a:rPr>
              <a:t>找bug能力</a:t>
            </a:r>
            <a:endParaRPr sz="1900">
              <a:solidFill>
                <a:schemeClr val="dk1"/>
              </a:solidFill>
            </a:endParaRPr>
          </a:p>
          <a:p>
            <a:pPr indent="0" lvl="0" marL="0" rtl="0" algn="l">
              <a:spcBef>
                <a:spcPts val="0"/>
              </a:spcBef>
              <a:spcAft>
                <a:spcPts val="0"/>
              </a:spcAft>
              <a:buNone/>
            </a:pPr>
            <a:r>
              <a:rPr lang="zh-CN" sz="1900">
                <a:solidFill>
                  <a:schemeClr val="dk1"/>
                </a:solidFill>
              </a:rPr>
              <a:t>释放压力</a:t>
            </a:r>
            <a:endParaRPr sz="1900"/>
          </a:p>
        </p:txBody>
      </p:sp>
      <p:sp>
        <p:nvSpPr>
          <p:cNvPr id="722" name="Google Shape;722;p86"/>
          <p:cNvSpPr txBox="1"/>
          <p:nvPr/>
        </p:nvSpPr>
        <p:spPr>
          <a:xfrm>
            <a:off x="2635007" y="156267"/>
            <a:ext cx="2694300" cy="61041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zh-CN" sz="1900">
                <a:solidFill>
                  <a:schemeClr val="dk1"/>
                </a:solidFill>
              </a:rPr>
              <a:t>影响力+1</a:t>
            </a:r>
            <a:endParaRPr sz="1900">
              <a:solidFill>
                <a:schemeClr val="dk1"/>
              </a:solidFill>
            </a:endParaRPr>
          </a:p>
          <a:p>
            <a:pPr indent="0" lvl="0" marL="0" rtl="0" algn="l">
              <a:spcBef>
                <a:spcPts val="0"/>
              </a:spcBef>
              <a:spcAft>
                <a:spcPts val="0"/>
              </a:spcAft>
              <a:buNone/>
            </a:pPr>
            <a:r>
              <a:rPr lang="zh-CN" sz="1900">
                <a:solidFill>
                  <a:schemeClr val="dk1"/>
                </a:solidFill>
              </a:rPr>
              <a:t>复盘自省能力</a:t>
            </a:r>
            <a:endParaRPr sz="1900">
              <a:solidFill>
                <a:schemeClr val="dk1"/>
              </a:solidFill>
            </a:endParaRPr>
          </a:p>
          <a:p>
            <a:pPr indent="0" lvl="0" marL="0" rtl="0" algn="l">
              <a:spcBef>
                <a:spcPts val="0"/>
              </a:spcBef>
              <a:spcAft>
                <a:spcPts val="0"/>
              </a:spcAft>
              <a:buNone/>
            </a:pPr>
            <a:r>
              <a:rPr lang="zh-CN" sz="1900">
                <a:solidFill>
                  <a:schemeClr val="dk1"/>
                </a:solidFill>
              </a:rPr>
              <a:t>发现问题的眼睛+1</a:t>
            </a:r>
            <a:endParaRPr sz="1900">
              <a:solidFill>
                <a:schemeClr val="dk1"/>
              </a:solidFill>
            </a:endParaRPr>
          </a:p>
          <a:p>
            <a:pPr indent="0" lvl="0" marL="0" rtl="0" algn="l">
              <a:spcBef>
                <a:spcPts val="0"/>
              </a:spcBef>
              <a:spcAft>
                <a:spcPts val="0"/>
              </a:spcAft>
              <a:buNone/>
            </a:pPr>
            <a:r>
              <a:rPr lang="zh-CN" sz="1900">
                <a:solidFill>
                  <a:schemeClr val="dk1"/>
                </a:solidFill>
              </a:rPr>
              <a:t>友好+1</a:t>
            </a:r>
            <a:endParaRPr sz="1900">
              <a:solidFill>
                <a:schemeClr val="dk1"/>
              </a:solidFill>
            </a:endParaRPr>
          </a:p>
          <a:p>
            <a:pPr indent="0" lvl="0" marL="0" rtl="0" algn="l">
              <a:spcBef>
                <a:spcPts val="0"/>
              </a:spcBef>
              <a:spcAft>
                <a:spcPts val="0"/>
              </a:spcAft>
              <a:buNone/>
            </a:pPr>
            <a:r>
              <a:rPr lang="zh-CN" sz="1900">
                <a:solidFill>
                  <a:schemeClr val="dk1"/>
                </a:solidFill>
              </a:rPr>
              <a:t>理解能力+1</a:t>
            </a:r>
            <a:endParaRPr sz="1900">
              <a:solidFill>
                <a:schemeClr val="dk1"/>
              </a:solidFill>
            </a:endParaRPr>
          </a:p>
          <a:p>
            <a:pPr indent="0" lvl="0" marL="0" rtl="0" algn="l">
              <a:spcBef>
                <a:spcPts val="0"/>
              </a:spcBef>
              <a:spcAft>
                <a:spcPts val="0"/>
              </a:spcAft>
              <a:buNone/>
            </a:pPr>
            <a:r>
              <a:rPr lang="zh-CN" sz="1900">
                <a:solidFill>
                  <a:schemeClr val="dk1"/>
                </a:solidFill>
              </a:rPr>
              <a:t>带新人能力</a:t>
            </a:r>
            <a:endParaRPr sz="1900">
              <a:solidFill>
                <a:schemeClr val="dk1"/>
              </a:solidFill>
            </a:endParaRPr>
          </a:p>
          <a:p>
            <a:pPr indent="0" lvl="0" marL="0" rtl="0" algn="l">
              <a:spcBef>
                <a:spcPts val="0"/>
              </a:spcBef>
              <a:spcAft>
                <a:spcPts val="0"/>
              </a:spcAft>
              <a:buNone/>
            </a:pPr>
            <a:r>
              <a:rPr lang="zh-CN" sz="1900">
                <a:solidFill>
                  <a:schemeClr val="dk1"/>
                </a:solidFill>
              </a:rPr>
              <a:t>创新能力</a:t>
            </a:r>
            <a:endParaRPr sz="1900">
              <a:solidFill>
                <a:schemeClr val="dk1"/>
              </a:solidFill>
            </a:endParaRPr>
          </a:p>
          <a:p>
            <a:pPr indent="0" lvl="0" marL="0" rtl="0" algn="l">
              <a:spcBef>
                <a:spcPts val="0"/>
              </a:spcBef>
              <a:spcAft>
                <a:spcPts val="0"/>
              </a:spcAft>
              <a:buNone/>
            </a:pPr>
            <a:r>
              <a:rPr lang="zh-CN" sz="1900">
                <a:solidFill>
                  <a:schemeClr val="dk1"/>
                </a:solidFill>
              </a:rPr>
              <a:t>主动性</a:t>
            </a:r>
            <a:endParaRPr sz="1900">
              <a:solidFill>
                <a:schemeClr val="dk1"/>
              </a:solidFill>
            </a:endParaRPr>
          </a:p>
          <a:p>
            <a:pPr indent="0" lvl="0" marL="0" rtl="0" algn="l">
              <a:spcBef>
                <a:spcPts val="0"/>
              </a:spcBef>
              <a:spcAft>
                <a:spcPts val="0"/>
              </a:spcAft>
              <a:buNone/>
            </a:pPr>
            <a:r>
              <a:rPr lang="zh-CN" sz="1900">
                <a:solidFill>
                  <a:schemeClr val="dk1"/>
                </a:solidFill>
              </a:rPr>
              <a:t>审美能力</a:t>
            </a:r>
            <a:endParaRPr sz="1900">
              <a:solidFill>
                <a:schemeClr val="dk1"/>
              </a:solidFill>
            </a:endParaRPr>
          </a:p>
          <a:p>
            <a:pPr indent="0" lvl="0" marL="0" rtl="0" algn="l">
              <a:spcBef>
                <a:spcPts val="0"/>
              </a:spcBef>
              <a:spcAft>
                <a:spcPts val="0"/>
              </a:spcAft>
              <a:buNone/>
            </a:pPr>
            <a:r>
              <a:rPr lang="zh-CN" sz="1900">
                <a:solidFill>
                  <a:schemeClr val="dk1"/>
                </a:solidFill>
              </a:rPr>
              <a:t>抗压能力</a:t>
            </a:r>
            <a:endParaRPr sz="1900">
              <a:solidFill>
                <a:schemeClr val="dk1"/>
              </a:solidFill>
            </a:endParaRPr>
          </a:p>
          <a:p>
            <a:pPr indent="0" lvl="0" marL="0" rtl="0" algn="l">
              <a:spcBef>
                <a:spcPts val="0"/>
              </a:spcBef>
              <a:spcAft>
                <a:spcPts val="0"/>
              </a:spcAft>
              <a:buNone/>
            </a:pPr>
            <a:r>
              <a:rPr lang="zh-CN" sz="1900">
                <a:solidFill>
                  <a:schemeClr val="dk1"/>
                </a:solidFill>
              </a:rPr>
              <a:t>良好的心态</a:t>
            </a:r>
            <a:endParaRPr sz="1900">
              <a:solidFill>
                <a:schemeClr val="dk1"/>
              </a:solidFill>
            </a:endParaRPr>
          </a:p>
          <a:p>
            <a:pPr indent="0" lvl="0" marL="0" rtl="0" algn="l">
              <a:spcBef>
                <a:spcPts val="0"/>
              </a:spcBef>
              <a:spcAft>
                <a:spcPts val="0"/>
              </a:spcAft>
              <a:buNone/>
            </a:pPr>
            <a:r>
              <a:rPr lang="zh-CN" sz="1900">
                <a:solidFill>
                  <a:schemeClr val="dk1"/>
                </a:solidFill>
              </a:rPr>
              <a:t>方向感</a:t>
            </a:r>
            <a:endParaRPr sz="1900">
              <a:solidFill>
                <a:schemeClr val="dk1"/>
              </a:solidFill>
            </a:endParaRPr>
          </a:p>
          <a:p>
            <a:pPr indent="0" lvl="0" marL="0" rtl="0" algn="l">
              <a:spcBef>
                <a:spcPts val="0"/>
              </a:spcBef>
              <a:spcAft>
                <a:spcPts val="0"/>
              </a:spcAft>
              <a:buNone/>
            </a:pPr>
            <a:r>
              <a:rPr lang="zh-CN" sz="1900">
                <a:solidFill>
                  <a:schemeClr val="dk1"/>
                </a:solidFill>
              </a:rPr>
              <a:t>适应能力</a:t>
            </a:r>
            <a:endParaRPr sz="1900">
              <a:solidFill>
                <a:schemeClr val="dk1"/>
              </a:solidFill>
            </a:endParaRPr>
          </a:p>
          <a:p>
            <a:pPr indent="0" lvl="0" marL="0" rtl="0" algn="l">
              <a:spcBef>
                <a:spcPts val="0"/>
              </a:spcBef>
              <a:spcAft>
                <a:spcPts val="0"/>
              </a:spcAft>
              <a:buNone/>
            </a:pPr>
            <a:r>
              <a:rPr lang="zh-CN" sz="1900">
                <a:solidFill>
                  <a:schemeClr val="dk1"/>
                </a:solidFill>
              </a:rPr>
              <a:t>自信(具备专业知识)</a:t>
            </a:r>
            <a:endParaRPr sz="1900">
              <a:solidFill>
                <a:schemeClr val="dk1"/>
              </a:solidFill>
            </a:endParaRPr>
          </a:p>
          <a:p>
            <a:pPr indent="0" lvl="0" marL="0" rtl="0" algn="l">
              <a:spcBef>
                <a:spcPts val="0"/>
              </a:spcBef>
              <a:spcAft>
                <a:spcPts val="0"/>
              </a:spcAft>
              <a:buNone/>
            </a:pPr>
            <a:r>
              <a:rPr lang="zh-CN" sz="1900">
                <a:solidFill>
                  <a:schemeClr val="dk1"/>
                </a:solidFill>
              </a:rPr>
              <a:t>个人目标</a:t>
            </a:r>
            <a:endParaRPr sz="1900">
              <a:solidFill>
                <a:schemeClr val="dk1"/>
              </a:solidFill>
            </a:endParaRPr>
          </a:p>
          <a:p>
            <a:pPr indent="0" lvl="0" marL="0" rtl="0" algn="l">
              <a:spcBef>
                <a:spcPts val="0"/>
              </a:spcBef>
              <a:spcAft>
                <a:spcPts val="0"/>
              </a:spcAft>
              <a:buNone/>
            </a:pPr>
            <a:r>
              <a:rPr lang="zh-CN" sz="1900">
                <a:solidFill>
                  <a:schemeClr val="dk1"/>
                </a:solidFill>
              </a:rPr>
              <a:t>擅长的领域</a:t>
            </a:r>
            <a:endParaRPr sz="1900">
              <a:solidFill>
                <a:schemeClr val="dk1"/>
              </a:solidFill>
            </a:endParaRPr>
          </a:p>
          <a:p>
            <a:pPr indent="0" lvl="0" marL="0" rtl="0" algn="l">
              <a:spcBef>
                <a:spcPts val="0"/>
              </a:spcBef>
              <a:spcAft>
                <a:spcPts val="0"/>
              </a:spcAft>
              <a:buNone/>
            </a:pPr>
            <a:r>
              <a:rPr lang="zh-CN" sz="1900">
                <a:solidFill>
                  <a:schemeClr val="dk1"/>
                </a:solidFill>
              </a:rPr>
              <a:t>独到的见解</a:t>
            </a:r>
            <a:endParaRPr sz="1900">
              <a:solidFill>
                <a:schemeClr val="dk1"/>
              </a:solidFill>
            </a:endParaRPr>
          </a:p>
          <a:p>
            <a:pPr indent="0" lvl="0" marL="0" rtl="0" algn="l">
              <a:spcBef>
                <a:spcPts val="0"/>
              </a:spcBef>
              <a:spcAft>
                <a:spcPts val="0"/>
              </a:spcAft>
              <a:buNone/>
            </a:pPr>
            <a:r>
              <a:rPr lang="zh-CN" sz="1900">
                <a:solidFill>
                  <a:srgbClr val="FF0000"/>
                </a:solidFill>
              </a:rPr>
              <a:t>吸收能力+2</a:t>
            </a:r>
            <a:endParaRPr sz="1900">
              <a:solidFill>
                <a:srgbClr val="FF0000"/>
              </a:solidFill>
            </a:endParaRPr>
          </a:p>
          <a:p>
            <a:pPr indent="0" lvl="0" marL="0" rtl="0" algn="l">
              <a:spcBef>
                <a:spcPts val="0"/>
              </a:spcBef>
              <a:spcAft>
                <a:spcPts val="0"/>
              </a:spcAft>
              <a:buNone/>
            </a:pPr>
            <a:r>
              <a:rPr lang="zh-CN" sz="1900">
                <a:solidFill>
                  <a:schemeClr val="dk1"/>
                </a:solidFill>
              </a:rPr>
              <a:t>轻重缓急(时间管理)+1</a:t>
            </a:r>
            <a:endParaRPr sz="1900">
              <a:solidFill>
                <a:schemeClr val="dk1"/>
              </a:solidFill>
            </a:endParaRPr>
          </a:p>
          <a:p>
            <a:pPr indent="0" lvl="0" marL="0" rtl="0" algn="l">
              <a:spcBef>
                <a:spcPts val="0"/>
              </a:spcBef>
              <a:spcAft>
                <a:spcPts val="0"/>
              </a:spcAft>
              <a:buNone/>
            </a:pPr>
            <a:r>
              <a:rPr lang="zh-CN" sz="1900">
                <a:solidFill>
                  <a:schemeClr val="dk1"/>
                </a:solidFill>
              </a:rPr>
              <a:t>取舍(有舍有得)</a:t>
            </a:r>
            <a:endParaRPr sz="1900">
              <a:solidFill>
                <a:schemeClr val="dk1"/>
              </a:solidFill>
            </a:endParaRPr>
          </a:p>
          <a:p>
            <a:pPr indent="0" lvl="0" marL="0" rtl="0" algn="l">
              <a:spcBef>
                <a:spcPts val="0"/>
              </a:spcBef>
              <a:spcAft>
                <a:spcPts val="0"/>
              </a:spcAft>
              <a:buClr>
                <a:schemeClr val="dk1"/>
              </a:buClr>
              <a:buSzPts val="1500"/>
              <a:buFont typeface="Arial"/>
              <a:buNone/>
            </a:pPr>
            <a:r>
              <a:rPr lang="zh-CN" sz="1900">
                <a:solidFill>
                  <a:schemeClr val="dk1"/>
                </a:solidFill>
              </a:rPr>
              <a:t>积极乐观</a:t>
            </a:r>
            <a:endParaRPr sz="1900">
              <a:solidFill>
                <a:schemeClr val="dk1"/>
              </a:solidFill>
            </a:endParaRPr>
          </a:p>
        </p:txBody>
      </p:sp>
      <p:sp>
        <p:nvSpPr>
          <p:cNvPr id="723" name="Google Shape;723;p86"/>
          <p:cNvSpPr txBox="1"/>
          <p:nvPr/>
        </p:nvSpPr>
        <p:spPr>
          <a:xfrm>
            <a:off x="5433502" y="156267"/>
            <a:ext cx="2694300" cy="61041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zh-CN" sz="1900">
                <a:solidFill>
                  <a:schemeClr val="dk1"/>
                </a:solidFill>
              </a:rPr>
              <a:t>精益求精</a:t>
            </a:r>
            <a:endParaRPr sz="1900">
              <a:solidFill>
                <a:schemeClr val="dk1"/>
              </a:solidFill>
            </a:endParaRPr>
          </a:p>
          <a:p>
            <a:pPr indent="0" lvl="0" marL="0" rtl="0" algn="l">
              <a:spcBef>
                <a:spcPts val="0"/>
              </a:spcBef>
              <a:spcAft>
                <a:spcPts val="0"/>
              </a:spcAft>
              <a:buNone/>
            </a:pPr>
            <a:r>
              <a:rPr lang="zh-CN" sz="1900">
                <a:solidFill>
                  <a:schemeClr val="dk1"/>
                </a:solidFill>
              </a:rPr>
              <a:t>分享奉献精神</a:t>
            </a:r>
            <a:endParaRPr sz="1900">
              <a:solidFill>
                <a:schemeClr val="dk1"/>
              </a:solidFill>
            </a:endParaRPr>
          </a:p>
          <a:p>
            <a:pPr indent="0" lvl="0" marL="0" rtl="0" algn="l">
              <a:spcBef>
                <a:spcPts val="0"/>
              </a:spcBef>
              <a:spcAft>
                <a:spcPts val="0"/>
              </a:spcAft>
              <a:buNone/>
            </a:pPr>
            <a:r>
              <a:rPr lang="zh-CN" sz="1900">
                <a:solidFill>
                  <a:schemeClr val="dk1"/>
                </a:solidFill>
              </a:rPr>
              <a:t>逆向思维</a:t>
            </a:r>
            <a:endParaRPr sz="1900">
              <a:solidFill>
                <a:schemeClr val="dk1"/>
              </a:solidFill>
            </a:endParaRPr>
          </a:p>
          <a:p>
            <a:pPr indent="0" lvl="0" marL="0" rtl="0" algn="l">
              <a:spcBef>
                <a:spcPts val="0"/>
              </a:spcBef>
              <a:spcAft>
                <a:spcPts val="0"/>
              </a:spcAft>
              <a:buNone/>
            </a:pPr>
            <a:r>
              <a:rPr lang="zh-CN" sz="1900">
                <a:solidFill>
                  <a:schemeClr val="dk1"/>
                </a:solidFill>
              </a:rPr>
              <a:t>发散思维</a:t>
            </a:r>
            <a:endParaRPr sz="1900">
              <a:solidFill>
                <a:schemeClr val="dk1"/>
              </a:solidFill>
            </a:endParaRPr>
          </a:p>
          <a:p>
            <a:pPr indent="0" lvl="0" marL="0" rtl="0" algn="l">
              <a:spcBef>
                <a:spcPts val="0"/>
              </a:spcBef>
              <a:spcAft>
                <a:spcPts val="0"/>
              </a:spcAft>
              <a:buNone/>
            </a:pPr>
            <a:r>
              <a:rPr lang="zh-CN" sz="1900">
                <a:solidFill>
                  <a:schemeClr val="dk1"/>
                </a:solidFill>
              </a:rPr>
              <a:t>主动</a:t>
            </a:r>
            <a:endParaRPr sz="1900">
              <a:solidFill>
                <a:schemeClr val="dk1"/>
              </a:solidFill>
            </a:endParaRPr>
          </a:p>
          <a:p>
            <a:pPr indent="0" lvl="0" marL="0" rtl="0" algn="l">
              <a:spcBef>
                <a:spcPts val="0"/>
              </a:spcBef>
              <a:spcAft>
                <a:spcPts val="0"/>
              </a:spcAft>
              <a:buNone/>
            </a:pPr>
            <a:r>
              <a:rPr lang="zh-CN" sz="1900">
                <a:solidFill>
                  <a:schemeClr val="dk1"/>
                </a:solidFill>
              </a:rPr>
              <a:t>兴趣爱好</a:t>
            </a:r>
            <a:endParaRPr sz="1900">
              <a:solidFill>
                <a:schemeClr val="dk1"/>
              </a:solidFill>
            </a:endParaRPr>
          </a:p>
          <a:p>
            <a:pPr indent="0" lvl="0" marL="0" rtl="0" algn="l">
              <a:spcBef>
                <a:spcPts val="0"/>
              </a:spcBef>
              <a:spcAft>
                <a:spcPts val="0"/>
              </a:spcAft>
              <a:buNone/>
            </a:pPr>
            <a:r>
              <a:rPr lang="zh-CN" sz="1900">
                <a:solidFill>
                  <a:schemeClr val="dk1"/>
                </a:solidFill>
              </a:rPr>
              <a:t>自律+2</a:t>
            </a:r>
            <a:endParaRPr sz="1900">
              <a:solidFill>
                <a:schemeClr val="dk1"/>
              </a:solidFill>
            </a:endParaRPr>
          </a:p>
          <a:p>
            <a:pPr indent="0" lvl="0" marL="0" rtl="0" algn="l">
              <a:spcBef>
                <a:spcPts val="0"/>
              </a:spcBef>
              <a:spcAft>
                <a:spcPts val="0"/>
              </a:spcAft>
              <a:buNone/>
            </a:pPr>
            <a:r>
              <a:rPr lang="zh-CN" sz="1900">
                <a:solidFill>
                  <a:schemeClr val="dk1"/>
                </a:solidFill>
              </a:rPr>
              <a:t>文档能力</a:t>
            </a:r>
            <a:endParaRPr sz="1900">
              <a:solidFill>
                <a:schemeClr val="dk1"/>
              </a:solidFill>
            </a:endParaRPr>
          </a:p>
          <a:p>
            <a:pPr indent="0" lvl="0" marL="0" rtl="0" algn="l">
              <a:spcBef>
                <a:spcPts val="0"/>
              </a:spcBef>
              <a:spcAft>
                <a:spcPts val="0"/>
              </a:spcAft>
              <a:buNone/>
            </a:pPr>
            <a:r>
              <a:rPr lang="zh-CN" sz="1900">
                <a:solidFill>
                  <a:schemeClr val="dk1"/>
                </a:solidFill>
              </a:rPr>
              <a:t>设计能力</a:t>
            </a:r>
            <a:endParaRPr sz="1900">
              <a:solidFill>
                <a:schemeClr val="dk1"/>
              </a:solidFill>
            </a:endParaRPr>
          </a:p>
          <a:p>
            <a:pPr indent="0" lvl="0" marL="0" rtl="0" algn="l">
              <a:spcBef>
                <a:spcPts val="0"/>
              </a:spcBef>
              <a:spcAft>
                <a:spcPts val="0"/>
              </a:spcAft>
              <a:buNone/>
            </a:pPr>
            <a:r>
              <a:rPr lang="zh-CN" sz="1900">
                <a:solidFill>
                  <a:schemeClr val="dk1"/>
                </a:solidFill>
              </a:rPr>
              <a:t>求知欲</a:t>
            </a:r>
            <a:endParaRPr sz="1900">
              <a:solidFill>
                <a:schemeClr val="dk1"/>
              </a:solidFill>
            </a:endParaRPr>
          </a:p>
          <a:p>
            <a:pPr indent="0" lvl="0" marL="0" rtl="0" algn="l">
              <a:spcBef>
                <a:spcPts val="0"/>
              </a:spcBef>
              <a:spcAft>
                <a:spcPts val="0"/>
              </a:spcAft>
              <a:buNone/>
            </a:pPr>
            <a:r>
              <a:rPr lang="zh-CN" sz="1900">
                <a:solidFill>
                  <a:schemeClr val="dk1"/>
                </a:solidFill>
              </a:rPr>
              <a:t>低调</a:t>
            </a:r>
            <a:endParaRPr sz="1900">
              <a:solidFill>
                <a:schemeClr val="dk1"/>
              </a:solidFill>
            </a:endParaRPr>
          </a:p>
          <a:p>
            <a:pPr indent="0" lvl="0" marL="0" rtl="0" algn="l">
              <a:spcBef>
                <a:spcPts val="0"/>
              </a:spcBef>
              <a:spcAft>
                <a:spcPts val="0"/>
              </a:spcAft>
              <a:buNone/>
            </a:pPr>
            <a:r>
              <a:rPr lang="zh-CN" sz="1900">
                <a:solidFill>
                  <a:schemeClr val="dk1"/>
                </a:solidFill>
              </a:rPr>
              <a:t>表达能力</a:t>
            </a:r>
            <a:endParaRPr sz="1900">
              <a:solidFill>
                <a:schemeClr val="dk1"/>
              </a:solidFill>
            </a:endParaRPr>
          </a:p>
          <a:p>
            <a:pPr indent="0" lvl="0" marL="0" rtl="0" algn="l">
              <a:spcBef>
                <a:spcPts val="0"/>
              </a:spcBef>
              <a:spcAft>
                <a:spcPts val="0"/>
              </a:spcAft>
              <a:buNone/>
            </a:pPr>
            <a:r>
              <a:rPr lang="zh-CN" sz="1900">
                <a:solidFill>
                  <a:schemeClr val="dk1"/>
                </a:solidFill>
              </a:rPr>
              <a:t>积累成长</a:t>
            </a:r>
            <a:endParaRPr sz="1900">
              <a:solidFill>
                <a:schemeClr val="dk1"/>
              </a:solidFill>
            </a:endParaRPr>
          </a:p>
          <a:p>
            <a:pPr indent="0" lvl="0" marL="0" rtl="0" algn="l">
              <a:spcBef>
                <a:spcPts val="0"/>
              </a:spcBef>
              <a:spcAft>
                <a:spcPts val="0"/>
              </a:spcAft>
              <a:buNone/>
            </a:pPr>
            <a:r>
              <a:rPr lang="zh-CN" sz="1900">
                <a:solidFill>
                  <a:schemeClr val="dk1"/>
                </a:solidFill>
              </a:rPr>
              <a:t>工作效率</a:t>
            </a:r>
            <a:endParaRPr sz="1900">
              <a:solidFill>
                <a:schemeClr val="dk1"/>
              </a:solidFill>
            </a:endParaRPr>
          </a:p>
          <a:p>
            <a:pPr indent="0" lvl="0" marL="0" rtl="0" algn="l">
              <a:spcBef>
                <a:spcPts val="0"/>
              </a:spcBef>
              <a:spcAft>
                <a:spcPts val="0"/>
              </a:spcAft>
              <a:buNone/>
            </a:pPr>
            <a:r>
              <a:rPr lang="zh-CN" sz="1900">
                <a:solidFill>
                  <a:schemeClr val="dk1"/>
                </a:solidFill>
              </a:rPr>
              <a:t>授权信任</a:t>
            </a:r>
            <a:endParaRPr sz="1900">
              <a:solidFill>
                <a:schemeClr val="dk1"/>
              </a:solidFill>
            </a:endParaRPr>
          </a:p>
          <a:p>
            <a:pPr indent="0" lvl="0" marL="0" rtl="0" algn="l">
              <a:spcBef>
                <a:spcPts val="0"/>
              </a:spcBef>
              <a:spcAft>
                <a:spcPts val="0"/>
              </a:spcAft>
              <a:buNone/>
            </a:pPr>
            <a:r>
              <a:rPr lang="zh-CN" sz="1900">
                <a:solidFill>
                  <a:schemeClr val="dk1"/>
                </a:solidFill>
              </a:rPr>
              <a:t>态度端正</a:t>
            </a:r>
            <a:endParaRPr sz="1900">
              <a:solidFill>
                <a:schemeClr val="dk1"/>
              </a:solidFill>
            </a:endParaRPr>
          </a:p>
          <a:p>
            <a:pPr indent="0" lvl="0" marL="0" rtl="0" algn="l">
              <a:spcBef>
                <a:spcPts val="0"/>
              </a:spcBef>
              <a:spcAft>
                <a:spcPts val="0"/>
              </a:spcAft>
              <a:buNone/>
            </a:pPr>
            <a:r>
              <a:rPr lang="zh-CN" sz="1900">
                <a:solidFill>
                  <a:schemeClr val="dk1"/>
                </a:solidFill>
              </a:rPr>
              <a:t>判断能力</a:t>
            </a:r>
            <a:endParaRPr sz="1900">
              <a:solidFill>
                <a:schemeClr val="dk1"/>
              </a:solidFill>
            </a:endParaRPr>
          </a:p>
          <a:p>
            <a:pPr indent="0" lvl="0" marL="0" rtl="0" algn="l">
              <a:spcBef>
                <a:spcPts val="0"/>
              </a:spcBef>
              <a:spcAft>
                <a:spcPts val="0"/>
              </a:spcAft>
              <a:buNone/>
            </a:pPr>
            <a:r>
              <a:rPr lang="zh-CN" sz="1900">
                <a:solidFill>
                  <a:schemeClr val="dk1"/>
                </a:solidFill>
              </a:rPr>
              <a:t>执行力</a:t>
            </a:r>
            <a:endParaRPr sz="1900">
              <a:solidFill>
                <a:schemeClr val="dk1"/>
              </a:solidFill>
            </a:endParaRPr>
          </a:p>
          <a:p>
            <a:pPr indent="0" lvl="0" marL="0" rtl="0" algn="l">
              <a:spcBef>
                <a:spcPts val="0"/>
              </a:spcBef>
              <a:spcAft>
                <a:spcPts val="0"/>
              </a:spcAft>
              <a:buNone/>
            </a:pPr>
            <a:r>
              <a:rPr lang="zh-CN" sz="1900">
                <a:solidFill>
                  <a:schemeClr val="dk1"/>
                </a:solidFill>
              </a:rPr>
              <a:t>情绪控制</a:t>
            </a:r>
            <a:endParaRPr sz="1900">
              <a:solidFill>
                <a:schemeClr val="dk1"/>
              </a:solidFill>
            </a:endParaRPr>
          </a:p>
          <a:p>
            <a:pPr indent="0" lvl="0" marL="0" rtl="0" algn="l">
              <a:spcBef>
                <a:spcPts val="0"/>
              </a:spcBef>
              <a:spcAft>
                <a:spcPts val="0"/>
              </a:spcAft>
              <a:buClr>
                <a:schemeClr val="dk1"/>
              </a:buClr>
              <a:buSzPts val="1500"/>
              <a:buFont typeface="Arial"/>
              <a:buNone/>
            </a:pPr>
            <a:r>
              <a:rPr lang="zh-CN" sz="1900">
                <a:solidFill>
                  <a:schemeClr val="dk1"/>
                </a:solidFill>
              </a:rPr>
              <a:t>学会拒绝(讲方式)</a:t>
            </a:r>
            <a:endParaRPr sz="1900">
              <a:solidFill>
                <a:schemeClr val="dk1"/>
              </a:solidFill>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7" name="Shape 727"/>
        <p:cNvGrpSpPr/>
        <p:nvPr/>
      </p:nvGrpSpPr>
      <p:grpSpPr>
        <a:xfrm>
          <a:off x="0" y="0"/>
          <a:ext cx="0" cy="0"/>
          <a:chOff x="0" y="0"/>
          <a:chExt cx="0" cy="0"/>
        </a:xfrm>
      </p:grpSpPr>
      <p:sp>
        <p:nvSpPr>
          <p:cNvPr id="728" name="Google Shape;728;p87"/>
          <p:cNvSpPr txBox="1"/>
          <p:nvPr>
            <p:ph type="title"/>
          </p:nvPr>
        </p:nvSpPr>
        <p:spPr>
          <a:xfrm>
            <a:off x="415654" y="593367"/>
            <a:ext cx="113622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zh-CN"/>
              <a:t>团队对个人的期望</a:t>
            </a:r>
            <a:endParaRPr/>
          </a:p>
        </p:txBody>
      </p:sp>
      <p:sp>
        <p:nvSpPr>
          <p:cNvPr id="729" name="Google Shape;729;p87"/>
          <p:cNvSpPr txBox="1"/>
          <p:nvPr>
            <p:ph idx="1" type="body"/>
          </p:nvPr>
        </p:nvSpPr>
        <p:spPr>
          <a:xfrm>
            <a:off x="415654" y="1536633"/>
            <a:ext cx="11362200" cy="4555200"/>
          </a:xfrm>
          <a:prstGeom prst="rect">
            <a:avLst/>
          </a:prstGeom>
        </p:spPr>
        <p:txBody>
          <a:bodyPr anchorCtr="0" anchor="t" bIns="121900" lIns="121900" spcFirstLastPara="1" rIns="121900" wrap="square" tIns="121900">
            <a:noAutofit/>
          </a:bodyPr>
          <a:lstStyle/>
          <a:p>
            <a:pPr indent="-425450" lvl="0" marL="609600" rtl="0" algn="l">
              <a:lnSpc>
                <a:spcPct val="150000"/>
              </a:lnSpc>
              <a:spcBef>
                <a:spcPts val="0"/>
              </a:spcBef>
              <a:spcAft>
                <a:spcPts val="0"/>
              </a:spcAft>
              <a:buSzPts val="1900"/>
              <a:buAutoNum type="arabicPeriod"/>
            </a:pPr>
            <a:r>
              <a:rPr lang="zh-CN" sz="1900"/>
              <a:t>交流：能有效的和其他成员交流，从大的技术方向，到看似微小的问题；</a:t>
            </a:r>
            <a:endParaRPr sz="1900"/>
          </a:p>
          <a:p>
            <a:pPr indent="-425450" lvl="0" marL="609600" rtl="0" algn="l">
              <a:lnSpc>
                <a:spcPct val="150000"/>
              </a:lnSpc>
              <a:spcBef>
                <a:spcPts val="0"/>
              </a:spcBef>
              <a:spcAft>
                <a:spcPts val="0"/>
              </a:spcAft>
              <a:buSzPts val="1900"/>
              <a:buAutoNum type="arabicPeriod"/>
            </a:pPr>
            <a:r>
              <a:rPr lang="zh-CN" sz="1900"/>
              <a:t>说到做到：按时交付=信守承诺；</a:t>
            </a:r>
            <a:endParaRPr sz="1900"/>
          </a:p>
          <a:p>
            <a:pPr indent="-425450" lvl="0" marL="609600" rtl="0" algn="l">
              <a:lnSpc>
                <a:spcPct val="150000"/>
              </a:lnSpc>
              <a:spcBef>
                <a:spcPts val="0"/>
              </a:spcBef>
              <a:spcAft>
                <a:spcPts val="0"/>
              </a:spcAft>
              <a:buSzPts val="1900"/>
              <a:buAutoNum type="arabicPeriod"/>
            </a:pPr>
            <a:r>
              <a:rPr lang="zh-CN" sz="1900"/>
              <a:t>接受团队赋予的角色并按照角色要求工作：团队要完成工作，有很多事情要做，是否能接受不同的任务并高质量的完成；</a:t>
            </a:r>
            <a:endParaRPr sz="1900"/>
          </a:p>
          <a:p>
            <a:pPr indent="-425450" lvl="0" marL="609600" rtl="0" algn="l">
              <a:lnSpc>
                <a:spcPct val="150000"/>
              </a:lnSpc>
              <a:spcBef>
                <a:spcPts val="0"/>
              </a:spcBef>
              <a:spcAft>
                <a:spcPts val="0"/>
              </a:spcAft>
              <a:buSzPts val="1900"/>
              <a:buAutoNum type="arabicPeriod"/>
            </a:pPr>
            <a:r>
              <a:rPr lang="zh-CN" sz="1900"/>
              <a:t>全力投入团队的活动：如评审会议，代码复审，都要全力以赴的参加，而不是游离于团队之外；</a:t>
            </a:r>
            <a:endParaRPr sz="1900"/>
          </a:p>
          <a:p>
            <a:pPr indent="-425450" lvl="0" marL="609600" rtl="0" algn="l">
              <a:lnSpc>
                <a:spcPct val="150000"/>
              </a:lnSpc>
              <a:spcBef>
                <a:spcPts val="0"/>
              </a:spcBef>
              <a:spcAft>
                <a:spcPts val="0"/>
              </a:spcAft>
              <a:buSzPts val="1900"/>
              <a:buAutoNum type="arabicPeriod"/>
            </a:pPr>
            <a:r>
              <a:rPr lang="zh-CN" sz="1900"/>
              <a:t>按照团队流程的要求工作：团队有自己的流程，个人的能力再强，也要按照团队制定的流程工作，而不要认为自己不受流程约束；</a:t>
            </a:r>
            <a:endParaRPr sz="1900"/>
          </a:p>
          <a:p>
            <a:pPr indent="-425450" lvl="0" marL="609600" rtl="0" algn="l">
              <a:lnSpc>
                <a:spcPct val="150000"/>
              </a:lnSpc>
              <a:spcBef>
                <a:spcPts val="0"/>
              </a:spcBef>
              <a:spcAft>
                <a:spcPts val="0"/>
              </a:spcAft>
              <a:buSzPts val="1900"/>
              <a:buAutoNum type="arabicPeriod"/>
            </a:pPr>
            <a:r>
              <a:rPr lang="zh-CN" sz="1900"/>
              <a:t>准备：在开会讨论之前，开始一个新功能之前，一个新项目之前，都要做好准备工作；</a:t>
            </a:r>
            <a:endParaRPr sz="1900"/>
          </a:p>
          <a:p>
            <a:pPr indent="-425450" lvl="0" marL="609600" rtl="0" algn="l">
              <a:lnSpc>
                <a:spcPct val="150000"/>
              </a:lnSpc>
              <a:spcBef>
                <a:spcPts val="0"/>
              </a:spcBef>
              <a:spcAft>
                <a:spcPts val="0"/>
              </a:spcAft>
              <a:buSzPts val="1900"/>
              <a:buAutoNum type="arabicPeriod"/>
            </a:pPr>
            <a:r>
              <a:rPr lang="zh-CN" sz="1900"/>
              <a:t>理性的工作：软件开发有很多个人的、感情驱动的因素，但是一个成熟的团队成员必须从事实和数据出发，按照流程，理性的工作。</a:t>
            </a:r>
            <a:endParaRPr sz="1900"/>
          </a:p>
        </p:txBody>
      </p:sp>
      <p:pic>
        <p:nvPicPr>
          <p:cNvPr id="730" name="Google Shape;730;p87"/>
          <p:cNvPicPr preferRelativeResize="0"/>
          <p:nvPr/>
        </p:nvPicPr>
        <p:blipFill>
          <a:blip r:embed="rId3">
            <a:alphaModFix/>
          </a:blip>
          <a:stretch>
            <a:fillRect/>
          </a:stretch>
        </p:blipFill>
        <p:spPr>
          <a:xfrm>
            <a:off x="0" y="0"/>
            <a:ext cx="12193574" cy="685800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Google Shape;735;p88"/>
          <p:cNvSpPr txBox="1"/>
          <p:nvPr>
            <p:ph idx="1" type="subTitle"/>
          </p:nvPr>
        </p:nvSpPr>
        <p:spPr>
          <a:xfrm>
            <a:off x="5433502" y="5920667"/>
            <a:ext cx="1326600" cy="6807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zh-CN" sz="1300">
                <a:solidFill>
                  <a:srgbClr val="999999"/>
                </a:solidFill>
                <a:latin typeface="Microsoft Yahei"/>
                <a:ea typeface="Microsoft Yahei"/>
                <a:cs typeface="Microsoft Yahei"/>
                <a:sym typeface="Microsoft Yahei"/>
              </a:rPr>
              <a:t>千家网络科技   </a:t>
            </a:r>
            <a:endParaRPr sz="1300">
              <a:solidFill>
                <a:srgbClr val="999999"/>
              </a:solidFill>
              <a:latin typeface="Microsoft Yahei"/>
              <a:ea typeface="Microsoft Yahei"/>
              <a:cs typeface="Microsoft Yahei"/>
              <a:sym typeface="Microsoft Yahei"/>
            </a:endParaRPr>
          </a:p>
        </p:txBody>
      </p:sp>
      <p:sp>
        <p:nvSpPr>
          <p:cNvPr id="736" name="Google Shape;736;p88"/>
          <p:cNvSpPr txBox="1"/>
          <p:nvPr/>
        </p:nvSpPr>
        <p:spPr>
          <a:xfrm>
            <a:off x="811638" y="687167"/>
            <a:ext cx="9943800" cy="14916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zh-CN" sz="8000"/>
              <a:t>每个不曾起舞的日子</a:t>
            </a:r>
            <a:endParaRPr sz="8000"/>
          </a:p>
        </p:txBody>
      </p:sp>
      <p:cxnSp>
        <p:nvCxnSpPr>
          <p:cNvPr id="737" name="Google Shape;737;p88"/>
          <p:cNvCxnSpPr/>
          <p:nvPr/>
        </p:nvCxnSpPr>
        <p:spPr>
          <a:xfrm>
            <a:off x="1101309" y="3908467"/>
            <a:ext cx="7470600" cy="0"/>
          </a:xfrm>
          <a:prstGeom prst="straightConnector1">
            <a:avLst/>
          </a:prstGeom>
          <a:noFill/>
          <a:ln cap="flat" cmpd="sng" w="9525">
            <a:solidFill>
              <a:srgbClr val="D9D9D9"/>
            </a:solidFill>
            <a:prstDash val="solid"/>
            <a:round/>
            <a:headEnd len="med" w="med" type="none"/>
            <a:tailEnd len="med" w="med" type="none"/>
          </a:ln>
        </p:spPr>
      </p:cxnSp>
      <p:cxnSp>
        <p:nvCxnSpPr>
          <p:cNvPr id="738" name="Google Shape;738;p88"/>
          <p:cNvCxnSpPr/>
          <p:nvPr/>
        </p:nvCxnSpPr>
        <p:spPr>
          <a:xfrm>
            <a:off x="3574395" y="4151133"/>
            <a:ext cx="7470600" cy="0"/>
          </a:xfrm>
          <a:prstGeom prst="straightConnector1">
            <a:avLst/>
          </a:prstGeom>
          <a:noFill/>
          <a:ln cap="flat" cmpd="sng" w="9525">
            <a:solidFill>
              <a:srgbClr val="D9D9D9"/>
            </a:solidFill>
            <a:prstDash val="solid"/>
            <a:round/>
            <a:headEnd len="med" w="med" type="none"/>
            <a:tailEnd len="med" w="med" type="none"/>
          </a:ln>
        </p:spPr>
      </p:cxnSp>
      <p:cxnSp>
        <p:nvCxnSpPr>
          <p:cNvPr id="739" name="Google Shape;739;p88"/>
          <p:cNvCxnSpPr/>
          <p:nvPr/>
        </p:nvCxnSpPr>
        <p:spPr>
          <a:xfrm>
            <a:off x="4272952" y="4433300"/>
            <a:ext cx="4054200" cy="0"/>
          </a:xfrm>
          <a:prstGeom prst="straightConnector1">
            <a:avLst/>
          </a:prstGeom>
          <a:noFill/>
          <a:ln cap="flat" cmpd="sng" w="9525">
            <a:solidFill>
              <a:srgbClr val="D9D9D9"/>
            </a:solidFill>
            <a:prstDash val="solid"/>
            <a:round/>
            <a:headEnd len="med" w="med" type="none"/>
            <a:tailEnd len="med" w="med" type="none"/>
          </a:ln>
        </p:spPr>
      </p:cxnSp>
      <p:sp>
        <p:nvSpPr>
          <p:cNvPr id="740" name="Google Shape;740;p88"/>
          <p:cNvSpPr txBox="1"/>
          <p:nvPr/>
        </p:nvSpPr>
        <p:spPr>
          <a:xfrm>
            <a:off x="1101309" y="2791933"/>
            <a:ext cx="10326900" cy="13593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500"/>
              <a:buFont typeface="Arial"/>
              <a:buNone/>
            </a:pPr>
            <a:r>
              <a:rPr lang="zh-CN" sz="6400">
                <a:solidFill>
                  <a:schemeClr val="dk1"/>
                </a:solidFill>
                <a:latin typeface="Verdana"/>
                <a:ea typeface="Verdana"/>
                <a:cs typeface="Verdana"/>
                <a:sym typeface="Verdana"/>
              </a:rPr>
              <a:t>   都是对生命的一种辜负 </a:t>
            </a:r>
            <a:r>
              <a:rPr lang="zh-CN" sz="1200">
                <a:solidFill>
                  <a:schemeClr val="dk1"/>
                </a:solidFill>
                <a:latin typeface="Verdana"/>
                <a:ea typeface="Verdana"/>
                <a:cs typeface="Verdana"/>
                <a:sym typeface="Verdana"/>
              </a:rPr>
              <a:t>-   尼采</a:t>
            </a:r>
            <a:endParaRPr sz="1200"/>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42"/>
          <p:cNvSpPr txBox="1"/>
          <p:nvPr>
            <p:ph type="title"/>
          </p:nvPr>
        </p:nvSpPr>
        <p:spPr>
          <a:xfrm>
            <a:off x="1851739" y="1030300"/>
            <a:ext cx="8490300" cy="24843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zh-CN" sz="9600"/>
              <a:t>架构演进&amp;现状</a:t>
            </a:r>
            <a:endParaRPr sz="9600"/>
          </a:p>
        </p:txBody>
      </p:sp>
      <p:sp>
        <p:nvSpPr>
          <p:cNvPr id="407" name="Google Shape;407;p42"/>
          <p:cNvSpPr txBox="1"/>
          <p:nvPr>
            <p:ph idx="1" type="body"/>
          </p:nvPr>
        </p:nvSpPr>
        <p:spPr>
          <a:xfrm>
            <a:off x="1851739" y="3616400"/>
            <a:ext cx="8490300" cy="1481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zh-CN"/>
              <a:t>2016年：单体架构</a:t>
            </a:r>
            <a:endParaRPr/>
          </a:p>
          <a:p>
            <a:pPr indent="0" lvl="0" marL="0" rtl="0" algn="l">
              <a:spcBef>
                <a:spcPts val="2100"/>
              </a:spcBef>
              <a:spcAft>
                <a:spcPts val="2100"/>
              </a:spcAft>
              <a:buNone/>
            </a:pPr>
            <a:r>
              <a:rPr lang="zh-CN"/>
              <a:t>2017年：建设微服务平台</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43"/>
          <p:cNvSpPr txBox="1"/>
          <p:nvPr/>
        </p:nvSpPr>
        <p:spPr>
          <a:xfrm>
            <a:off x="982600" y="506500"/>
            <a:ext cx="6807300" cy="79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zh-CN" sz="6000">
                <a:solidFill>
                  <a:srgbClr val="FFFFFF"/>
                </a:solidFill>
                <a:latin typeface="Nunito"/>
                <a:ea typeface="Nunito"/>
                <a:cs typeface="Nunito"/>
                <a:sym typeface="Nunito"/>
              </a:rPr>
              <a:t>单体架构</a:t>
            </a:r>
            <a:endParaRPr b="1" sz="6000">
              <a:solidFill>
                <a:srgbClr val="FFFFFF"/>
              </a:solidFill>
              <a:latin typeface="Nunito"/>
              <a:ea typeface="Nunito"/>
              <a:cs typeface="Nunito"/>
              <a:sym typeface="Nunito"/>
            </a:endParaRPr>
          </a:p>
        </p:txBody>
      </p:sp>
      <p:pic>
        <p:nvPicPr>
          <p:cNvPr id="414" name="Google Shape;414;p43"/>
          <p:cNvPicPr preferRelativeResize="0"/>
          <p:nvPr/>
        </p:nvPicPr>
        <p:blipFill>
          <a:blip r:embed="rId3">
            <a:alphaModFix/>
          </a:blip>
          <a:stretch>
            <a:fillRect/>
          </a:stretch>
        </p:blipFill>
        <p:spPr>
          <a:xfrm>
            <a:off x="1415775" y="-2816125"/>
            <a:ext cx="9118925" cy="9825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44"/>
          <p:cNvSpPr txBox="1"/>
          <p:nvPr>
            <p:ph idx="1" type="body"/>
          </p:nvPr>
        </p:nvSpPr>
        <p:spPr>
          <a:xfrm>
            <a:off x="486250" y="314025"/>
            <a:ext cx="5712300" cy="9846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zh-CN" sz="6000"/>
              <a:t>微服务架构</a:t>
            </a:r>
            <a:endParaRPr sz="6000"/>
          </a:p>
        </p:txBody>
      </p:sp>
      <p:pic>
        <p:nvPicPr>
          <p:cNvPr id="421" name="Google Shape;421;p44"/>
          <p:cNvPicPr preferRelativeResize="0"/>
          <p:nvPr/>
        </p:nvPicPr>
        <p:blipFill>
          <a:blip r:embed="rId3">
            <a:alphaModFix/>
          </a:blip>
          <a:stretch>
            <a:fillRect/>
          </a:stretch>
        </p:blipFill>
        <p:spPr>
          <a:xfrm>
            <a:off x="3513350" y="-208425"/>
            <a:ext cx="8634550" cy="715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pic>
        <p:nvPicPr>
          <p:cNvPr id="427" name="Google Shape;427;p45"/>
          <p:cNvPicPr preferRelativeResize="0"/>
          <p:nvPr/>
        </p:nvPicPr>
        <p:blipFill>
          <a:blip r:embed="rId3">
            <a:alphaModFix/>
          </a:blip>
          <a:stretch>
            <a:fillRect/>
          </a:stretch>
        </p:blipFill>
        <p:spPr>
          <a:xfrm>
            <a:off x="4793650" y="0"/>
            <a:ext cx="7399925" cy="6748824"/>
          </a:xfrm>
          <a:prstGeom prst="rect">
            <a:avLst/>
          </a:prstGeom>
          <a:noFill/>
          <a:ln>
            <a:noFill/>
          </a:ln>
        </p:spPr>
      </p:pic>
      <p:sp>
        <p:nvSpPr>
          <p:cNvPr id="428" name="Google Shape;428;p45"/>
          <p:cNvSpPr txBox="1"/>
          <p:nvPr/>
        </p:nvSpPr>
        <p:spPr>
          <a:xfrm>
            <a:off x="406900" y="1022250"/>
            <a:ext cx="3831000" cy="11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3000">
                <a:solidFill>
                  <a:srgbClr val="FFFFFF"/>
                </a:solidFill>
                <a:latin typeface="Nunito"/>
                <a:ea typeface="Nunito"/>
                <a:cs typeface="Nunito"/>
                <a:sym typeface="Nunito"/>
              </a:rPr>
              <a:t>2019.</a:t>
            </a:r>
            <a:r>
              <a:rPr lang="zh-CN" sz="3000">
                <a:solidFill>
                  <a:srgbClr val="FFFFFF"/>
                </a:solidFill>
                <a:latin typeface="Nunito"/>
                <a:ea typeface="Nunito"/>
                <a:cs typeface="Nunito"/>
                <a:sym typeface="Nunito"/>
              </a:rPr>
              <a:t>平台架构</a:t>
            </a:r>
            <a:endParaRPr sz="3000">
              <a:solidFill>
                <a:srgbClr val="FFFFFF"/>
              </a:solidFill>
              <a:latin typeface="STFangsong"/>
              <a:ea typeface="STFangsong"/>
              <a:cs typeface="STFangsong"/>
              <a:sym typeface="STFangsong"/>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