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46"/>
  </p:notesMasterIdLst>
  <p:sldIdLst>
    <p:sldId id="315" r:id="rId2"/>
    <p:sldId id="306" r:id="rId3"/>
    <p:sldId id="300" r:id="rId4"/>
    <p:sldId id="604" r:id="rId5"/>
    <p:sldId id="586" r:id="rId6"/>
    <p:sldId id="308" r:id="rId7"/>
    <p:sldId id="309" r:id="rId8"/>
    <p:sldId id="311" r:id="rId9"/>
    <p:sldId id="587" r:id="rId10"/>
    <p:sldId id="588" r:id="rId11"/>
    <p:sldId id="412" r:id="rId12"/>
    <p:sldId id="590" r:id="rId13"/>
    <p:sldId id="591" r:id="rId14"/>
    <p:sldId id="589" r:id="rId15"/>
    <p:sldId id="319" r:id="rId16"/>
    <p:sldId id="374" r:id="rId17"/>
    <p:sldId id="320" r:id="rId18"/>
    <p:sldId id="593" r:id="rId19"/>
    <p:sldId id="592" r:id="rId20"/>
    <p:sldId id="321" r:id="rId21"/>
    <p:sldId id="594" r:id="rId22"/>
    <p:sldId id="322" r:id="rId23"/>
    <p:sldId id="585" r:id="rId24"/>
    <p:sldId id="296" r:id="rId25"/>
    <p:sldId id="595" r:id="rId26"/>
    <p:sldId id="377" r:id="rId27"/>
    <p:sldId id="378" r:id="rId28"/>
    <p:sldId id="298" r:id="rId29"/>
    <p:sldId id="603" r:id="rId30"/>
    <p:sldId id="339" r:id="rId31"/>
    <p:sldId id="340" r:id="rId32"/>
    <p:sldId id="596" r:id="rId33"/>
    <p:sldId id="343" r:id="rId34"/>
    <p:sldId id="376" r:id="rId35"/>
    <p:sldId id="344" r:id="rId36"/>
    <p:sldId id="375" r:id="rId37"/>
    <p:sldId id="597" r:id="rId38"/>
    <p:sldId id="598" r:id="rId39"/>
    <p:sldId id="599" r:id="rId40"/>
    <p:sldId id="379" r:id="rId41"/>
    <p:sldId id="333" r:id="rId42"/>
    <p:sldId id="600" r:id="rId43"/>
    <p:sldId id="601" r:id="rId44"/>
    <p:sldId id="602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69"/>
    <p:restoredTop sz="97332"/>
  </p:normalViewPr>
  <p:slideViewPr>
    <p:cSldViewPr snapToGrid="0" snapToObjects="1">
      <p:cViewPr varScale="1">
        <p:scale>
          <a:sx n="157" d="100"/>
          <a:sy n="157" d="100"/>
        </p:scale>
        <p:origin x="1264" y="16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300" d="100"/>
          <a:sy n="300" d="100"/>
        </p:scale>
        <p:origin x="-1360" y="-63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A6B375A1-B903-4A47-A5B1-D73976F0AC51}" type="datetimeFigureOut">
              <a:rPr kumimoji="1" lang="zh-TW" altLang="en-US" smtClean="0"/>
              <a:pPr/>
              <a:t>2023/6/21</a:t>
            </a:fld>
            <a:endParaRPr kumimoji="1"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FB35EE9C-0DAB-064B-89F7-363221F9758D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49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7729A-F5E3-8547-AB54-CF5AFB30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480360-BA5D-F140-AABC-1B1E19FC7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67ACAC-539D-E847-9944-4AD04803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2DCE-4A51-044B-95D3-ACAB877FB27A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ED4EC-F65A-4144-9FAC-5E79C71E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A0BB7A-D573-5540-A396-E0364CFA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871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1529A-C44F-1C44-BFB7-A79AA09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9276E9-3002-2A40-9038-E9FEA6E4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22309E-19ED-C64B-A0F8-E31C2558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1BB2-D1D4-DB43-AB9E-6B944CC6B4CD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524467-4A5E-7940-9FE8-845E1986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55697-177B-984D-B9E2-BC28899F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27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52B5B2-3D20-B244-888D-75949BD00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75DBE9-0090-3F49-A752-A4CB8EE6F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84E7F5-8171-684A-AF93-BB8EF8A1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357E-8D47-294F-8BAF-21A5C922AB57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8FEB66-E3D6-9D48-B1C1-1094EEAC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1032F-2986-3843-93A8-4917958D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356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B8FDF-7B5A-AF4A-A2A9-7D0EB6C2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B2780-569F-D247-B554-2B02D2B6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2F7274-F1C0-3F4F-A729-D3EF8E4C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006E97-2F45-264A-AD09-103DBF6A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C45A4-1A14-5040-9F1F-2647202D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793787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6AB48-B63C-8E49-A6C1-897DA326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847A98-EE9D-1142-8AAE-98683F75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5BC2BB-AF51-734A-AE94-4070FC8F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086E-EC3A-6043-AF2B-662B66CD873A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2476A-FC91-2E45-985D-B9E31170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C2A1D3-B79C-1B49-935A-CE1250F7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705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D2BDD-8DB8-9840-99F2-32873092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8EE3B-29D1-554D-BC96-33263B951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BDF30D-3DA4-0043-92BE-92D9616D7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5D9C31-068E-5749-8432-BB30A013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4D68FC-F1E6-0449-A8A4-947648E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38B6CC-DE25-8742-BAB5-5CB57E72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4788630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68AE6-41CC-1D4C-A99D-1A23C2E1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C161E7-E597-4F40-8E8C-671DC87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34537B-1E20-F849-9A8D-566D0A843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DC840E-C06B-0C4E-8249-F1AE7C923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D9F53B-3BAC-9A4E-8E07-F13BCC46D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529428-64EC-6D42-B876-BFF1F6B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ED59-51F0-0546-9CB1-CB13CA3AEF5D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74908C-EA13-B14C-AAB0-39E2535A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7CC0C1-D785-3F40-AB72-92B067E4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130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01113-FAAC-D641-8C02-351D98AB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79C56E-2710-BA42-AFCB-0653AF82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6377-C1E8-DA4B-931A-AC4A3D154D0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C7C7AD-2732-F74D-B9FF-CDF07248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36102E-9691-BC4B-A8D7-A0E7E4A6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138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9D9617-44C6-0B43-9408-564DF369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FC06-776A-0148-8F72-A15B63050F5E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E60247-20F3-D44B-8C35-603CC5AF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53FF2A-F772-BB42-A4C5-F489A277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790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D29D5-971B-9A40-AA97-773E495C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4C8C9-2B77-5D45-B576-FE4C587C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E46CE7-D639-7147-ACB7-60A58FE2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9B796A-D7BB-E642-A47D-373C6248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D4BCFF-CA7B-C542-9207-4C2B4371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71A06B-89EE-1946-A610-37603D05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70972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37420-A07B-A94B-A140-88B04284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0FF31-3A57-CB47-88BC-3F4655609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9CBF76-0B54-B644-B63C-F55D96AD8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BC7828-0FBF-954E-A6F5-F1556F32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8CA85C-A018-F042-8D36-D72F5094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047EF-B268-D647-ADF8-D75AD765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897743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AFFD95-8F3E-C343-AC72-4FBEECC5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479B3-B9DC-CE49-AD07-004C42BD1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765F65-BD45-5C4B-B0F6-BDB5E373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98319E7B-4664-B048-8627-29997BE79705}" type="datetime1">
              <a:rPr kumimoji="1" lang="zh-TW" altLang="en-US" smtClean="0"/>
              <a:pPr/>
              <a:t>2023/6/21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506D8-0752-C445-BFE7-024890EDB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3C3261-B3AD-4D4E-8B54-9ED910A53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D48C1CA-DC90-284F-98A1-4BA8430588C0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45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B34042-F80B-B24F-97B8-3C3C0969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Google Cloud Platform Kubernetes Engine</a:t>
            </a:r>
            <a:endParaRPr kumimoji="1"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:a16="http://schemas.microsoft.com/office/drawing/2014/main" id="{644376BF-D528-4140-B06F-877FCB0F1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F698A0D1-A00D-A149-803E-5D5A639F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DD0B-BB86-A54F-B078-31238B7808AB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5EAFEF47-6AD1-3B45-B6FD-385B816D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76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3435D-E314-E338-505A-6909B048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指定</a:t>
            </a:r>
            <a:r>
              <a:rPr kumimoji="1" lang="en-US" altLang="zh-TW" dirty="0"/>
              <a:t>project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66B50C-9201-061F-8DED-91D97065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gcloud</a:t>
            </a:r>
            <a:r>
              <a:rPr kumimoji="1" lang="en-US" altLang="zh-TW" dirty="0"/>
              <a:t> config set project {project name}</a:t>
            </a:r>
          </a:p>
          <a:p>
            <a:pPr lvl="1"/>
            <a:r>
              <a:rPr kumimoji="1" lang="zh-CN" altLang="en-US" dirty="0"/>
              <a:t>選擇所使用的</a:t>
            </a:r>
            <a:r>
              <a:rPr kumimoji="1" lang="en-US" altLang="zh-CN" dirty="0"/>
              <a:t>project </a:t>
            </a:r>
          </a:p>
          <a:p>
            <a:pPr lvl="1"/>
            <a:r>
              <a:rPr kumimoji="1" lang="en-US" altLang="zh-CN" dirty="0"/>
              <a:t>e.g. </a:t>
            </a:r>
            <a:r>
              <a:rPr kumimoji="1" lang="en-US" altLang="zh-CN" dirty="0" err="1"/>
              <a:t>gcloud</a:t>
            </a:r>
            <a:r>
              <a:rPr kumimoji="1" lang="en-US" altLang="zh-CN" dirty="0"/>
              <a:t> config set project nifty-altar-355608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270569-7C65-FA5F-2378-2B0A46D7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E4AF2C-1887-0102-0C38-9AC2EC18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1D4771-CD43-FF6E-D7D2-92B03BBA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87" y="3212370"/>
            <a:ext cx="7772400" cy="43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7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B4715-63ED-D74D-9A6A-CA2478D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取得</a:t>
            </a:r>
            <a:r>
              <a:rPr kumimoji="1" lang="en-US" altLang="zh-TW" dirty="0"/>
              <a:t>GCP </a:t>
            </a:r>
            <a:r>
              <a:rPr kumimoji="1" lang="en-US" altLang="zh-TW" dirty="0" err="1"/>
              <a:t>Cotainer</a:t>
            </a:r>
            <a:r>
              <a:rPr kumimoji="1" lang="en-US" altLang="zh-TW" dirty="0"/>
              <a:t> cluster </a:t>
            </a:r>
            <a:r>
              <a:rPr kumimoji="1" lang="zh-TW" altLang="en-US" dirty="0"/>
              <a:t>操作</a:t>
            </a:r>
            <a:r>
              <a:rPr kumimoji="1" lang="zh-CN" altLang="en-US" dirty="0"/>
              <a:t>權限</a:t>
            </a:r>
            <a:r>
              <a:rPr kumimoji="1" lang="en-US" altLang="zh-CN" dirty="0"/>
              <a:t>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C05F3-2E49-1B43-B096-CC2E4DD2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/>
              <a:t>gcloud</a:t>
            </a:r>
            <a:r>
              <a:rPr kumimoji="1" lang="en-US" altLang="zh-TW" dirty="0"/>
              <a:t> container clusters list</a:t>
            </a:r>
          </a:p>
          <a:p>
            <a:pPr lvl="1"/>
            <a:r>
              <a:rPr kumimoji="1" lang="zh-CN" altLang="en-US" dirty="0"/>
              <a:t>取得</a:t>
            </a:r>
            <a:r>
              <a:rPr kumimoji="1" lang="en-US" altLang="zh-CN" dirty="0"/>
              <a:t>k8s </a:t>
            </a:r>
            <a:r>
              <a:rPr kumimoji="1" lang="zh-CN" altLang="en-US" dirty="0"/>
              <a:t>列表</a:t>
            </a:r>
            <a:endParaRPr kumimoji="1" lang="en-US" altLang="zh-CN" dirty="0"/>
          </a:p>
          <a:p>
            <a:pPr lvl="1"/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BE1E43-5FCD-A843-A624-C911017F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7A00A-3381-4D47-BFCE-74FA9B17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11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76ECC0-F7E1-F993-5CF7-2B2B4EE7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55" y="2982366"/>
            <a:ext cx="11096914" cy="9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9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45750-4487-8853-528D-DCAC77E4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取得指定</a:t>
            </a:r>
            <a:r>
              <a:rPr kumimoji="1" lang="en-US" altLang="zh-TW" dirty="0"/>
              <a:t>k8s</a:t>
            </a:r>
            <a:r>
              <a:rPr kumimoji="1" lang="zh-TW" altLang="en-US" dirty="0"/>
              <a:t>的授權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D4DCF-4307-FF06-FEAD-2E5C22B3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gcloud</a:t>
            </a:r>
            <a:r>
              <a:rPr kumimoji="1" lang="en-US" altLang="zh-TW" dirty="0"/>
              <a:t> container clusters get-credentials {container-cluster-name} --zone={Location}</a:t>
            </a:r>
          </a:p>
          <a:p>
            <a:pPr lvl="1"/>
            <a:r>
              <a:rPr kumimoji="1" lang="en-US" altLang="zh-TW" dirty="0" err="1"/>
              <a:t>gcloud</a:t>
            </a:r>
            <a:r>
              <a:rPr kumimoji="1" lang="en-US" altLang="zh-TW" dirty="0"/>
              <a:t> container clusters get-credentials yuwei-k8s-cluster --zone=us-central1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82D0B-45C7-F0BA-62B0-655F6A1D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07060E-F753-449E-078E-0E0FC28A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12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D32C0F-82B8-755B-6D56-5062669C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2" y="3666520"/>
            <a:ext cx="11949169" cy="6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5A31A-58D4-2DC7-0F13-14E847F8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瀏覽 </a:t>
            </a:r>
            <a:r>
              <a:rPr kumimoji="1" lang="en-US" altLang="zh-TW" dirty="0"/>
              <a:t>~/.</a:t>
            </a:r>
            <a:r>
              <a:rPr kumimoji="1" lang="en-US" altLang="zh-TW" dirty="0" err="1"/>
              <a:t>kube</a:t>
            </a:r>
            <a:r>
              <a:rPr kumimoji="1" lang="en-US" altLang="zh-TW" dirty="0"/>
              <a:t>/config, </a:t>
            </a:r>
            <a:r>
              <a:rPr kumimoji="1" lang="zh-TW" altLang="en-US" dirty="0"/>
              <a:t>會發現</a:t>
            </a:r>
            <a:r>
              <a:rPr kumimoji="1" lang="en-US" altLang="zh-TW" dirty="0"/>
              <a:t>GKE</a:t>
            </a:r>
            <a:r>
              <a:rPr kumimoji="1" lang="zh-TW" altLang="en-US" dirty="0"/>
              <a:t>授權檔已匯入其中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229DC-EFAB-5798-E501-82B3C3B1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cat ~/.</a:t>
            </a:r>
            <a:r>
              <a:rPr kumimoji="1" lang="en" altLang="zh-TW" dirty="0" err="1"/>
              <a:t>kube</a:t>
            </a:r>
            <a:r>
              <a:rPr kumimoji="1" lang="en" altLang="zh-TW" dirty="0"/>
              <a:t>/config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129065-0938-F2B8-3D53-21E9C26D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2E24A6-556E-242A-4380-4BA49284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13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33841C-E5FB-024D-0B5C-25C94B8B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71" y="1191121"/>
            <a:ext cx="6828034" cy="56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27210-FC7B-CB23-B984-4F4746FD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取得</a:t>
            </a:r>
            <a:r>
              <a:rPr kumimoji="1" lang="en-US" altLang="zh-TW" dirty="0"/>
              <a:t>GCP </a:t>
            </a:r>
            <a:r>
              <a:rPr kumimoji="1" lang="en-US" altLang="zh-TW" dirty="0" err="1"/>
              <a:t>Cotainer</a:t>
            </a:r>
            <a:r>
              <a:rPr kumimoji="1" lang="en-US" altLang="zh-TW" dirty="0"/>
              <a:t> cluster </a:t>
            </a:r>
            <a:r>
              <a:rPr kumimoji="1" lang="zh-TW" altLang="en-US" dirty="0"/>
              <a:t>操作</a:t>
            </a:r>
            <a:r>
              <a:rPr kumimoji="1" lang="zh-CN" altLang="en-US" dirty="0"/>
              <a:t>權限</a:t>
            </a:r>
            <a:r>
              <a:rPr kumimoji="1" lang="en-US" altLang="zh-CN" dirty="0"/>
              <a:t> 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6E73B0-F4B4-CF8E-04FE-8AB1BD6F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get all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10B1DB-70D6-86B3-7C93-9342A074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E2308C-3625-9C13-BC3E-2CCB1ABF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14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571904-3D62-D993-01B7-7C5B396E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86" y="2981008"/>
            <a:ext cx="7772400" cy="7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6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5A9DE-3A67-6F4F-B00A-23F370C1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Deployment </a:t>
            </a:r>
            <a:r>
              <a:rPr kumimoji="1" lang="zh-TW" altLang="en-US" dirty="0"/>
              <a:t>與 </a:t>
            </a:r>
            <a:r>
              <a:rPr kumimoji="1" lang="en-US" altLang="zh-TW" dirty="0" err="1"/>
              <a:t>LoadBalaner</a:t>
            </a:r>
            <a:r>
              <a:rPr kumimoji="1" lang="en-US" altLang="zh-TW" dirty="0"/>
              <a:t> Service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D379DA-4E57-AC49-8643-0728D3B1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kubectl</a:t>
            </a:r>
            <a:r>
              <a:rPr lang="en-US" altLang="zh-TW" dirty="0"/>
              <a:t> create deployment hello-server --image </a:t>
            </a:r>
            <a:r>
              <a:rPr lang="en-US" altLang="zh-TW" dirty="0" err="1"/>
              <a:t>gcr.io</a:t>
            </a:r>
            <a:r>
              <a:rPr lang="en-US" altLang="zh-TW" dirty="0"/>
              <a:t>/google-samples/hello-app:1.0 --port 8080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expose deployment hello-server --type </a:t>
            </a:r>
            <a:r>
              <a:rPr lang="en-US" altLang="zh-TW" dirty="0" err="1"/>
              <a:t>LoadBalancer</a:t>
            </a:r>
            <a:r>
              <a:rPr lang="en-US" altLang="zh-TW" dirty="0"/>
              <a:t> --port 80 --target-port 8080</a:t>
            </a:r>
          </a:p>
          <a:p>
            <a:endParaRPr kumimoji="1" lang="en-US" altLang="zh-TW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F58B95A-93BC-4D44-8DF3-78474CCA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6FD7-0F6E-9047-832C-DE4FB980FE19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FEFDC8C-00AC-294D-AA2D-91CB2B0E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15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BE63B5-6C9D-22D4-C054-3E3565F2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3" y="2800373"/>
            <a:ext cx="10349125" cy="7943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B484408-D28F-AF77-C473-4D8D44EEB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3" y="4925493"/>
            <a:ext cx="9992324" cy="6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0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911E4-271E-5147-B0B9-C093CC77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檢查</a:t>
            </a:r>
            <a:r>
              <a:rPr kumimoji="1" lang="en-US" altLang="zh-TW" dirty="0"/>
              <a:t>Deployment</a:t>
            </a:r>
            <a:r>
              <a:rPr kumimoji="1" lang="zh-TW" altLang="en-US" dirty="0"/>
              <a:t>與</a:t>
            </a:r>
            <a:r>
              <a:rPr kumimoji="1" lang="en-US" altLang="zh-TW" dirty="0"/>
              <a:t>Service</a:t>
            </a:r>
            <a:r>
              <a:rPr kumimoji="1" lang="zh-TW" altLang="en-US" dirty="0"/>
              <a:t>部署狀態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5F58F8B2-C2F7-DB49-B586-3C0C68A6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8617489-0F73-E942-B410-D57FD8A8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733CDD7-90A8-CFD0-D5CA-C47CEB22D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3589"/>
            <a:ext cx="10515600" cy="3955409"/>
          </a:xfrm>
        </p:spPr>
      </p:pic>
    </p:spTree>
    <p:extLst>
      <p:ext uri="{BB962C8B-B14F-4D97-AF65-F5344CB8AC3E}">
        <p14:creationId xmlns:p14="http://schemas.microsoft.com/office/powerpoint/2010/main" val="308305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29D8B-3F1D-FD41-B1B6-6B1C1CB2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測試</a:t>
            </a:r>
            <a:r>
              <a:rPr kumimoji="1" lang="en-US" altLang="zh-TW" dirty="0"/>
              <a:t>Load balance</a:t>
            </a:r>
            <a:endParaRPr kumimoji="1" lang="zh-TW" altLang="en-US" dirty="0"/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ED623CD5-9006-F94A-89C3-A3D750FB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1FFB-5E5D-C64E-82D8-3A1A6BCE0C2E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D9213943-F4FD-124C-B590-DB9983E3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17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D11B05-15E0-671E-EB21-7FC24CA2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047911"/>
            <a:ext cx="7035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8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6F77C-85A2-2622-5F1E-700BE024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檢查</a:t>
            </a:r>
            <a:r>
              <a:rPr kumimoji="1" lang="en-US" altLang="zh-TW" dirty="0"/>
              <a:t>GKE</a:t>
            </a:r>
            <a:r>
              <a:rPr kumimoji="1" lang="zh-TW" altLang="en-US" dirty="0"/>
              <a:t>工作負載</a:t>
            </a:r>
            <a:r>
              <a:rPr kumimoji="1" lang="en-US" altLang="zh-TW" dirty="0"/>
              <a:t>-1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1829D-B53B-FB34-BE03-694B3615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B6EACE-7952-354B-4C6C-21DCF061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C46BDF0-11B3-2D5C-1380-75E0FED94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271" y="1825625"/>
            <a:ext cx="10319457" cy="4351338"/>
          </a:xfrm>
        </p:spPr>
      </p:pic>
    </p:spTree>
    <p:extLst>
      <p:ext uri="{BB962C8B-B14F-4D97-AF65-F5344CB8AC3E}">
        <p14:creationId xmlns:p14="http://schemas.microsoft.com/office/powerpoint/2010/main" val="240292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29465-78C6-BD29-F116-74AB3E7A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檢查</a:t>
            </a:r>
            <a:r>
              <a:rPr kumimoji="1" lang="en-US" altLang="zh-TW" dirty="0"/>
              <a:t>GKE</a:t>
            </a:r>
            <a:r>
              <a:rPr kumimoji="1" lang="zh-TW" altLang="en-US" dirty="0"/>
              <a:t>工作負載</a:t>
            </a:r>
            <a:r>
              <a:rPr kumimoji="1" lang="en-US" altLang="zh-TW" dirty="0"/>
              <a:t>-2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84AE067-522A-C40F-C68C-E00015FF5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32" y="1825625"/>
            <a:ext cx="8290535" cy="4351338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421818-52D3-6000-68C5-03B702A6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A83E94-DBBD-6A4E-4624-E91F2C8A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51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60488-E26A-E440-8890-26B7AE45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選擇</a:t>
            </a:r>
            <a:r>
              <a:rPr kumimoji="1" lang="en-US" altLang="zh-TW" dirty="0"/>
              <a:t>Kubernetes engine on GCP</a:t>
            </a:r>
            <a:endParaRPr kumimoji="1" lang="zh-TW" altLang="en-US" dirty="0"/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20323A25-6AD4-FC44-BA66-B365009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16A-C41B-AE42-B76A-3AC4EBD3CDC7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E88FB601-F97F-3B45-9910-65CE2B43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</a:t>
            </a:fld>
            <a:endParaRPr kumimoji="1"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68B89B4-61BA-BCC8-14D2-A47BD4C0A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61" y="1825625"/>
            <a:ext cx="8869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9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EF0B9-5ED4-8047-8ED1-B5D6CE1B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GCP Kubernetes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load balance -4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2CA6A5-ED0D-B34C-BC4A-AEDAFFE25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339101" y="1299533"/>
            <a:ext cx="5299329" cy="5193342"/>
          </a:xfrm>
        </p:spPr>
      </p:pic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A0420686-2A24-644E-B5C9-A995F1EC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50D2-8340-4249-AA79-33DA29BBE68B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F7071BA6-7A02-9B4E-9D14-09D39259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481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BE6F1-97A6-496C-4717-EE05BAAF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建立硬碟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271250-F87A-33E8-9263-C4051457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781C4F-BE4D-576A-8BC0-D905672A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C6C68CD9-19CA-61E8-802C-E9AF9BB91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7507"/>
            <a:ext cx="10515600" cy="4227574"/>
          </a:xfrm>
        </p:spPr>
      </p:pic>
    </p:spTree>
    <p:extLst>
      <p:ext uri="{BB962C8B-B14F-4D97-AF65-F5344CB8AC3E}">
        <p14:creationId xmlns:p14="http://schemas.microsoft.com/office/powerpoint/2010/main" val="336521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28448-C3B5-B44C-A09E-6D8B00B1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Volume: GCP volume - </a:t>
            </a:r>
            <a:r>
              <a:rPr kumimoji="1" lang="zh-CN" altLang="en-US" dirty="0"/>
              <a:t>建</a:t>
            </a:r>
            <a:r>
              <a:rPr kumimoji="1" lang="en-US" altLang="zh-CN" dirty="0"/>
              <a:t>Volume</a:t>
            </a:r>
            <a:endParaRPr kumimoji="1" lang="zh-TW" altLang="en-US" dirty="0"/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7D56EC50-BA33-6B47-9FBE-41653174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F55-F265-C446-814C-E4F7C9CA009E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8CFC6B9-9EE4-714F-BF7C-B04B93A7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67286ADA-9A02-2C86-0A59-6913FB88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89" y="1496852"/>
            <a:ext cx="5828281" cy="4964438"/>
          </a:xfrm>
        </p:spPr>
      </p:pic>
    </p:spTree>
    <p:extLst>
      <p:ext uri="{BB962C8B-B14F-4D97-AF65-F5344CB8AC3E}">
        <p14:creationId xmlns:p14="http://schemas.microsoft.com/office/powerpoint/2010/main" val="87502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72E5D-0BCD-5B4A-8C1B-31DD731D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PVC, PV, Storage class</a:t>
            </a:r>
            <a:r>
              <a:rPr kumimoji="1" lang="zh-CN" altLang="en-US" dirty="0"/>
              <a:t>關係圖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B04F1A7-14E5-EC42-9DF3-2AEF961C0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0717"/>
            <a:ext cx="10515600" cy="4181153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CE9AD-2D82-FF4B-85EC-2B8D32E8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2F3D2A-03FD-6D43-96AF-C400AB85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6319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CE529-EABD-9D48-9C5E-8B023130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Volume: GCP volume -</a:t>
            </a:r>
            <a:r>
              <a:rPr kumimoji="1" lang="zh-Hant" altLang="en-US" dirty="0"/>
              <a:t> 建</a:t>
            </a:r>
            <a:r>
              <a:rPr kumimoji="1" lang="en-US" altLang="zh-Hant" dirty="0" err="1"/>
              <a:t>PersistemtVolume</a:t>
            </a:r>
            <a:r>
              <a:rPr kumimoji="1" lang="en-US" altLang="zh-Hant" dirty="0"/>
              <a:t> -1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91129F-EA3A-E74E-997A-0D52C7C5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K8s/volumes/</a:t>
            </a:r>
            <a:r>
              <a:rPr lang="en-US" altLang="zh-TW" dirty="0" err="1"/>
              <a:t>pv.yaml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393B42E9-4039-574B-BBE4-B394598C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E37C-EEDE-F941-928A-AA2BE23BAC57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B84AE98-B392-3C4D-B3B7-B445AFDE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24</a:t>
            </a:fld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3BDDC1-3FDF-EC52-A173-8573C296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92" y="2403963"/>
            <a:ext cx="7772400" cy="41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1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1F86F-5D01-1839-5AA9-86CA9AE1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PV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30EB10-CB1E-D8E5-40CD-08CE502D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770709-A484-3358-3E2F-D1A264EC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EC8A961C-3E90-68C6-FA4C-688E071D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kubectl</a:t>
            </a:r>
            <a:r>
              <a:rPr lang="en-US" altLang="zh-TW" dirty="0"/>
              <a:t> apply -f volumes/</a:t>
            </a:r>
            <a:r>
              <a:rPr lang="en-US" altLang="zh-TW" dirty="0" err="1"/>
              <a:t>pv.yaml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74A65A3-79D6-7AD7-8F02-BE59BB70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9" y="2844497"/>
            <a:ext cx="10043910" cy="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7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D7FC102-60D4-2347-B5EF-A8001236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Volume: GCP volume -</a:t>
            </a:r>
            <a:r>
              <a:rPr kumimoji="1" lang="zh-Hant" altLang="en-US" dirty="0"/>
              <a:t> 建</a:t>
            </a:r>
            <a:r>
              <a:rPr kumimoji="1" lang="en-US" altLang="zh-Hant" dirty="0" err="1"/>
              <a:t>PersistemtVolume</a:t>
            </a:r>
            <a:r>
              <a:rPr kumimoji="1" lang="en-US" altLang="zh-Hant" dirty="0"/>
              <a:t> -2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89D84F8-B959-D54B-AF8F-12792928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/>
              <a:t>spec.capacity.accessModes</a:t>
            </a:r>
            <a:r>
              <a:rPr kumimoji="1" lang="en-US" altLang="zh-TW" dirty="0"/>
              <a:t>:</a:t>
            </a:r>
          </a:p>
          <a:p>
            <a:pPr lvl="1"/>
            <a:r>
              <a:rPr kumimoji="1" lang="en-US" altLang="zh-TW" dirty="0" err="1"/>
              <a:t>ReadWriteOnce</a:t>
            </a:r>
            <a:r>
              <a:rPr kumimoji="1" lang="en-US" altLang="zh-TW" dirty="0"/>
              <a:t>: </a:t>
            </a:r>
          </a:p>
          <a:p>
            <a:pPr lvl="2"/>
            <a:r>
              <a:rPr kumimoji="1" lang="en-US" altLang="zh-CN" dirty="0"/>
              <a:t>1</a:t>
            </a:r>
            <a:r>
              <a:rPr kumimoji="1" lang="zh-CN" altLang="en-US" dirty="0"/>
              <a:t>個</a:t>
            </a:r>
            <a:r>
              <a:rPr kumimoji="1" lang="en-US" altLang="zh-CN" dirty="0"/>
              <a:t>pods</a:t>
            </a:r>
            <a:r>
              <a:rPr kumimoji="1" lang="zh-CN" altLang="en-US" dirty="0"/>
              <a:t>寫入與讀取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ReadOnlyMany</a:t>
            </a:r>
            <a:r>
              <a:rPr kumimoji="1" lang="en-US" altLang="zh-CN" dirty="0"/>
              <a:t>:</a:t>
            </a:r>
          </a:p>
          <a:p>
            <a:pPr lvl="2"/>
            <a:r>
              <a:rPr kumimoji="1" lang="en-US" altLang="zh-CN" dirty="0"/>
              <a:t>1</a:t>
            </a:r>
            <a:r>
              <a:rPr kumimoji="1" lang="zh-CN" altLang="en-US" dirty="0"/>
              <a:t>個</a:t>
            </a:r>
            <a:r>
              <a:rPr kumimoji="1" lang="en-US" altLang="zh-CN" dirty="0"/>
              <a:t>pods</a:t>
            </a:r>
            <a:r>
              <a:rPr kumimoji="1" lang="zh-CN" altLang="en-US" dirty="0"/>
              <a:t>寫入與多個</a:t>
            </a:r>
            <a:r>
              <a:rPr kumimoji="1" lang="en-US" altLang="zh-CN" dirty="0"/>
              <a:t>pods</a:t>
            </a:r>
            <a:r>
              <a:rPr kumimoji="1" lang="zh-CN" altLang="en-US" dirty="0"/>
              <a:t>讀取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ReadWriteMany</a:t>
            </a:r>
            <a:r>
              <a:rPr kumimoji="1" lang="en-US" altLang="zh-CN" dirty="0"/>
              <a:t>:</a:t>
            </a:r>
          </a:p>
          <a:p>
            <a:pPr lvl="2"/>
            <a:r>
              <a:rPr kumimoji="1" lang="zh-CN" altLang="en-US" dirty="0"/>
              <a:t>多個</a:t>
            </a:r>
            <a:r>
              <a:rPr kumimoji="1" lang="en-US" altLang="zh-CN" dirty="0"/>
              <a:t>pods</a:t>
            </a:r>
            <a:r>
              <a:rPr kumimoji="1" lang="zh-CN" altLang="en-US" dirty="0"/>
              <a:t>寫入與多個</a:t>
            </a:r>
            <a:r>
              <a:rPr kumimoji="1" lang="en-US" altLang="zh-CN" dirty="0"/>
              <a:t>pods</a:t>
            </a:r>
            <a:r>
              <a:rPr kumimoji="1" lang="zh-CN" altLang="en-US" dirty="0"/>
              <a:t>讀取</a:t>
            </a:r>
            <a:endParaRPr kumimoji="1" lang="en-US" altLang="zh-CN" dirty="0"/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696901A0-B107-8446-99BF-786C11F3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CD5C-6F6C-8C46-B8F8-793A1E2B3F23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C4ACCC0E-425F-2A47-9CEC-1E35A70A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4494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28189-C639-0645-B276-B094E82D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Volume: GCP volume -</a:t>
            </a:r>
            <a:r>
              <a:rPr kumimoji="1" lang="zh-Hant" altLang="en-US" dirty="0"/>
              <a:t> 建</a:t>
            </a:r>
            <a:r>
              <a:rPr kumimoji="1" lang="en-US" altLang="zh-Hant" dirty="0" err="1"/>
              <a:t>PersistemtVolume</a:t>
            </a:r>
            <a:r>
              <a:rPr kumimoji="1" lang="en-US" altLang="zh-Hant" dirty="0"/>
              <a:t> -3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96EFEC-FBBE-604D-A979-442644BB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Spec.gcePersistentDisk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除了</a:t>
            </a:r>
            <a:r>
              <a:rPr kumimoji="1" lang="en-US" altLang="zh-CN" dirty="0" err="1"/>
              <a:t>gce</a:t>
            </a:r>
            <a:r>
              <a:rPr kumimoji="1" lang="zh-CN" altLang="en-US" dirty="0"/>
              <a:t>，還有多種</a:t>
            </a:r>
            <a:endParaRPr kumimoji="1" lang="en-US" altLang="zh-CN" dirty="0"/>
          </a:p>
          <a:p>
            <a:pPr lvl="2"/>
            <a:r>
              <a:rPr kumimoji="1" lang="en-US" altLang="zh-TW" dirty="0" err="1"/>
              <a:t>nfs</a:t>
            </a:r>
            <a:endParaRPr kumimoji="1" lang="en-US" altLang="zh-TW" dirty="0"/>
          </a:p>
          <a:p>
            <a:pPr lvl="2"/>
            <a:r>
              <a:rPr kumimoji="1" lang="en-US" altLang="zh-TW" dirty="0" err="1"/>
              <a:t>rbd</a:t>
            </a:r>
            <a:endParaRPr kumimoji="1" lang="en-US" altLang="zh-TW" dirty="0"/>
          </a:p>
          <a:p>
            <a:pPr lvl="2"/>
            <a:r>
              <a:rPr kumimoji="1" lang="en-US" altLang="zh-TW" dirty="0" err="1"/>
              <a:t>awsElasticBlcokStorage</a:t>
            </a:r>
            <a:endParaRPr kumimoji="1" lang="en-US" altLang="zh-TW" dirty="0"/>
          </a:p>
          <a:p>
            <a:r>
              <a:rPr kumimoji="1" lang="en-US" altLang="zh-CN" dirty="0"/>
              <a:t>List</a:t>
            </a:r>
          </a:p>
          <a:p>
            <a:pPr lvl="1"/>
            <a:r>
              <a:rPr kumimoji="1" lang="en-US" altLang="zh-CN" dirty="0" err="1"/>
              <a:t>Kubectl</a:t>
            </a:r>
            <a:r>
              <a:rPr kumimoji="1" lang="en-US" altLang="zh-CN" dirty="0"/>
              <a:t> get </a:t>
            </a:r>
            <a:r>
              <a:rPr kumimoji="1" lang="en-US" altLang="zh-CN" dirty="0" err="1"/>
              <a:t>pv</a:t>
            </a:r>
            <a:endParaRPr kumimoji="1" lang="en-US" altLang="zh-CN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76234E88-A35A-0644-897F-78AC722E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05A5B4DD-9D0C-5E41-97FC-E6F7B88E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27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4682D0-7FA9-85EC-3412-9E529A2A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44" y="5056698"/>
            <a:ext cx="11966127" cy="8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EA6CA-82FD-BB41-9A47-F6DEF6E4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GCP Volume:</a:t>
            </a:r>
            <a:r>
              <a:rPr kumimoji="1" lang="zh-Hant" altLang="en-US" dirty="0"/>
              <a:t> 建</a:t>
            </a:r>
            <a:r>
              <a:rPr kumimoji="1" lang="en-US" altLang="zh-Hant" dirty="0" err="1"/>
              <a:t>PersistemtVolumeC</a:t>
            </a:r>
            <a:r>
              <a:rPr kumimoji="1" lang="en-US" altLang="zh-TW" dirty="0" err="1"/>
              <a:t>laim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1B0442-FA3A-BB44-B5AF-85E121D91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4493" y="2056092"/>
            <a:ext cx="4396341" cy="3244359"/>
          </a:xfrm>
        </p:spPr>
        <p:txBody>
          <a:bodyPr/>
          <a:lstStyle/>
          <a:p>
            <a:r>
              <a:rPr lang="en-US" altLang="zh-TW" sz="3200" dirty="0"/>
              <a:t>K8s/volumes/</a:t>
            </a:r>
            <a:r>
              <a:rPr lang="en-US" altLang="zh-TW" sz="3200" dirty="0" err="1"/>
              <a:t>pvc.yaml</a:t>
            </a:r>
            <a:r>
              <a:rPr kumimoji="1" lang="en-US" altLang="zh-TW" sz="3200" dirty="0" err="1"/>
              <a:t>Pods</a:t>
            </a:r>
            <a:r>
              <a:rPr kumimoji="1" lang="zh-Hant" altLang="en-US" sz="3200" dirty="0"/>
              <a:t> </a:t>
            </a:r>
            <a:r>
              <a:rPr kumimoji="1" lang="zh-CN" altLang="en-US" sz="3200" dirty="0"/>
              <a:t>界接</a:t>
            </a:r>
            <a:r>
              <a:rPr kumimoji="1" lang="en-US" altLang="zh-CN" sz="3200" dirty="0"/>
              <a:t>storage</a:t>
            </a:r>
            <a:r>
              <a:rPr kumimoji="1" lang="zh-CN" altLang="en-US" sz="3200" dirty="0"/>
              <a:t>層</a:t>
            </a:r>
            <a:endParaRPr kumimoji="1" lang="en-US" altLang="zh-TW" sz="3200" dirty="0"/>
          </a:p>
          <a:p>
            <a:r>
              <a:rPr kumimoji="1" lang="en-US" altLang="zh-TW" sz="3200" dirty="0"/>
              <a:t>List</a:t>
            </a:r>
          </a:p>
          <a:p>
            <a:pPr lvl="1"/>
            <a:r>
              <a:rPr kumimoji="1" lang="en-US" altLang="zh-TW" sz="2800" dirty="0" err="1"/>
              <a:t>Kubectl</a:t>
            </a:r>
            <a:r>
              <a:rPr kumimoji="1" lang="en-US" altLang="zh-TW" sz="2800" dirty="0"/>
              <a:t> get </a:t>
            </a:r>
            <a:r>
              <a:rPr kumimoji="1" lang="en-US" altLang="zh-TW" sz="2800" dirty="0" err="1"/>
              <a:t>pvc</a:t>
            </a:r>
            <a:endParaRPr kumimoji="1" lang="zh-TW" altLang="en-US" sz="2800" dirty="0"/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1A37E903-B393-6E41-B552-D58F72CB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AD8-A6B0-814E-8DF9-D0FB0FE42348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483E3C7C-1787-5A45-84B8-4C83C2AA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28</a:t>
            </a:fld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995DDBC-756E-B200-147E-7DBD0385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8" y="1690688"/>
            <a:ext cx="5063304" cy="41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80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48172F-7676-2BA4-D37A-EC0F7A0F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部署</a:t>
            </a:r>
            <a:r>
              <a:rPr lang="en-US" altLang="zh-TW" dirty="0" err="1"/>
              <a:t>pvc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B856E2A-8AD2-8A4E-97B7-B69CCD44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Apply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Get status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F9B67B-20EC-F250-B27C-F1BBEF3A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48CF5-DBA4-AB6C-D4A7-24ABA7C6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29</a:t>
            </a:fld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8CF0783-4663-ECE6-6EC5-8D8ED713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41778"/>
            <a:ext cx="7772400" cy="5744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1818BD8-B5A3-7659-8A3C-C0D16D5F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422" y="5138406"/>
            <a:ext cx="7772400" cy="75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5BD5883-7959-5444-BE55-98DDF778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GKE</a:t>
            </a:r>
            <a:endParaRPr kumimoji="1" lang="zh-TW" altLang="en-US" dirty="0"/>
          </a:p>
        </p:txBody>
      </p:sp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841814B4-D516-C743-A1ED-521349C9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8177-C002-304A-9B89-DC6FD30F15E4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53E93A1C-FB75-514E-AEE3-269C8487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3</a:t>
            </a:fld>
            <a:endParaRPr kumimoji="1" lang="zh-TW" altLang="en-US"/>
          </a:p>
        </p:txBody>
      </p:sp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7C745B80-8B26-6094-EE72-1463CBD0D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73" y="1825625"/>
            <a:ext cx="6677053" cy="4351338"/>
          </a:xfrm>
        </p:spPr>
      </p:pic>
    </p:spTree>
    <p:extLst>
      <p:ext uri="{BB962C8B-B14F-4D97-AF65-F5344CB8AC3E}">
        <p14:creationId xmlns:p14="http://schemas.microsoft.com/office/powerpoint/2010/main" val="2749664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24F129D-87A5-224E-BDEE-75057368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Volume plugin </a:t>
            </a:r>
            <a:r>
              <a:rPr kumimoji="1" lang="zh-CN" altLang="en-US" dirty="0"/>
              <a:t>支援程度</a:t>
            </a:r>
            <a:r>
              <a:rPr kumimoji="1" lang="en-US" altLang="zh-TW" dirty="0"/>
              <a:t>  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DA216ED-B408-084D-9ED6-A1FA5D894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571" y="1825625"/>
            <a:ext cx="8624857" cy="4351338"/>
          </a:xfrm>
        </p:spPr>
      </p:pic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7C7B0B0E-872A-8A4A-8B3F-7BE4247B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947A-27A8-C44C-AB32-613A11A5A2C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C63D40CC-CE62-6E4C-9A1E-92DA8422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4470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32B27-89A6-A94B-9664-C5F962EC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GCP Volume :</a:t>
            </a:r>
            <a:r>
              <a:rPr kumimoji="1" lang="zh-TW" altLang="en-US" dirty="0"/>
              <a:t>用</a:t>
            </a:r>
            <a:r>
              <a:rPr kumimoji="1" lang="en-US" altLang="zh-TW" dirty="0"/>
              <a:t>pod</a:t>
            </a:r>
            <a:r>
              <a:rPr kumimoji="1" lang="zh-CN" altLang="en-US" dirty="0"/>
              <a:t>界接</a:t>
            </a:r>
            <a:r>
              <a:rPr kumimoji="1" lang="en-US" altLang="zh-CN" dirty="0"/>
              <a:t>volume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4BB83-1234-6C45-82EA-FB0310ED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k8s/pods/</a:t>
            </a:r>
            <a:r>
              <a:rPr kumimoji="1" lang="en-US" altLang="zh-TW" dirty="0" err="1"/>
              <a:t>nginx-gcpvolume.yaml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8" name="日期預留位置 7">
            <a:extLst>
              <a:ext uri="{FF2B5EF4-FFF2-40B4-BE49-F238E27FC236}">
                <a16:creationId xmlns:a16="http://schemas.microsoft.com/office/drawing/2014/main" id="{2E2042AB-475D-F24F-8BE4-47252329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0803-CF54-5845-8F27-029BEE23357D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D999625C-48AF-3441-B318-1DE38D6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31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C70CAE-3764-964F-9A5D-A61124E3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28" y="1447801"/>
            <a:ext cx="4588771" cy="54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77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CC6DD-7F04-499C-1F06-4576047F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GCP Volume :</a:t>
            </a:r>
            <a:r>
              <a:rPr kumimoji="1" lang="zh-TW" altLang="en-US" dirty="0"/>
              <a:t>部署</a:t>
            </a:r>
            <a:r>
              <a:rPr kumimoji="1" lang="en-US" altLang="zh-TW" dirty="0"/>
              <a:t>pod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8CFEA-3C0C-7F65-E56B-98213864D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kubectl</a:t>
            </a:r>
            <a:r>
              <a:rPr kumimoji="1" lang="en" altLang="zh-TW" dirty="0"/>
              <a:t> apply -f pods/nginx-</a:t>
            </a:r>
            <a:r>
              <a:rPr kumimoji="1" lang="en" altLang="zh-TW" dirty="0" err="1"/>
              <a:t>gcpvolume.yaml</a:t>
            </a:r>
            <a:endParaRPr kumimoji="1" lang="en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CD7482-3E16-EB35-C3AB-842B17CA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AA3ED0-0A79-DB40-6725-1181358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32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144AE7-38FA-41CD-4EA0-CD73E30C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09" y="2961772"/>
            <a:ext cx="11090282" cy="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9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958D0-1839-594E-91B6-8D96AA5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GCP Volume: </a:t>
            </a:r>
            <a:r>
              <a:rPr kumimoji="1" lang="zh-CN" altLang="en-US" dirty="0"/>
              <a:t>檢查</a:t>
            </a:r>
            <a:r>
              <a:rPr kumimoji="1" lang="en-US" altLang="zh-CN" dirty="0"/>
              <a:t>pod</a:t>
            </a:r>
            <a:r>
              <a:rPr kumimoji="1" lang="zh-CN" altLang="en-US" dirty="0"/>
              <a:t>內掛載狀態。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809E7-BD5A-D44D-BE19-78832993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exec -it </a:t>
            </a:r>
            <a:r>
              <a:rPr kumimoji="1" lang="en-US" altLang="zh-TW" dirty="0" err="1"/>
              <a:t>nginx</a:t>
            </a:r>
            <a:r>
              <a:rPr kumimoji="1" lang="en-US" altLang="zh-TW" dirty="0"/>
              <a:t>-pod-</a:t>
            </a:r>
            <a:r>
              <a:rPr kumimoji="1" lang="en-US" altLang="zh-TW" dirty="0" err="1"/>
              <a:t>gcp</a:t>
            </a:r>
            <a:r>
              <a:rPr kumimoji="1" lang="en-US" altLang="zh-TW" dirty="0"/>
              <a:t>-volume -- /bin/bash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0AFDA4A-C2EB-2845-A09B-C813358B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5355445-CA42-F240-854C-D3831556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33</a:t>
            </a:fld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D0A13EC-E40E-5B58-7EBC-303F13EC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85" y="3048846"/>
            <a:ext cx="7772400" cy="25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7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5A33D-47FB-5547-9322-03A6EBF9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GCP Volume: </a:t>
            </a:r>
            <a:r>
              <a:rPr kumimoji="1" lang="zh-CN" altLang="en-US" dirty="0"/>
              <a:t>寫入檔案，刪除再重建</a:t>
            </a:r>
            <a:r>
              <a:rPr kumimoji="1" lang="en-US" altLang="zh-CN" dirty="0"/>
              <a:t>pod</a:t>
            </a:r>
            <a:r>
              <a:rPr kumimoji="1" lang="zh-CN" altLang="en-US" dirty="0"/>
              <a:t>，寫入檔案還是存在</a:t>
            </a:r>
            <a:r>
              <a:rPr kumimoji="1" lang="en-US" altLang="zh-CN" dirty="0"/>
              <a:t>-1</a:t>
            </a:r>
            <a:endParaRPr kumimoji="1" lang="zh-TW" altLang="en-US" dirty="0"/>
          </a:p>
        </p:txBody>
      </p:sp>
      <p:pic>
        <p:nvPicPr>
          <p:cNvPr id="8" name="內容版面配置區 9">
            <a:extLst>
              <a:ext uri="{FF2B5EF4-FFF2-40B4-BE49-F238E27FC236}">
                <a16:creationId xmlns:a16="http://schemas.microsoft.com/office/drawing/2014/main" id="{BDE770C0-DDDC-EA44-8CD6-900ADBE12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46" y="3655126"/>
            <a:ext cx="6487091" cy="768443"/>
          </a:xfrm>
        </p:spPr>
      </p:pic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5741DEDD-2543-A745-994C-0EDD848D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CD5C-6F6C-8C46-B8F8-793A1E2B3F23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D534C6-FE5F-F646-A1FD-CEA22935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553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FB81EF1-6584-AC45-A6E6-EC0E84D5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GCP Volume: </a:t>
            </a:r>
            <a:r>
              <a:rPr kumimoji="1" lang="zh-CN" altLang="en-US" dirty="0"/>
              <a:t>寫入檔案，刪除再重建</a:t>
            </a:r>
            <a:r>
              <a:rPr kumimoji="1" lang="en-US" altLang="zh-CN" dirty="0"/>
              <a:t>pod</a:t>
            </a:r>
            <a:r>
              <a:rPr kumimoji="1" lang="zh-CN" altLang="en-US" dirty="0"/>
              <a:t>，寫入檔案還是存在</a:t>
            </a:r>
            <a:r>
              <a:rPr kumimoji="1" lang="en-US" altLang="zh-CN" dirty="0"/>
              <a:t>-2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08BF20D-954C-1B45-893D-3F1BDBF9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delete pods </a:t>
            </a:r>
            <a:r>
              <a:rPr lang="en-US" altLang="zh-TW" dirty="0" err="1"/>
              <a:t>nginx</a:t>
            </a:r>
            <a:r>
              <a:rPr lang="en-US" altLang="zh-TW" dirty="0"/>
              <a:t>-pod-</a:t>
            </a:r>
            <a:r>
              <a:rPr lang="en-US" altLang="zh-TW" dirty="0" err="1"/>
              <a:t>gcp</a:t>
            </a:r>
            <a:r>
              <a:rPr lang="en-US" altLang="zh-TW" dirty="0"/>
              <a:t>-volume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65CC813-A183-1240-871E-F0A1BEAC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DA844EBB-F30B-3048-9B52-4404CC4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35</a:t>
            </a:fld>
            <a:endParaRPr kumimoji="1"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BFCCB43-54B9-D14C-83E0-91A6DCD9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64" y="3245679"/>
            <a:ext cx="6790646" cy="230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4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1CC2513-98B4-C646-911E-6E7E71CC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GCP Volume: </a:t>
            </a:r>
            <a:r>
              <a:rPr kumimoji="1" lang="zh-CN" altLang="en-US" dirty="0"/>
              <a:t>寫入檔案，刪除再重建</a:t>
            </a:r>
            <a:r>
              <a:rPr kumimoji="1" lang="en-US" altLang="zh-CN" dirty="0"/>
              <a:t>pod</a:t>
            </a:r>
            <a:r>
              <a:rPr kumimoji="1" lang="zh-CN" altLang="en-US" dirty="0"/>
              <a:t>，寫入檔案還是存在</a:t>
            </a:r>
            <a:r>
              <a:rPr kumimoji="1" lang="en-US" altLang="zh-CN" dirty="0"/>
              <a:t>-3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D714A350-3D14-D642-A4D7-C2691CB5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Kubetctl</a:t>
            </a:r>
            <a:r>
              <a:rPr lang="en-US" altLang="zh-TW" dirty="0"/>
              <a:t> apply -f </a:t>
            </a:r>
            <a:r>
              <a:rPr lang="en-US" altLang="zh-TW" dirty="0" err="1"/>
              <a:t>nginx-gcpvolume.yaml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918CFF26-8002-C148-866B-68F438F6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CD5C-6F6C-8C46-B8F8-793A1E2B3F23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A87D7AB-BFBB-934A-825C-E6A4B469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36</a:t>
            </a:fld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068596-65E3-D947-9F30-73AD397B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15" y="3041694"/>
            <a:ext cx="9389333" cy="280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1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00A3D-C150-544D-9F0F-32208BE5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K8s auto scaling - </a:t>
            </a:r>
            <a:r>
              <a:rPr kumimoji="1" lang="zh-CN" altLang="en-US" dirty="0"/>
              <a:t>部署受壓測端</a:t>
            </a:r>
            <a:r>
              <a:rPr kumimoji="1" lang="en-US" altLang="zh-CN" dirty="0"/>
              <a:t>deploy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6106EA-19A1-1C4F-AAC1-450EF098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部署受壓測</a:t>
            </a:r>
            <a:r>
              <a:rPr kumimoji="1" lang="en-US" altLang="zh-TW" dirty="0"/>
              <a:t>deployment php-</a:t>
            </a:r>
            <a:r>
              <a:rPr kumimoji="1" lang="en-US" altLang="zh-TW" dirty="0" err="1"/>
              <a:t>apahce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kubectl</a:t>
            </a:r>
            <a:r>
              <a:rPr kumimoji="1" lang="en-US" altLang="zh-TW" dirty="0"/>
              <a:t> apply -f k8s/deployment/autoscaling/</a:t>
            </a:r>
            <a:r>
              <a:rPr kumimoji="1" lang="en-US" altLang="zh-TW" dirty="0" err="1"/>
              <a:t>php-apache-deploy.yaml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5397CF-052A-5C44-94AF-131AAB12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7264ED-36DD-7F43-8504-F8A3E4E0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37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DD5246-2DD5-F4C0-8C13-56518475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9" y="3087151"/>
            <a:ext cx="10836187" cy="5601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8818B4A-8849-255D-5DA9-CBAAE867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9005"/>
            <a:ext cx="9375375" cy="10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9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317A9-AB98-A042-BEF7-F16652A2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K8s auto scaling -</a:t>
            </a:r>
            <a:r>
              <a:rPr kumimoji="1" lang="zh-CN" altLang="en-US" dirty="0"/>
              <a:t>部署受壓測端</a:t>
            </a:r>
            <a:r>
              <a:rPr kumimoji="1" lang="en-US" altLang="zh-CN" dirty="0"/>
              <a:t>service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6FF9E6-A049-1241-9EC2-56900FCD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部署受壓測</a:t>
            </a:r>
            <a:r>
              <a:rPr lang="en-US" altLang="zh-TW" dirty="0"/>
              <a:t>service php-apache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kubectl</a:t>
            </a:r>
            <a:r>
              <a:rPr kumimoji="1" lang="en-US" altLang="zh-TW" dirty="0"/>
              <a:t> apply -f k8s/deployment/autoscaling/</a:t>
            </a:r>
            <a:r>
              <a:rPr kumimoji="1" lang="en-US" altLang="zh-TW" dirty="0" err="1"/>
              <a:t>php-apache-service.yaml</a:t>
            </a: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6991C1-F487-A54A-BAF6-46CA52A4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E53659-1942-B941-9D54-E026C97E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38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54C828-9BC8-C8BA-E7A7-B05365A3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" y="2847503"/>
            <a:ext cx="12045689" cy="8653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A2B834-B0B4-511D-D361-912D0B4D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36" y="4543280"/>
            <a:ext cx="7772400" cy="11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32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1A808-1E7A-FA40-805B-E87BD085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K8s auto scaling -</a:t>
            </a:r>
            <a:r>
              <a:rPr kumimoji="1" lang="zh-CN" altLang="en-US" dirty="0"/>
              <a:t>部署壓測別人</a:t>
            </a:r>
            <a:r>
              <a:rPr kumimoji="1" lang="en-US" altLang="zh-CN" dirty="0"/>
              <a:t>pod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410DE-6C82-7847-A9F7-FA8C8F72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部署一個壓測別人的</a:t>
            </a:r>
            <a:r>
              <a:rPr lang="en-US" altLang="zh-TW" dirty="0"/>
              <a:t>pod </a:t>
            </a:r>
            <a:r>
              <a:rPr lang="en-US" altLang="zh-TW" dirty="0" err="1"/>
              <a:t>busybox</a:t>
            </a:r>
            <a:endParaRPr lang="en-US" altLang="zh-TW" dirty="0"/>
          </a:p>
          <a:p>
            <a:pPr lvl="1"/>
            <a:r>
              <a:rPr kumimoji="1" lang="en-US" altLang="zh-TW" dirty="0" err="1"/>
              <a:t>kubectl</a:t>
            </a:r>
            <a:r>
              <a:rPr kumimoji="1" lang="en-US" altLang="zh-TW" dirty="0"/>
              <a:t> apply -f k8s/deployment/autoscaling/</a:t>
            </a:r>
            <a:r>
              <a:rPr kumimoji="1" lang="en-US" altLang="zh-TW" dirty="0" err="1"/>
              <a:t>busybox.yaml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570FEC-6191-E241-8F4F-6C67956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9640D2-FDC6-284B-97E0-7A64D619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39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B604769-F416-8E33-E575-BFF16B1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688" y="3429000"/>
            <a:ext cx="7772400" cy="15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3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FDB51-BC4E-ECD5-31E8-A9C96653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選擇</a:t>
            </a:r>
            <a:r>
              <a:rPr kumimoji="1" lang="en-US" altLang="zh-TW" dirty="0"/>
              <a:t>Standard cluster</a:t>
            </a:r>
            <a:endParaRPr kumimoji="1"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E01F687-E9BB-7CFA-C356-4992D590B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510" y="1825625"/>
            <a:ext cx="8152979" cy="4351338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5EF75-E9D2-B49E-D9B4-588A804E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9BF328-6C37-FF13-4FAC-D51BB714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0147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D8B0A-A699-D646-B3C5-ACBABD97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K8s - autoscaling - </a:t>
            </a:r>
            <a:r>
              <a:rPr kumimoji="1" lang="zh-CN" altLang="en-US" dirty="0"/>
              <a:t>設定</a:t>
            </a:r>
            <a:r>
              <a:rPr kumimoji="1" lang="en-US" altLang="zh-CN" dirty="0" err="1"/>
              <a:t>AutoScale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0A014-230F-8E42-A8A3-4A62612B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kubectl</a:t>
            </a:r>
            <a:r>
              <a:rPr lang="en-US" altLang="zh-TW" dirty="0"/>
              <a:t> </a:t>
            </a:r>
            <a:r>
              <a:rPr lang="en-US" altLang="zh-TW" dirty="0" err="1"/>
              <a:t>autoscale</a:t>
            </a:r>
            <a:r>
              <a:rPr lang="en-US" altLang="zh-TW" dirty="0"/>
              <a:t> deployment </a:t>
            </a:r>
            <a:r>
              <a:rPr lang="en-US" altLang="zh-TW" dirty="0" err="1"/>
              <a:t>php-apache</a:t>
            </a:r>
            <a:r>
              <a:rPr lang="en-US" altLang="zh-TW" dirty="0"/>
              <a:t> --</a:t>
            </a:r>
            <a:r>
              <a:rPr lang="en-US" altLang="zh-TW" dirty="0" err="1"/>
              <a:t>cpu</a:t>
            </a:r>
            <a:r>
              <a:rPr lang="en-US" altLang="zh-TW" dirty="0"/>
              <a:t>-percent=50 --min=1 --max=10</a:t>
            </a:r>
          </a:p>
          <a:p>
            <a:pPr lvl="1"/>
            <a:endParaRPr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get </a:t>
            </a:r>
            <a:r>
              <a:rPr kumimoji="1" lang="en-US" altLang="zh-TW" dirty="0" err="1"/>
              <a:t>hpa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63BBE19-88B2-C14D-A463-A7EA0889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AF94D0-5CFA-7648-A0BF-1A4B0638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40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D205EC-0FBD-9C92-002D-3A18756C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73" y="2862884"/>
            <a:ext cx="10306053" cy="4659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178AFA5-CEAE-2607-6B3B-B633A408B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87" y="4587091"/>
            <a:ext cx="10338254" cy="8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58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50C75-B48C-4640-BBB9-ADC3EEA5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K8s - autoscaling -</a:t>
            </a:r>
            <a:r>
              <a:rPr kumimoji="1" lang="zh-TW" altLang="en-US" dirty="0"/>
              <a:t> 進行壓測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641FC-CB62-2A4E-8885-1AF57C92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進入</a:t>
            </a:r>
            <a:r>
              <a:rPr lang="en-US" altLang="zh-TW" dirty="0" err="1"/>
              <a:t>busybox</a:t>
            </a:r>
            <a:r>
              <a:rPr lang="en-US" altLang="zh-TW" dirty="0"/>
              <a:t> pod </a:t>
            </a:r>
            <a:r>
              <a:rPr lang="zh-TW" altLang="en-US" dirty="0"/>
              <a:t>中，對</a:t>
            </a:r>
            <a:r>
              <a:rPr lang="en-US" altLang="zh-TW" dirty="0"/>
              <a:t>php-</a:t>
            </a:r>
            <a:r>
              <a:rPr lang="en-US" altLang="zh-TW" dirty="0" err="1"/>
              <a:t>apahce</a:t>
            </a:r>
            <a:r>
              <a:rPr lang="zh-TW" altLang="en-US" dirty="0"/>
              <a:t>進行壓測</a:t>
            </a:r>
            <a:endParaRPr lang="en-US" altLang="zh-TW" dirty="0"/>
          </a:p>
          <a:p>
            <a:pPr lvl="1"/>
            <a:r>
              <a:rPr lang="en-US" altLang="zh-TW" dirty="0" err="1"/>
              <a:t>kubectl</a:t>
            </a:r>
            <a:r>
              <a:rPr lang="en-US" altLang="zh-TW" dirty="0"/>
              <a:t> exec -it </a:t>
            </a:r>
            <a:r>
              <a:rPr lang="en-US" altLang="zh-TW" dirty="0" err="1"/>
              <a:t>busybox</a:t>
            </a:r>
            <a:r>
              <a:rPr lang="en-US" altLang="zh-TW" dirty="0"/>
              <a:t> -- /bin/</a:t>
            </a:r>
            <a:r>
              <a:rPr lang="en-US" altLang="zh-TW" dirty="0" err="1"/>
              <a:t>sh</a:t>
            </a:r>
            <a:endParaRPr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endParaRPr lang="en-US" altLang="zh-TW" dirty="0"/>
          </a:p>
          <a:p>
            <a:r>
              <a:rPr lang="zh-TW" altLang="en-US" dirty="0"/>
              <a:t>對</a:t>
            </a:r>
            <a:r>
              <a:rPr lang="en-US" altLang="zh-TW" dirty="0"/>
              <a:t>php-apache Service</a:t>
            </a:r>
            <a:r>
              <a:rPr lang="zh-TW" altLang="en-US" dirty="0"/>
              <a:t>的 </a:t>
            </a:r>
            <a:r>
              <a:rPr lang="en-US" altLang="zh-TW" dirty="0"/>
              <a:t>web</a:t>
            </a:r>
            <a:r>
              <a:rPr lang="zh-TW" altLang="en-US" dirty="0"/>
              <a:t>進行壓測</a:t>
            </a:r>
            <a:endParaRPr lang="en-US" altLang="zh-TW" dirty="0"/>
          </a:p>
          <a:p>
            <a:pPr lvl="1"/>
            <a:r>
              <a:rPr lang="en-US" altLang="zh-TW" dirty="0"/>
              <a:t>while true; do </a:t>
            </a:r>
            <a:r>
              <a:rPr lang="en-US" altLang="zh-TW" dirty="0" err="1"/>
              <a:t>wget</a:t>
            </a:r>
            <a:r>
              <a:rPr lang="en-US" altLang="zh-TW" dirty="0"/>
              <a:t> -q -O- http://php-apache; done</a:t>
            </a:r>
          </a:p>
          <a:p>
            <a:pPr lvl="1"/>
            <a:endParaRPr kumimoji="1" lang="en-US" altLang="zh-TW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6FA5FD2-2338-144F-AA6E-1176C914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B17A-EED9-1146-94B0-25216F9E48A7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6A7BA72A-5780-9F48-B07E-8F805D9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41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AE69C3-0F11-EC45-24EA-E02928BC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59" y="2760933"/>
            <a:ext cx="7772400" cy="6680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862DF79-0550-118F-C228-50F5B133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20" y="4945959"/>
            <a:ext cx="10911068" cy="8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92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2E826-8AA2-A74C-8D29-B0177784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K8s - autoscaling -</a:t>
            </a:r>
            <a:r>
              <a:rPr kumimoji="1" lang="zh-TW" altLang="en-US" dirty="0"/>
              <a:t> 監控</a:t>
            </a:r>
            <a:r>
              <a:rPr kumimoji="1" lang="en-US" altLang="zh-TW" dirty="0" err="1"/>
              <a:t>hpa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B133F-8DE4-174D-A29D-80B54BAF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開另一個</a:t>
            </a:r>
            <a:r>
              <a:rPr lang="en-US" altLang="zh-TW" dirty="0"/>
              <a:t>terminal</a:t>
            </a:r>
            <a:r>
              <a:rPr lang="zh-TW" altLang="en-US" dirty="0"/>
              <a:t>，監控</a:t>
            </a:r>
            <a:r>
              <a:rPr lang="en-US" altLang="zh-TW" dirty="0" err="1"/>
              <a:t>hpa</a:t>
            </a:r>
            <a:endParaRPr lang="en-US" altLang="zh-TW" dirty="0"/>
          </a:p>
          <a:p>
            <a:pPr lvl="1"/>
            <a:r>
              <a:rPr lang="en-US" altLang="zh-TW" dirty="0"/>
              <a:t>watch </a:t>
            </a:r>
            <a:r>
              <a:rPr lang="en-US" altLang="zh-TW" dirty="0" err="1"/>
              <a:t>kubectl</a:t>
            </a:r>
            <a:r>
              <a:rPr lang="en-US" altLang="zh-TW" dirty="0"/>
              <a:t> get </a:t>
            </a:r>
            <a:r>
              <a:rPr lang="en-US" altLang="zh-TW" dirty="0" err="1"/>
              <a:t>hpa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25FD23-D09A-CC4B-A48F-49E3DD23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655DCD-C81F-3B4E-A31F-F603D3F4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42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36C045-F184-1A1F-7419-01F2B82B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63144"/>
            <a:ext cx="11007229" cy="10362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7FF1DB-F88F-45A8-DAC1-AF5EBCAF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46707"/>
            <a:ext cx="10565197" cy="10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82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0D63F-D481-794A-8B97-7937950A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K8s - autoscaling -</a:t>
            </a:r>
            <a:r>
              <a:rPr kumimoji="1" lang="zh-TW" altLang="en-US" dirty="0"/>
              <a:t> 監控</a:t>
            </a:r>
            <a:r>
              <a:rPr kumimoji="1" lang="en-US" altLang="zh-TW" dirty="0"/>
              <a:t>pod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38A869-BB36-4842-AB0A-97A3464C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2431CE-89D1-4242-B5A7-52679A26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43</a:t>
            </a:fld>
            <a:endParaRPr kumimoji="1"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388E605-79B1-7E47-0B7F-5CE942EF3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117" y="1825625"/>
            <a:ext cx="87797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57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F2BFF-45F7-AC4B-AA10-2F3120B9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K8s - autoscaling - </a:t>
            </a:r>
            <a:r>
              <a:rPr kumimoji="1" lang="zh-CN" altLang="en-US" dirty="0"/>
              <a:t>停止壓測後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82249E-DC63-9744-9997-8C11535D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30AB6D-7B5A-C748-BD26-80956704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44</a:t>
            </a:fld>
            <a:endParaRPr kumimoji="1"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1B733A5-E579-0440-ABD4-8D9873B8C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260" y="1825625"/>
            <a:ext cx="7331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5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2009B-2313-FD1B-A2FD-8C0BF9C4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等待 </a:t>
            </a:r>
            <a:r>
              <a:rPr kumimoji="1" lang="en-US" altLang="zh-TW" dirty="0"/>
              <a:t>GKE</a:t>
            </a:r>
            <a:r>
              <a:rPr kumimoji="1" lang="zh-TW" altLang="en-US" dirty="0"/>
              <a:t> 建立中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F30E4-8548-637E-E110-6B443A55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13CAD8-4E80-A5DC-2B23-3B2FF86D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D15C558-F0E4-EDD7-3C0D-0BC5E5D7F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219" y="1825625"/>
            <a:ext cx="7873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6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9EF07-6FB9-BE48-BDFB-341777C1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Install </a:t>
            </a:r>
            <a:r>
              <a:rPr lang="en-US" altLang="zh-TW" dirty="0"/>
              <a:t>Google Cloud CLI	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827C9-15B7-DA43-842D-493E5AF1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For mac</a:t>
            </a:r>
          </a:p>
          <a:p>
            <a:pPr lvl="1"/>
            <a:r>
              <a:rPr kumimoji="1" lang="en-US" altLang="zh-TW" dirty="0"/>
              <a:t>https://</a:t>
            </a:r>
            <a:r>
              <a:rPr kumimoji="1" lang="en-US" altLang="zh-TW" dirty="0" err="1"/>
              <a:t>cloud.google.com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sdk</a:t>
            </a:r>
            <a:r>
              <a:rPr kumimoji="1" lang="en-US" altLang="zh-TW" dirty="0"/>
              <a:t>/docs/</a:t>
            </a:r>
            <a:r>
              <a:rPr kumimoji="1" lang="en-US" altLang="zh-TW" dirty="0" err="1"/>
              <a:t>quickstart-macos</a:t>
            </a:r>
            <a:endParaRPr kumimoji="1" lang="en-US" altLang="zh-TW" dirty="0"/>
          </a:p>
          <a:p>
            <a:r>
              <a:rPr kumimoji="1" lang="en-US" altLang="zh-TW" dirty="0"/>
              <a:t>For windows </a:t>
            </a:r>
          </a:p>
          <a:p>
            <a:pPr lvl="1"/>
            <a:r>
              <a:rPr kumimoji="1" lang="en-US" altLang="zh-TW" dirty="0"/>
              <a:t>https://</a:t>
            </a:r>
            <a:r>
              <a:rPr kumimoji="1" lang="en-US" altLang="zh-TW" dirty="0" err="1"/>
              <a:t>cloud.google.com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sdk</a:t>
            </a:r>
            <a:r>
              <a:rPr kumimoji="1" lang="en-US" altLang="zh-TW" dirty="0"/>
              <a:t>/docs/</a:t>
            </a:r>
            <a:r>
              <a:rPr kumimoji="1" lang="en-US" altLang="zh-TW" dirty="0" err="1"/>
              <a:t>quickstart</a:t>
            </a:r>
            <a:r>
              <a:rPr kumimoji="1" lang="en-US" altLang="zh-TW" dirty="0"/>
              <a:t>-windows</a:t>
            </a:r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B0ACAF4-DF87-6D48-9423-7C9947A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8E49-BA57-9245-B57E-CE4D92464D94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8B204012-04C4-2244-911C-D6446F15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126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45F66-975F-3747-A360-F1E523D7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Install </a:t>
            </a:r>
            <a:r>
              <a:rPr lang="en-US" altLang="zh-TW" dirty="0"/>
              <a:t>Google Cloud CLI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FF480-043B-8745-AA76-734C6922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endParaRPr kumimoji="1" lang="en-US" altLang="zh-TW" dirty="0"/>
          </a:p>
          <a:p>
            <a:pPr lvl="1"/>
            <a:r>
              <a:rPr lang="en" altLang="zh-TW" dirty="0">
                <a:effectLst/>
              </a:rPr>
              <a:t>./google-cloud-</a:t>
            </a:r>
            <a:r>
              <a:rPr lang="en" altLang="zh-TW" dirty="0" err="1">
                <a:effectLst/>
              </a:rPr>
              <a:t>sdk</a:t>
            </a:r>
            <a:r>
              <a:rPr lang="en" altLang="zh-TW" dirty="0">
                <a:effectLst/>
              </a:rPr>
              <a:t>/</a:t>
            </a:r>
            <a:r>
              <a:rPr lang="en" altLang="zh-TW" dirty="0" err="1">
                <a:effectLst/>
              </a:rPr>
              <a:t>install.sh</a:t>
            </a:r>
            <a:endParaRPr kumimoji="1" lang="en-US" altLang="zh-TW" dirty="0"/>
          </a:p>
          <a:p>
            <a:r>
              <a:rPr kumimoji="1" lang="zh-TW" altLang="en-US" dirty="0"/>
              <a:t>初始化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cd </a:t>
            </a:r>
            <a:r>
              <a:rPr lang="en" altLang="zh-TW" dirty="0">
                <a:effectLst/>
              </a:rPr>
              <a:t>google-cloud-</a:t>
            </a:r>
            <a:r>
              <a:rPr lang="en" altLang="zh-TW" dirty="0" err="1">
                <a:effectLst/>
              </a:rPr>
              <a:t>sdk</a:t>
            </a:r>
            <a:r>
              <a:rPr lang="en" altLang="zh-TW" dirty="0">
                <a:effectLst/>
              </a:rPr>
              <a:t>/bin/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gcloud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init</a:t>
            </a:r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6299A59-C95C-FC49-8C88-A1EC5C35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BE3-F8F3-4E46-92DC-391C8C58BC4C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B46617-18E0-C84F-8E8E-3BBC0E8A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B4686B-513C-9152-95B0-7D2BB70E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91" y="3366500"/>
            <a:ext cx="6304908" cy="3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6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6AC-E508-3E47-AAEB-8FBBBE5E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取得</a:t>
            </a:r>
            <a:r>
              <a:rPr kumimoji="1" lang="en-US" altLang="zh-TW" dirty="0"/>
              <a:t>GCP </a:t>
            </a:r>
            <a:r>
              <a:rPr kumimoji="1" lang="en-US" altLang="zh-TW" dirty="0" err="1"/>
              <a:t>Cotainer</a:t>
            </a:r>
            <a:r>
              <a:rPr kumimoji="1" lang="en-US" altLang="zh-TW" dirty="0"/>
              <a:t> cluster </a:t>
            </a:r>
            <a:r>
              <a:rPr kumimoji="1" lang="zh-TW" altLang="en-US" dirty="0"/>
              <a:t>操作</a:t>
            </a:r>
            <a:r>
              <a:rPr kumimoji="1" lang="zh-CN" altLang="en-US" dirty="0"/>
              <a:t>權限</a:t>
            </a:r>
            <a:r>
              <a:rPr kumimoji="1" lang="en-US" altLang="zh-CN" dirty="0"/>
              <a:t>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BCE95-F5A1-E049-A7D8-95459489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/>
              <a:t>gcloud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auth</a:t>
            </a:r>
            <a:r>
              <a:rPr kumimoji="1" lang="en-US" altLang="zh-TW" dirty="0"/>
              <a:t> login</a:t>
            </a:r>
          </a:p>
          <a:p>
            <a:pPr lvl="1"/>
            <a:r>
              <a:rPr kumimoji="1" lang="zh-CN" altLang="en-US" dirty="0"/>
              <a:t>登入</a:t>
            </a:r>
            <a:r>
              <a:rPr kumimoji="1" lang="en-US" altLang="zh-CN" dirty="0"/>
              <a:t>google </a:t>
            </a:r>
            <a:r>
              <a:rPr kumimoji="1" lang="zh-CN" altLang="en-US" dirty="0"/>
              <a:t>帳號</a:t>
            </a:r>
            <a:endParaRPr kumimoji="1" lang="en-US" altLang="zh-CN" dirty="0"/>
          </a:p>
          <a:p>
            <a:pPr lvl="1"/>
            <a:endParaRPr kumimoji="1" lang="en-US" altLang="zh-TW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42E101BD-E00C-DE4A-9DC6-99CA8A29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BA64-B56C-B748-93CB-6591EAD75F8F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CDFDF2A-BA0B-134C-9644-7BE12114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BA94B2-6922-0F80-DF81-7E2755DD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32" y="2821456"/>
            <a:ext cx="5687602" cy="33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9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51147-AFBA-EFE0-AB77-E800EE70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GKE project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20D94-E128-C7B7-1BEB-BAE8F0AF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gcloud</a:t>
            </a:r>
            <a:r>
              <a:rPr kumimoji="1" lang="en-US" altLang="zh-CN" dirty="0"/>
              <a:t> projects list</a:t>
            </a:r>
          </a:p>
          <a:p>
            <a:pPr lvl="1"/>
            <a:r>
              <a:rPr kumimoji="1" lang="en-US" altLang="zh-CN" dirty="0"/>
              <a:t>List all projects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UI</a:t>
            </a:r>
            <a:r>
              <a:rPr kumimoji="1" lang="zh-CN" altLang="en-US" dirty="0"/>
              <a:t>上找到剛建立</a:t>
            </a:r>
            <a:r>
              <a:rPr kumimoji="1" lang="en-US" altLang="zh-CN" dirty="0"/>
              <a:t>GKE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project</a:t>
            </a:r>
          </a:p>
          <a:p>
            <a:pPr lvl="1"/>
            <a:endParaRPr kumimoji="1" lang="en-US" altLang="zh-CN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457200" lvl="1" indent="0">
              <a:buNone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55F3EC-A858-7DFF-FB6A-F81444DF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9E7B-4664-B048-8627-29997BE79705}" type="datetime1">
              <a:rPr kumimoji="1" lang="zh-TW" altLang="en-US" smtClean="0"/>
              <a:t>2023/6/21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A7EBFF-1E37-B2DC-3AB7-D7886645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9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6F5F23-CDA5-61CA-1F1B-7225B7E3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00876"/>
            <a:ext cx="7772400" cy="14562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A5E4A7-B340-3FE7-1697-E1BE46B3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552" y="4714857"/>
            <a:ext cx="4547171" cy="20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6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5098</TotalTime>
  <Words>807</Words>
  <Application>Microsoft Macintosh PowerPoint</Application>
  <PresentationFormat>寬螢幕</PresentationFormat>
  <Paragraphs>224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7" baseType="lpstr">
      <vt:lpstr>Arial</vt:lpstr>
      <vt:lpstr>Times New Roman</vt:lpstr>
      <vt:lpstr>Office 佈景主題</vt:lpstr>
      <vt:lpstr>使用Google Cloud Platform Kubernetes Engine</vt:lpstr>
      <vt:lpstr>選擇Kubernetes engine on GCP</vt:lpstr>
      <vt:lpstr>建立GKE</vt:lpstr>
      <vt:lpstr>選擇Standard cluster</vt:lpstr>
      <vt:lpstr>等待 GKE 建立中</vt:lpstr>
      <vt:lpstr>Install Google Cloud CLI </vt:lpstr>
      <vt:lpstr>Install Google Cloud CLI</vt:lpstr>
      <vt:lpstr>取得GCP Cotainer cluster 操作權限-1</vt:lpstr>
      <vt:lpstr>GKE project</vt:lpstr>
      <vt:lpstr>指定project</vt:lpstr>
      <vt:lpstr>取得GCP Cotainer cluster 操作權限-2</vt:lpstr>
      <vt:lpstr>取得指定k8s的授權 </vt:lpstr>
      <vt:lpstr>瀏覽 ~/.kube/config, 會發現GKE授權檔已匯入其中</vt:lpstr>
      <vt:lpstr>取得GCP Cotainer cluster 操作權限 -2</vt:lpstr>
      <vt:lpstr>建立Deployment 與 LoadBalaner Service</vt:lpstr>
      <vt:lpstr>檢查Deployment與Service部署狀態</vt:lpstr>
      <vt:lpstr>測試Load balance</vt:lpstr>
      <vt:lpstr>檢查GKE工作負載-1</vt:lpstr>
      <vt:lpstr>檢查GKE工作負載-2</vt:lpstr>
      <vt:lpstr>GCP Kubernetes 使用load balance -4</vt:lpstr>
      <vt:lpstr>建立硬碟</vt:lpstr>
      <vt:lpstr>Volume: GCP volume - 建Volume</vt:lpstr>
      <vt:lpstr>PVC, PV, Storage class關係圖</vt:lpstr>
      <vt:lpstr>Volume: GCP volume - 建PersistemtVolume -1</vt:lpstr>
      <vt:lpstr>建立PV</vt:lpstr>
      <vt:lpstr>Volume: GCP volume - 建PersistemtVolume -2</vt:lpstr>
      <vt:lpstr>Volume: GCP volume - 建PersistemtVolume -3</vt:lpstr>
      <vt:lpstr>GCP Volume: 建PersistemtVolumeClaim</vt:lpstr>
      <vt:lpstr>部署pvc</vt:lpstr>
      <vt:lpstr>Volume plugin 支援程度  </vt:lpstr>
      <vt:lpstr>GCP Volume :用pod界接volume</vt:lpstr>
      <vt:lpstr>GCP Volume :部署pod</vt:lpstr>
      <vt:lpstr>GCP Volume: 檢查pod內掛載狀態。</vt:lpstr>
      <vt:lpstr>GCP Volume: 寫入檔案，刪除再重建pod，寫入檔案還是存在-1</vt:lpstr>
      <vt:lpstr>GCP Volume: 寫入檔案，刪除再重建pod，寫入檔案還是存在-2</vt:lpstr>
      <vt:lpstr>GCP Volume: 寫入檔案，刪除再重建pod，寫入檔案還是存在-3</vt:lpstr>
      <vt:lpstr>K8s auto scaling - 部署受壓測端deploy</vt:lpstr>
      <vt:lpstr>K8s auto scaling -部署受壓測端service </vt:lpstr>
      <vt:lpstr>K8s auto scaling -部署壓測別人pod </vt:lpstr>
      <vt:lpstr>K8s - autoscaling - 設定AutoScale</vt:lpstr>
      <vt:lpstr>K8s - autoscaling - 進行壓測 </vt:lpstr>
      <vt:lpstr>K8s - autoscaling - 監控hpa</vt:lpstr>
      <vt:lpstr>K8s - autoscaling - 監控pod</vt:lpstr>
      <vt:lpstr>K8s - autoscaling - 停止壓測後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devops：jenkins 搭配 docker 持續整合實務班</dc:title>
  <dc:creator>育緯 周</dc:creator>
  <cp:lastModifiedBy>育緯 周</cp:lastModifiedBy>
  <cp:revision>337</cp:revision>
  <dcterms:created xsi:type="dcterms:W3CDTF">2020-05-19T05:29:00Z</dcterms:created>
  <dcterms:modified xsi:type="dcterms:W3CDTF">2023-06-21T09:46:08Z</dcterms:modified>
</cp:coreProperties>
</file>