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</p:sldMasterIdLst>
  <p:notesMasterIdLst>
    <p:notesMasterId r:id="rId11"/>
  </p:notes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CACA"/>
          </a:solidFill>
        </a:fill>
      </a:tcStyle>
    </a:wholeTbl>
    <a:band2H>
      <a:tcTxStyle/>
      <a:tcStyle>
        <a:tcBdr/>
        <a:fill>
          <a:solidFill>
            <a:srgbClr val="F2E7E6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5CB"/>
          </a:solidFill>
        </a:fill>
      </a:tcStyle>
    </a:wholeTbl>
    <a:band2H>
      <a:tcTxStyle/>
      <a:tcStyle>
        <a:tcBdr/>
        <a:fill>
          <a:solidFill>
            <a:srgbClr val="FAF3E7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1DE"/>
          </a:solidFill>
        </a:fill>
      </a:tcStyle>
    </a:wholeTbl>
    <a:band2H>
      <a:tcTxStyle/>
      <a:tcStyle>
        <a:tcBdr/>
        <a:fill>
          <a:solidFill>
            <a:srgbClr val="EFE9E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56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6BCCB-9EAF-CC41-B61A-CE09696F2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8BB7DE-F8A0-3E41-8314-7366ACBBF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AD050B-274F-B042-8E35-BDAAC1FC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A7F0-506C-9F41-8546-D6274DFBFC72}" type="datetimeFigureOut">
              <a:rPr kumimoji="1" lang="zh-TW" altLang="en-US" smtClean="0"/>
              <a:t>2023/8/9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049210-36FA-D948-BB44-0D93AF40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5AB8D2-ECD7-DD45-842D-E71062FE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690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18740-855F-CE42-890B-1B972DAE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983FB9-C2CC-CA47-952E-35DE184AC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CAF787-C933-334C-936B-204EDC92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A7F0-506C-9F41-8546-D6274DFBFC72}" type="datetimeFigureOut">
              <a:rPr kumimoji="1" lang="zh-TW" altLang="en-US" smtClean="0"/>
              <a:t>2023/8/9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71C13D-AEA0-694D-BA06-90D98680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0083B7-7F1C-D941-8A4F-D900CBF5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73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DE3A493-BAEB-0A48-A4DE-2149429FB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E9E2C30-9416-E740-8F70-54CFC58D3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6BB5C4-ABDC-AA4C-87C8-23D63123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A7F0-506C-9F41-8546-D6274DFBFC72}" type="datetimeFigureOut">
              <a:rPr kumimoji="1" lang="zh-TW" altLang="en-US" smtClean="0"/>
              <a:t>2023/8/9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5BFE31-391C-7449-9F79-006CE86B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C6C7D6-4F8D-7A48-A5DC-2B68DDB3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7321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39" name="內文層級一…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83771" indent="-326571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235200" indent="-406400"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207579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64E4FC-2BC7-194A-AA40-78AF8B53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A07F99-068D-7543-9CCD-080E88BC3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EC8313-BE9E-A64B-90C2-D82372B6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A7F0-506C-9F41-8546-D6274DFBFC72}" type="datetimeFigureOut">
              <a:rPr kumimoji="1" lang="zh-TW" altLang="en-US" smtClean="0"/>
              <a:t>2023/8/9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336950-A25D-9A4B-B0D5-62EAD052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8E9514-FA8C-494F-A466-4E4B1D14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839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FA419B-A38C-7A4E-A819-95EEC452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F211BE-71F1-DD43-A4EC-3F80C7B80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A9F5F0-2BEE-AF4A-9D51-3D426DD4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A7F0-506C-9F41-8546-D6274DFBFC72}" type="datetimeFigureOut">
              <a:rPr kumimoji="1" lang="zh-TW" altLang="en-US" smtClean="0"/>
              <a:t>2023/8/9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4059B9-53D7-5F45-B0FB-113C9F3B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008487-EAAF-264F-8BF9-00C69FB2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987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2ED353-3771-274F-BAA7-D5876513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18C065-A584-0640-839B-C80868A85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D42B25-3013-6547-886A-B8E9B01FA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F2EE69-A9DF-EF4C-A17D-23CE8A88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A7F0-506C-9F41-8546-D6274DFBFC72}" type="datetimeFigureOut">
              <a:rPr kumimoji="1" lang="zh-TW" altLang="en-US" smtClean="0"/>
              <a:t>2023/8/9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3DD5DD-C972-1045-A4CB-914991CB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E5821D-A65E-B644-9A02-0C9BBCC1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056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E8524-4C69-4C4F-9F45-E21EF2E3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B7BF92-2BE2-FB49-A45D-7649E0917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7A2212-CF96-C741-88A2-91F8D5B9C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1DDEAF-D269-0A47-B8DF-858521CF9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60EF120-F778-3C4A-A2F8-7C7B3F9FF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2660FC6-A49B-4C4E-9909-4ED08720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A7F0-506C-9F41-8546-D6274DFBFC72}" type="datetimeFigureOut">
              <a:rPr kumimoji="1" lang="zh-TW" altLang="en-US" smtClean="0"/>
              <a:t>2023/8/9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FA90306-AC16-B94B-8E5A-60EE367C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9ED8EA-A7C8-9B4D-8D5B-EE6F0D32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702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4EFBA-6F20-ED4C-92BC-3B2637DB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C6E3E4-36B8-374C-B3B8-E8292A28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A7F0-506C-9F41-8546-D6274DFBFC72}" type="datetimeFigureOut">
              <a:rPr kumimoji="1" lang="zh-TW" altLang="en-US" smtClean="0"/>
              <a:t>2023/8/9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DBD290C-AFF8-EC47-B6AC-057D031D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BCCD9DA-E57A-DB4E-9D8E-89E62EE4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530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2D99A1-A8AC-FB43-B18A-4C263D51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A7F0-506C-9F41-8546-D6274DFBFC72}" type="datetimeFigureOut">
              <a:rPr kumimoji="1" lang="zh-TW" altLang="en-US" smtClean="0"/>
              <a:t>2023/8/9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CD20470-A741-7544-AC88-4C7A4308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62969-F407-DB4A-84C1-BF1A17CA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267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B7450D-5001-614F-A2AA-C9DA3D90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B96066-D189-A043-A79E-F8060AE1E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0509F8-9DD2-174F-9818-778F28C87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C7586E-F134-3741-9D85-1F4A8F75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A7F0-506C-9F41-8546-D6274DFBFC72}" type="datetimeFigureOut">
              <a:rPr kumimoji="1" lang="zh-TW" altLang="en-US" smtClean="0"/>
              <a:t>2023/8/9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A44D4E-FB34-2449-AE39-118A3087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D1F538-BC62-0240-8239-373E51E6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968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57CE6E-EFB2-F746-9AC4-D63ECB30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6543397-174A-D742-AD85-1D22579BE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0B493C-F5B9-2449-82BF-594E0312F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73FEA6-7AD3-264F-8C23-EA01C943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A7F0-506C-9F41-8546-D6274DFBFC72}" type="datetimeFigureOut">
              <a:rPr kumimoji="1" lang="zh-TW" altLang="en-US" smtClean="0"/>
              <a:t>2023/8/9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5DD3A6-8B6E-894E-88C5-C67FA61F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F2FD82-9DB9-634D-B674-B8FCA92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313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2F3A3C0-5BF3-214C-8810-FCD421073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EC5FEE-3F70-224E-806B-E1905C2DF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4289DF-8954-2D4B-973D-74F5D964F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4A7F0-506C-9F41-8546-D6274DFBFC72}" type="datetimeFigureOut">
              <a:rPr kumimoji="1" lang="zh-TW" altLang="en-US" smtClean="0"/>
              <a:t>2023/8/9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B7843E-124D-B343-823E-80F2F7988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106949-E31F-BE48-A7AD-C389548B1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458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標題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Docker Compose</a:t>
            </a:r>
          </a:p>
        </p:txBody>
      </p:sp>
      <p:sp>
        <p:nvSpPr>
          <p:cNvPr id="603" name="文字版面配置區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5" name="投影片編號版面配置區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604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Docker Compose</a:t>
            </a:r>
          </a:p>
        </p:txBody>
      </p:sp>
      <p:sp>
        <p:nvSpPr>
          <p:cNvPr id="608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+mj-lt"/>
                <a:ea typeface="+mj-ea"/>
                <a:cs typeface="+mj-cs"/>
                <a:sym typeface="Helvetica"/>
              </a:rPr>
              <a:t>描述</a:t>
            </a:r>
            <a:r>
              <a:rPr dirty="0" err="1"/>
              <a:t>Container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間的相依性應用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r>
              <a:rPr dirty="0" err="1">
                <a:latin typeface="+mj-lt"/>
                <a:ea typeface="+mj-ea"/>
                <a:cs typeface="+mj-cs"/>
                <a:sym typeface="Helvetica"/>
              </a:rPr>
              <a:t>使用</a:t>
            </a:r>
            <a:r>
              <a:rPr dirty="0" err="1"/>
              <a:t>Yaml</a:t>
            </a:r>
            <a:r>
              <a:rPr dirty="0"/>
              <a:t> </a:t>
            </a:r>
            <a:r>
              <a:rPr dirty="0" err="1"/>
              <a:t>file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紀錄</a:t>
            </a:r>
            <a:r>
              <a:rPr dirty="0" err="1"/>
              <a:t>docker</a:t>
            </a:r>
            <a:r>
              <a:rPr dirty="0"/>
              <a:t> run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相關參數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r>
              <a:rPr dirty="0" err="1">
                <a:latin typeface="+mj-lt"/>
                <a:ea typeface="+mj-ea"/>
                <a:cs typeface="+mj-cs"/>
                <a:sym typeface="Helvetica"/>
              </a:rPr>
              <a:t>會建置虛擬網路，並內建</a:t>
            </a:r>
            <a:r>
              <a:rPr dirty="0" err="1"/>
              <a:t>dns</a:t>
            </a:r>
            <a:r>
              <a:rPr dirty="0"/>
              <a:t> server</a:t>
            </a:r>
          </a:p>
          <a:p>
            <a:r>
              <a:rPr dirty="0"/>
              <a:t>Install</a:t>
            </a:r>
          </a:p>
          <a:p>
            <a:pPr marL="742950" lvl="1" indent="-285750">
              <a:defRPr sz="2800"/>
            </a:pPr>
            <a:r>
              <a:rPr dirty="0" err="1"/>
              <a:t>sudo</a:t>
            </a:r>
            <a:r>
              <a:rPr dirty="0"/>
              <a:t> apt install docker-</a:t>
            </a:r>
            <a:r>
              <a:rPr dirty="0" err="1"/>
              <a:t>ce</a:t>
            </a:r>
            <a:r>
              <a:rPr dirty="0"/>
              <a:t>-cli -y</a:t>
            </a:r>
          </a:p>
          <a:p>
            <a:pPr marL="742950" lvl="1" indent="-285750">
              <a:defRPr sz="2800"/>
            </a:pPr>
            <a:r>
              <a:rPr dirty="0" err="1"/>
              <a:t>sudo</a:t>
            </a:r>
            <a:r>
              <a:rPr dirty="0"/>
              <a:t> apt install docker-compose -y</a:t>
            </a:r>
          </a:p>
        </p:txBody>
      </p:sp>
      <p:sp>
        <p:nvSpPr>
          <p:cNvPr id="610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609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  <p:sp>
        <p:nvSpPr>
          <p:cNvPr id="613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614" name="圖片 8" descr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27" y="5096"/>
            <a:ext cx="6539346" cy="68478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Docker Compose Web</a:t>
            </a:r>
          </a:p>
        </p:txBody>
      </p:sp>
      <p:sp>
        <p:nvSpPr>
          <p:cNvPr id="617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SzTx/>
              <a:buFont typeface="Wingdings 3"/>
              <a:buNone/>
              <a:defRPr sz="2900"/>
            </a:pPr>
            <a:r>
              <a:t>web:</a:t>
            </a:r>
          </a:p>
          <a:p>
            <a:pPr marL="0" lvl="1" indent="457200">
              <a:lnSpc>
                <a:spcPct val="90000"/>
              </a:lnSpc>
              <a:buSzTx/>
              <a:buFont typeface="Wingdings 3"/>
              <a:buNone/>
              <a:defRPr sz="2500"/>
            </a:pPr>
            <a:r>
              <a:t>container_name: nginx</a:t>
            </a:r>
          </a:p>
          <a:p>
            <a:pPr marL="0" lvl="1" indent="457200">
              <a:lnSpc>
                <a:spcPct val="90000"/>
              </a:lnSpc>
              <a:buSzTx/>
              <a:buFont typeface="Wingdings 3"/>
              <a:buNone/>
              <a:defRPr sz="2500"/>
            </a:pPr>
            <a:r>
              <a:t>build: ./dockerfile/nginx/.</a:t>
            </a:r>
          </a:p>
          <a:p>
            <a:pPr marL="0" lvl="1" indent="457200">
              <a:lnSpc>
                <a:spcPct val="90000"/>
              </a:lnSpc>
              <a:buSzTx/>
              <a:buFont typeface="Wingdings 3"/>
              <a:buNone/>
              <a:defRPr sz="2500"/>
            </a:pPr>
            <a:r>
              <a:t>volumes:</a:t>
            </a:r>
          </a:p>
          <a:p>
            <a:pPr marL="0" lvl="1" indent="457200">
              <a:lnSpc>
                <a:spcPct val="90000"/>
              </a:lnSpc>
              <a:buSzTx/>
              <a:buFont typeface="Wingdings 3"/>
              <a:buNone/>
              <a:defRPr sz="2500"/>
            </a:pPr>
            <a:r>
              <a:t>  - ./dockerfile/nginx/web:/usr/share/nginx/html</a:t>
            </a:r>
          </a:p>
          <a:p>
            <a:pPr marL="0" indent="0">
              <a:lnSpc>
                <a:spcPct val="90000"/>
              </a:lnSpc>
              <a:buSzTx/>
              <a:buFont typeface="Wingdings 3"/>
              <a:buNone/>
              <a:defRPr sz="2900"/>
            </a:pPr>
            <a:r>
              <a:t>    ports:</a:t>
            </a:r>
          </a:p>
          <a:p>
            <a:pPr marL="0" indent="0">
              <a:lnSpc>
                <a:spcPct val="90000"/>
              </a:lnSpc>
              <a:buSzTx/>
              <a:buFont typeface="Wingdings 3"/>
              <a:buNone/>
              <a:defRPr sz="2900"/>
            </a:pPr>
            <a:r>
              <a:t>      - "80:80"</a:t>
            </a:r>
          </a:p>
          <a:p>
            <a:pPr marL="0" indent="0">
              <a:lnSpc>
                <a:spcPct val="90000"/>
              </a:lnSpc>
              <a:buSzTx/>
              <a:buFont typeface="Wingdings 3"/>
              <a:buNone/>
              <a:defRPr sz="2900"/>
            </a:pPr>
            <a:r>
              <a:t>      - "443:443"</a:t>
            </a:r>
          </a:p>
        </p:txBody>
      </p:sp>
      <p:sp>
        <p:nvSpPr>
          <p:cNvPr id="619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618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Docker Compose db</a:t>
            </a:r>
          </a:p>
        </p:txBody>
      </p:sp>
      <p:sp>
        <p:nvSpPr>
          <p:cNvPr id="622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 3"/>
              <a:buNone/>
            </a:pPr>
            <a:r>
              <a:t>db:</a:t>
            </a:r>
          </a:p>
          <a:p>
            <a:pPr marL="0" lvl="1" indent="457200">
              <a:buSzTx/>
              <a:buFont typeface="Wingdings 3"/>
              <a:buNone/>
              <a:defRPr sz="2800"/>
            </a:pPr>
            <a:r>
              <a:t>container_name: postgresql</a:t>
            </a:r>
          </a:p>
          <a:p>
            <a:pPr marL="0" lvl="1" indent="457200">
              <a:buSzTx/>
              <a:buFont typeface="Wingdings 3"/>
              <a:buNone/>
              <a:defRPr sz="2800"/>
            </a:pPr>
            <a:r>
              <a:t>image: postgres</a:t>
            </a:r>
          </a:p>
          <a:p>
            <a:pPr marL="0" lvl="1" indent="457200">
              <a:buSzTx/>
              <a:buFont typeface="Wingdings 3"/>
              <a:buNone/>
              <a:defRPr sz="2800"/>
            </a:pPr>
            <a:r>
              <a:t>ports:</a:t>
            </a:r>
          </a:p>
          <a:p>
            <a:pPr marL="0" lvl="1" indent="457200">
              <a:buSzTx/>
              <a:buFont typeface="Wingdings 3"/>
              <a:buNone/>
              <a:defRPr sz="2800"/>
            </a:pPr>
            <a:r>
              <a:t>  - "5432:5432"</a:t>
            </a:r>
          </a:p>
          <a:p>
            <a:pPr marL="0" indent="0">
              <a:buSzTx/>
              <a:buFont typeface="Wingdings 3"/>
              <a:buNone/>
            </a:pPr>
            <a:r>
              <a:t>    volumes:</a:t>
            </a:r>
          </a:p>
          <a:p>
            <a:pPr marL="0" indent="0">
              <a:buSzTx/>
              <a:buFont typeface="Wingdings 3"/>
              <a:buNone/>
            </a:pPr>
            <a:r>
              <a:t>      - ./pg-data:/var/lib/postgresql/data</a:t>
            </a:r>
          </a:p>
        </p:txBody>
      </p:sp>
      <p:sp>
        <p:nvSpPr>
          <p:cNvPr id="624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623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Docker Compose app</a:t>
            </a:r>
          </a:p>
        </p:txBody>
      </p:sp>
      <p:sp>
        <p:nvSpPr>
          <p:cNvPr id="627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SzTx/>
              <a:buFont typeface="Wingdings 3"/>
              <a:buNone/>
            </a:pPr>
            <a:r>
              <a:t>app:</a:t>
            </a:r>
          </a:p>
          <a:p>
            <a:pPr marL="0" indent="0">
              <a:lnSpc>
                <a:spcPct val="90000"/>
              </a:lnSpc>
              <a:buSzTx/>
              <a:buFont typeface="Wingdings 3"/>
              <a:buNone/>
            </a:pPr>
            <a:r>
              <a:t>  container_name: flask</a:t>
            </a:r>
          </a:p>
          <a:p>
            <a:pPr marL="0" indent="0">
              <a:lnSpc>
                <a:spcPct val="90000"/>
              </a:lnSpc>
              <a:buSzTx/>
              <a:buFont typeface="Wingdings 3"/>
              <a:buNone/>
            </a:pPr>
            <a:r>
              <a:t>  build: ./dockerfile/flask-api/.</a:t>
            </a:r>
          </a:p>
          <a:p>
            <a:pPr marL="0" indent="0">
              <a:lnSpc>
                <a:spcPct val="90000"/>
              </a:lnSpc>
              <a:buSzTx/>
              <a:buFont typeface="Wingdings 3"/>
              <a:buNone/>
            </a:pPr>
            <a:r>
              <a:t>  ports:</a:t>
            </a:r>
          </a:p>
          <a:p>
            <a:pPr marL="0" indent="0">
              <a:lnSpc>
                <a:spcPct val="90000"/>
              </a:lnSpc>
              <a:buSzTx/>
              <a:buFont typeface="Wingdings 3"/>
              <a:buNone/>
            </a:pPr>
            <a:r>
              <a:t>    - "10009:10009"</a:t>
            </a:r>
          </a:p>
          <a:p>
            <a:pPr marL="0" indent="0">
              <a:lnSpc>
                <a:spcPct val="90000"/>
              </a:lnSpc>
              <a:buSzTx/>
              <a:buFont typeface="Wingdings 3"/>
              <a:buNone/>
            </a:pPr>
            <a:r>
              <a:t>  depends_on:</a:t>
            </a:r>
          </a:p>
          <a:p>
            <a:pPr marL="0" indent="0">
              <a:lnSpc>
                <a:spcPct val="90000"/>
              </a:lnSpc>
              <a:buSzTx/>
              <a:buFont typeface="Wingdings 3"/>
              <a:buNone/>
            </a:pPr>
            <a:r>
              <a:t>    - db</a:t>
            </a:r>
          </a:p>
        </p:txBody>
      </p:sp>
      <p:sp>
        <p:nvSpPr>
          <p:cNvPr id="629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628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Docer-compose command -1</a:t>
            </a:r>
          </a:p>
        </p:txBody>
      </p:sp>
      <p:sp>
        <p:nvSpPr>
          <p:cNvPr id="632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docker-compose build</a:t>
            </a:r>
          </a:p>
          <a:p>
            <a:pPr marL="742950" lvl="1" indent="-285750">
              <a:defRPr sz="2800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建立</a:t>
            </a:r>
            <a:r>
              <a:t>docker-compose image</a:t>
            </a:r>
          </a:p>
        </p:txBody>
      </p:sp>
      <p:sp>
        <p:nvSpPr>
          <p:cNvPr id="634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633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  <p:pic>
        <p:nvPicPr>
          <p:cNvPr id="635" name="圖片 5" descr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43" y="1642965"/>
            <a:ext cx="5849257" cy="5202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Docer-compose command -2</a:t>
            </a:r>
          </a:p>
        </p:txBody>
      </p:sp>
      <p:sp>
        <p:nvSpPr>
          <p:cNvPr id="638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+mj-lt"/>
                <a:ea typeface="+mj-ea"/>
                <a:cs typeface="+mj-cs"/>
                <a:sym typeface="Helvetica"/>
              </a:rPr>
              <a:t>啟動</a:t>
            </a:r>
            <a:r>
              <a:rPr dirty="0"/>
              <a:t> Services</a:t>
            </a:r>
          </a:p>
          <a:p>
            <a:pPr marL="742950" lvl="1" indent="-285750">
              <a:defRPr sz="2800"/>
            </a:pPr>
            <a:r>
              <a:rPr dirty="0"/>
              <a:t>docker-compose up: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終端執行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marL="742950" lvl="1" indent="-285750">
              <a:defRPr sz="2800"/>
            </a:pPr>
            <a:r>
              <a:rPr dirty="0"/>
              <a:t>docker-compose up </a:t>
            </a:r>
            <a:r>
              <a:rPr lang="en-US" altLang="zh-TW" dirty="0"/>
              <a:t>-</a:t>
            </a:r>
            <a:r>
              <a:rPr dirty="0"/>
              <a:t>d: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在背景執行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40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639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  <p:pic>
        <p:nvPicPr>
          <p:cNvPr id="641" name="圖片 5" descr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753696"/>
            <a:ext cx="8373452" cy="31043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Docer-compose command -3</a:t>
            </a:r>
          </a:p>
        </p:txBody>
      </p:sp>
      <p:sp>
        <p:nvSpPr>
          <p:cNvPr id="644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docker-compose </a:t>
            </a:r>
            <a:r>
              <a:rPr dirty="0" err="1"/>
              <a:t>ps</a:t>
            </a:r>
            <a:endParaRPr dirty="0"/>
          </a:p>
          <a:p>
            <a:pPr marL="742950" lvl="1" indent="-285750">
              <a:defRPr sz="2800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列出執行中的</a:t>
            </a:r>
            <a:r>
              <a:rPr dirty="0" err="1"/>
              <a:t>process</a:t>
            </a:r>
            <a:endParaRPr dirty="0"/>
          </a:p>
          <a:p>
            <a:endParaRPr dirty="0"/>
          </a:p>
          <a:p>
            <a:pPr marL="0" indent="0">
              <a:buNone/>
            </a:pPr>
            <a:endParaRPr lang="en-US" dirty="0"/>
          </a:p>
          <a:p>
            <a:r>
              <a:rPr dirty="0"/>
              <a:t>docker-compose down</a:t>
            </a:r>
          </a:p>
          <a:p>
            <a:pPr marL="742950" lvl="1" indent="-285750">
              <a:defRPr sz="2800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停止並刪除</a:t>
            </a:r>
            <a:r>
              <a:rPr dirty="0"/>
              <a:t> Services</a:t>
            </a:r>
          </a:p>
        </p:txBody>
      </p:sp>
      <p:sp>
        <p:nvSpPr>
          <p:cNvPr id="646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645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  <p:pic>
        <p:nvPicPr>
          <p:cNvPr id="647" name="圖片 5" descr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261" y="5278801"/>
            <a:ext cx="7453477" cy="1172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648" name="圖片 6" descr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596" y="3004913"/>
            <a:ext cx="8502375" cy="12877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離子">
  <a:themeElements>
    <a:clrScheme name="離子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0000FF"/>
      </a:hlink>
      <a:folHlink>
        <a:srgbClr val="FF00FF"/>
      </a:folHlink>
    </a:clrScheme>
    <a:fontScheme name="離子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9454</TotalTime>
  <Words>205</Words>
  <Application>Microsoft Macintosh PowerPoint</Application>
  <PresentationFormat>寬螢幕</PresentationFormat>
  <Paragraphs>65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 3</vt:lpstr>
      <vt:lpstr>Office 佈景主題</vt:lpstr>
      <vt:lpstr>Docker Compose</vt:lpstr>
      <vt:lpstr>Docker Compose</vt:lpstr>
      <vt:lpstr>PowerPoint 簡報</vt:lpstr>
      <vt:lpstr>Docker Compose Web</vt:lpstr>
      <vt:lpstr>Docker Compose db</vt:lpstr>
      <vt:lpstr>Docker Compose app</vt:lpstr>
      <vt:lpstr>Docer-compose command -1</vt:lpstr>
      <vt:lpstr>Docer-compose command -2</vt:lpstr>
      <vt:lpstr>Docer-compose command -3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DevOps: Jenkins 搭配Docker 持續整合實務</dc:title>
  <cp:lastModifiedBy>育緯 周</cp:lastModifiedBy>
  <cp:revision>113</cp:revision>
  <dcterms:modified xsi:type="dcterms:W3CDTF">2023-08-09T15:04:33Z</dcterms:modified>
</cp:coreProperties>
</file>