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73" r:id="rId2"/>
  </p:sldMasterIdLst>
  <p:notesMasterIdLst>
    <p:notesMasterId r:id="rId21"/>
  </p:notesMasterIdLst>
  <p:handoutMasterIdLst>
    <p:handoutMasterId r:id="rId22"/>
  </p:handoutMasterIdLst>
  <p:sldIdLst>
    <p:sldId id="325" r:id="rId3"/>
    <p:sldId id="403" r:id="rId4"/>
    <p:sldId id="369" r:id="rId5"/>
    <p:sldId id="404" r:id="rId6"/>
    <p:sldId id="408" r:id="rId7"/>
    <p:sldId id="406" r:id="rId8"/>
    <p:sldId id="409" r:id="rId9"/>
    <p:sldId id="410" r:id="rId10"/>
    <p:sldId id="411" r:id="rId11"/>
    <p:sldId id="412" r:id="rId12"/>
    <p:sldId id="413" r:id="rId13"/>
    <p:sldId id="414" r:id="rId14"/>
    <p:sldId id="418" r:id="rId15"/>
    <p:sldId id="419" r:id="rId16"/>
    <p:sldId id="420" r:id="rId17"/>
    <p:sldId id="421" r:id="rId18"/>
    <p:sldId id="416" r:id="rId19"/>
    <p:sldId id="417"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Times New Roman" panose="02020603050405020304" pitchFamily="18"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Times New Roman" panose="02020603050405020304" pitchFamily="18"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Times New Roman" panose="02020603050405020304" pitchFamily="18"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Times New Roman" panose="02020603050405020304" pitchFamily="18"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Verdana" panose="020B060403050404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Verdana" panose="020B060403050404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Verdana" panose="020B060403050404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Verdana" panose="020B060403050404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9999"/>
    <a:srgbClr val="CCCC00"/>
    <a:srgbClr val="99CC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69" d="100"/>
          <a:sy n="69" d="100"/>
        </p:scale>
        <p:origin x="141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AD0B536-A027-43B5-B9B0-B27A15EA326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8" tIns="45719" rIns="91438" bIns="45719" numCol="1" anchor="t" anchorCtr="0" compatLnSpc="1">
            <a:prstTxWarp prst="textNoShape">
              <a:avLst/>
            </a:prstTxWarp>
          </a:bodyPr>
          <a:lstStyle>
            <a:lvl1pPr>
              <a:spcBef>
                <a:spcPct val="50000"/>
              </a:spcBef>
              <a:defRPr sz="1200" b="1">
                <a:latin typeface="Helvetica" panose="020B0604020202020204" pitchFamily="34" charset="0"/>
              </a:defRPr>
            </a:lvl1pPr>
          </a:lstStyle>
          <a:p>
            <a:pPr>
              <a:defRPr/>
            </a:pPr>
            <a:endParaRPr lang="en-US" altLang="en-US"/>
          </a:p>
        </p:txBody>
      </p:sp>
      <p:sp>
        <p:nvSpPr>
          <p:cNvPr id="43011" name="Rectangle 3">
            <a:extLst>
              <a:ext uri="{FF2B5EF4-FFF2-40B4-BE49-F238E27FC236}">
                <a16:creationId xmlns:a16="http://schemas.microsoft.com/office/drawing/2014/main" id="{0E69C43D-C232-4A87-A70E-878A98294131}"/>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8" tIns="45719" rIns="91438" bIns="45719" numCol="1" anchor="t" anchorCtr="0" compatLnSpc="1">
            <a:prstTxWarp prst="textNoShape">
              <a:avLst/>
            </a:prstTxWarp>
          </a:bodyPr>
          <a:lstStyle>
            <a:lvl1pPr algn="r">
              <a:spcBef>
                <a:spcPct val="50000"/>
              </a:spcBef>
              <a:defRPr sz="1200" b="1">
                <a:latin typeface="Helvetica" panose="020B0604020202020204" pitchFamily="34" charset="0"/>
              </a:defRPr>
            </a:lvl1pPr>
          </a:lstStyle>
          <a:p>
            <a:pPr>
              <a:defRPr/>
            </a:pPr>
            <a:endParaRPr lang="en-US" altLang="en-US"/>
          </a:p>
        </p:txBody>
      </p:sp>
      <p:sp>
        <p:nvSpPr>
          <p:cNvPr id="43012" name="Rectangle 4">
            <a:extLst>
              <a:ext uri="{FF2B5EF4-FFF2-40B4-BE49-F238E27FC236}">
                <a16:creationId xmlns:a16="http://schemas.microsoft.com/office/drawing/2014/main" id="{8113149D-A7BE-4D46-B4B9-8874CB75B323}"/>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8" tIns="45719" rIns="91438" bIns="45719" numCol="1" anchor="b" anchorCtr="0" compatLnSpc="1">
            <a:prstTxWarp prst="textNoShape">
              <a:avLst/>
            </a:prstTxWarp>
          </a:bodyPr>
          <a:lstStyle>
            <a:lvl1pPr>
              <a:spcBef>
                <a:spcPct val="50000"/>
              </a:spcBef>
              <a:defRPr sz="1200" b="1">
                <a:latin typeface="Helvetica" panose="020B0604020202020204" pitchFamily="34" charset="0"/>
              </a:defRPr>
            </a:lvl1pPr>
          </a:lstStyle>
          <a:p>
            <a:pPr>
              <a:defRPr/>
            </a:pPr>
            <a:endParaRPr lang="en-US" altLang="en-US"/>
          </a:p>
        </p:txBody>
      </p:sp>
      <p:sp>
        <p:nvSpPr>
          <p:cNvPr id="43013" name="Rectangle 5">
            <a:extLst>
              <a:ext uri="{FF2B5EF4-FFF2-40B4-BE49-F238E27FC236}">
                <a16:creationId xmlns:a16="http://schemas.microsoft.com/office/drawing/2014/main" id="{B4DEACF7-EB18-4B81-A977-E83F786F87D4}"/>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8" tIns="45719" rIns="91438" bIns="45719" numCol="1" anchor="b" anchorCtr="0" compatLnSpc="1">
            <a:prstTxWarp prst="textNoShape">
              <a:avLst/>
            </a:prstTxWarp>
          </a:bodyPr>
          <a:lstStyle>
            <a:lvl1pPr algn="r">
              <a:spcBef>
                <a:spcPct val="50000"/>
              </a:spcBef>
              <a:defRPr sz="1200" b="1" smtClean="0">
                <a:latin typeface="Helvetica" panose="020B0604020202020204" pitchFamily="34" charset="0"/>
              </a:defRPr>
            </a:lvl1pPr>
          </a:lstStyle>
          <a:p>
            <a:pPr>
              <a:defRPr/>
            </a:pPr>
            <a:fld id="{CA1C03D2-B374-47C3-B134-B93F352EF8F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1026">
            <a:extLst>
              <a:ext uri="{FF2B5EF4-FFF2-40B4-BE49-F238E27FC236}">
                <a16:creationId xmlns:a16="http://schemas.microsoft.com/office/drawing/2014/main" id="{0370B122-6B31-4746-BF84-36312EB03BDA}"/>
              </a:ext>
            </a:extLst>
          </p:cNvPr>
          <p:cNvSpPr>
            <a:spLocks noGrp="1" noChangeArrowheads="1"/>
          </p:cNvSpPr>
          <p:nvPr>
            <p:ph type="hdr" sz="quarter"/>
          </p:nvPr>
        </p:nvSpPr>
        <p:spPr bwMode="auto">
          <a:xfrm>
            <a:off x="0" y="0"/>
            <a:ext cx="3008313"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34" tIns="45217" rIns="90434" bIns="45217" numCol="1" anchor="t" anchorCtr="0" compatLnSpc="1">
            <a:prstTxWarp prst="textNoShape">
              <a:avLst/>
            </a:prstTxWarp>
          </a:bodyPr>
          <a:lstStyle>
            <a:lvl1pPr defTabSz="904875">
              <a:spcBef>
                <a:spcPct val="50000"/>
              </a:spcBef>
              <a:defRPr sz="1200" b="1">
                <a:latin typeface="Helvetica" panose="020B0604020202020204" pitchFamily="34" charset="0"/>
              </a:defRPr>
            </a:lvl1pPr>
          </a:lstStyle>
          <a:p>
            <a:pPr>
              <a:defRPr/>
            </a:pPr>
            <a:endParaRPr lang="en-US" altLang="en-US"/>
          </a:p>
        </p:txBody>
      </p:sp>
      <p:sp>
        <p:nvSpPr>
          <p:cNvPr id="50179" name="Rectangle 1027">
            <a:extLst>
              <a:ext uri="{FF2B5EF4-FFF2-40B4-BE49-F238E27FC236}">
                <a16:creationId xmlns:a16="http://schemas.microsoft.com/office/drawing/2014/main" id="{291970F4-1B01-46DF-A518-6F23FC9A6F17}"/>
              </a:ext>
            </a:extLst>
          </p:cNvPr>
          <p:cNvSpPr>
            <a:spLocks noGrp="1" noChangeArrowheads="1"/>
          </p:cNvSpPr>
          <p:nvPr>
            <p:ph type="dt" idx="1"/>
          </p:nvPr>
        </p:nvSpPr>
        <p:spPr bwMode="auto">
          <a:xfrm>
            <a:off x="3911600" y="0"/>
            <a:ext cx="2933700"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34" tIns="45217" rIns="90434" bIns="45217" numCol="1" anchor="t" anchorCtr="0" compatLnSpc="1">
            <a:prstTxWarp prst="textNoShape">
              <a:avLst/>
            </a:prstTxWarp>
          </a:bodyPr>
          <a:lstStyle>
            <a:lvl1pPr algn="r" defTabSz="904875">
              <a:spcBef>
                <a:spcPct val="50000"/>
              </a:spcBef>
              <a:defRPr sz="1200" b="1">
                <a:latin typeface="Helvetica" panose="020B0604020202020204" pitchFamily="34" charset="0"/>
              </a:defRPr>
            </a:lvl1pPr>
          </a:lstStyle>
          <a:p>
            <a:pPr>
              <a:defRPr/>
            </a:pPr>
            <a:endParaRPr lang="en-US" altLang="en-US"/>
          </a:p>
        </p:txBody>
      </p:sp>
      <p:sp>
        <p:nvSpPr>
          <p:cNvPr id="25604" name="Rectangle 1028"/>
          <p:cNvSpPr>
            <a:spLocks noGrp="1" noRot="1" noChangeAspect="1" noChangeArrowheads="1" noTextEdit="1"/>
          </p:cNvSpPr>
          <p:nvPr>
            <p:ph type="sldImg" idx="2"/>
          </p:nvPr>
        </p:nvSpPr>
        <p:spPr bwMode="auto">
          <a:xfrm>
            <a:off x="1108075" y="679450"/>
            <a:ext cx="4629150" cy="34718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81" name="Rectangle 1029">
            <a:extLst>
              <a:ext uri="{FF2B5EF4-FFF2-40B4-BE49-F238E27FC236}">
                <a16:creationId xmlns:a16="http://schemas.microsoft.com/office/drawing/2014/main" id="{554E8ED9-C8D6-4D1D-96B7-93C660E610D0}"/>
              </a:ext>
            </a:extLst>
          </p:cNvPr>
          <p:cNvSpPr>
            <a:spLocks noGrp="1" noChangeArrowheads="1"/>
          </p:cNvSpPr>
          <p:nvPr>
            <p:ph type="body" sz="quarter" idx="3"/>
          </p:nvPr>
        </p:nvSpPr>
        <p:spPr bwMode="auto">
          <a:xfrm>
            <a:off x="903288" y="4376738"/>
            <a:ext cx="5038725" cy="407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34" tIns="45217" rIns="90434" bIns="45217"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0182" name="Rectangle 1030">
            <a:extLst>
              <a:ext uri="{FF2B5EF4-FFF2-40B4-BE49-F238E27FC236}">
                <a16:creationId xmlns:a16="http://schemas.microsoft.com/office/drawing/2014/main" id="{A4D78E93-8994-43D6-AB08-D578E2A80FEE}"/>
              </a:ext>
            </a:extLst>
          </p:cNvPr>
          <p:cNvSpPr>
            <a:spLocks noGrp="1" noChangeArrowheads="1"/>
          </p:cNvSpPr>
          <p:nvPr>
            <p:ph type="ftr" sz="quarter" idx="4"/>
          </p:nvPr>
        </p:nvSpPr>
        <p:spPr bwMode="auto">
          <a:xfrm>
            <a:off x="0" y="8678863"/>
            <a:ext cx="3008313"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34" tIns="45217" rIns="90434" bIns="45217" numCol="1" anchor="b" anchorCtr="0" compatLnSpc="1">
            <a:prstTxWarp prst="textNoShape">
              <a:avLst/>
            </a:prstTxWarp>
          </a:bodyPr>
          <a:lstStyle>
            <a:lvl1pPr defTabSz="904875">
              <a:spcBef>
                <a:spcPct val="50000"/>
              </a:spcBef>
              <a:defRPr sz="1200" b="1">
                <a:latin typeface="Helvetica" panose="020B0604020202020204" pitchFamily="34" charset="0"/>
              </a:defRPr>
            </a:lvl1pPr>
          </a:lstStyle>
          <a:p>
            <a:pPr>
              <a:defRPr/>
            </a:pPr>
            <a:endParaRPr lang="en-US" altLang="en-US"/>
          </a:p>
        </p:txBody>
      </p:sp>
      <p:sp>
        <p:nvSpPr>
          <p:cNvPr id="50183" name="Rectangle 1031">
            <a:extLst>
              <a:ext uri="{FF2B5EF4-FFF2-40B4-BE49-F238E27FC236}">
                <a16:creationId xmlns:a16="http://schemas.microsoft.com/office/drawing/2014/main" id="{4873B85C-3343-47AE-91A8-B424EB97C1D8}"/>
              </a:ext>
            </a:extLst>
          </p:cNvPr>
          <p:cNvSpPr>
            <a:spLocks noGrp="1" noChangeArrowheads="1"/>
          </p:cNvSpPr>
          <p:nvPr>
            <p:ph type="sldNum" sz="quarter" idx="5"/>
          </p:nvPr>
        </p:nvSpPr>
        <p:spPr bwMode="auto">
          <a:xfrm>
            <a:off x="3911600" y="8678863"/>
            <a:ext cx="293370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34" tIns="45217" rIns="90434" bIns="45217" numCol="1" anchor="b" anchorCtr="0" compatLnSpc="1">
            <a:prstTxWarp prst="textNoShape">
              <a:avLst/>
            </a:prstTxWarp>
          </a:bodyPr>
          <a:lstStyle>
            <a:lvl1pPr algn="r" defTabSz="904875">
              <a:spcBef>
                <a:spcPct val="50000"/>
              </a:spcBef>
              <a:defRPr sz="1200" b="1" smtClean="0">
                <a:latin typeface="Helvetica" panose="020B0604020202020204" pitchFamily="34" charset="0"/>
              </a:defRPr>
            </a:lvl1pPr>
          </a:lstStyle>
          <a:p>
            <a:pPr>
              <a:defRPr/>
            </a:pPr>
            <a:fld id="{40C8C390-D6A9-4B3E-84C3-9005BF040F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rgbClr val="FFFEFA"/>
            </a:gs>
            <a:gs pos="74001">
              <a:srgbClr val="FFF4D1"/>
            </a:gs>
            <a:gs pos="83000">
              <a:srgbClr val="FFF4D1"/>
            </a:gs>
            <a:gs pos="100000">
              <a:srgbClr val="FFF7E0"/>
            </a:gs>
          </a:gsLst>
          <a:lin ang="5400000" scaled="1"/>
        </a:gradFill>
        <a:effectLst/>
      </p:bgPr>
    </p:bg>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7086600" y="6324600"/>
            <a:ext cx="19812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spcBef>
                <a:spcPct val="50000"/>
              </a:spcBef>
            </a:pPr>
            <a:r>
              <a:rPr lang="en-US" altLang="en-US" sz="1400">
                <a:latin typeface="Times New Roman" panose="02020603050405020304" pitchFamily="18" charset="0"/>
                <a:sym typeface="Symbol" panose="05050102010706020507" pitchFamily="18" charset="2"/>
              </a:rPr>
              <a:t></a:t>
            </a:r>
            <a:r>
              <a:rPr lang="en-US" altLang="en-US" sz="1200">
                <a:latin typeface="Times New Roman" panose="02020603050405020304" pitchFamily="18" charset="0"/>
              </a:rPr>
              <a:t> 2003 Prentice Hall, Inc.</a:t>
            </a:r>
            <a:br>
              <a:rPr lang="en-US" altLang="en-US" sz="1200">
                <a:latin typeface="Times New Roman" panose="02020603050405020304" pitchFamily="18" charset="0"/>
              </a:rPr>
            </a:br>
            <a:r>
              <a:rPr lang="en-US" altLang="en-US" sz="1200">
                <a:latin typeface="Times New Roman" panose="02020603050405020304" pitchFamily="18" charset="0"/>
              </a:rPr>
              <a:t>All rights reserved.</a:t>
            </a:r>
          </a:p>
        </p:txBody>
      </p:sp>
      <p:sp>
        <p:nvSpPr>
          <p:cNvPr id="5" name="Text Box 3"/>
          <p:cNvSpPr txBox="1">
            <a:spLocks noChangeArrowheads="1"/>
          </p:cNvSpPr>
          <p:nvPr/>
        </p:nvSpPr>
        <p:spPr bwMode="auto">
          <a:xfrm>
            <a:off x="7162800" y="1524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a:spcBef>
                <a:spcPct val="50000"/>
              </a:spcBef>
            </a:pPr>
            <a:r>
              <a:rPr lang="en-US" altLang="en-US" sz="2000" u="sng">
                <a:solidFill>
                  <a:srgbClr val="000000"/>
                </a:solidFill>
                <a:latin typeface="AvantGarde" pitchFamily="34" charset="0"/>
              </a:rPr>
              <a:t>Outline</a:t>
            </a:r>
          </a:p>
        </p:txBody>
      </p:sp>
      <p:grpSp>
        <p:nvGrpSpPr>
          <p:cNvPr id="6" name="Group 4"/>
          <p:cNvGrpSpPr>
            <a:grpSpLocks/>
          </p:cNvGrpSpPr>
          <p:nvPr/>
        </p:nvGrpSpPr>
        <p:grpSpPr bwMode="auto">
          <a:xfrm>
            <a:off x="7086600" y="76200"/>
            <a:ext cx="304800" cy="685800"/>
            <a:chOff x="4032" y="3840"/>
            <a:chExt cx="192" cy="432"/>
          </a:xfrm>
        </p:grpSpPr>
        <p:sp>
          <p:nvSpPr>
            <p:cNvPr id="7" name="AutoShape 5">
              <a:hlinkClick r:id="" action="ppaction://hlinkshowjump?jump=previousslide" highlightClick="1"/>
            </p:cNvPr>
            <p:cNvSpPr>
              <a:spLocks noChangeArrowheads="1"/>
            </p:cNvSpPr>
            <p:nvPr userDrawn="1"/>
          </p:nvSpPr>
          <p:spPr bwMode="auto">
            <a:xfrm rot="5400000">
              <a:off x="4032" y="3840"/>
              <a:ext cx="192" cy="192"/>
            </a:xfrm>
            <a:prstGeom prst="actionButtonBackPreviou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AU" altLang="en-US"/>
            </a:p>
          </p:txBody>
        </p:sp>
        <p:sp>
          <p:nvSpPr>
            <p:cNvPr id="8" name="AutoShape 6">
              <a:hlinkClick r:id="" action="ppaction://hlinkshowjump?jump=nextslide" highlightClick="1"/>
            </p:cNvPr>
            <p:cNvSpPr>
              <a:spLocks noChangeArrowheads="1"/>
            </p:cNvSpPr>
            <p:nvPr userDrawn="1"/>
          </p:nvSpPr>
          <p:spPr bwMode="auto">
            <a:xfrm rot="-5400000">
              <a:off x="4032" y="4080"/>
              <a:ext cx="192" cy="192"/>
            </a:xfrm>
            <a:prstGeom prst="actionButtonBackPrevious">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AU" altLang="en-US"/>
            </a:p>
          </p:txBody>
        </p:sp>
      </p:grpSp>
      <p:sp>
        <p:nvSpPr>
          <p:cNvPr id="9" name="Rectangle 7">
            <a:extLst>
              <a:ext uri="{FF2B5EF4-FFF2-40B4-BE49-F238E27FC236}">
                <a16:creationId xmlns:a16="http://schemas.microsoft.com/office/drawing/2014/main" id="{0A3D5182-3BCA-4F56-8572-1C449792FD3B}"/>
              </a:ext>
            </a:extLst>
          </p:cNvPr>
          <p:cNvSpPr>
            <a:spLocks noChangeArrowheads="1"/>
          </p:cNvSpPr>
          <p:nvPr/>
        </p:nvSpPr>
        <p:spPr bwMode="auto">
          <a:xfrm>
            <a:off x="6705600" y="838200"/>
            <a:ext cx="2438400" cy="6019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defRPr/>
            </a:pPr>
            <a:endParaRPr lang="en-US" altLang="en-US" sz="1400" b="1">
              <a:latin typeface="AvantGarde" pitchFamily="34" charset="0"/>
            </a:endParaRPr>
          </a:p>
        </p:txBody>
      </p:sp>
      <p:sp>
        <p:nvSpPr>
          <p:cNvPr id="266248" name="Rectangle 8">
            <a:extLst>
              <a:ext uri="{FF2B5EF4-FFF2-40B4-BE49-F238E27FC236}">
                <a16:creationId xmlns:a16="http://schemas.microsoft.com/office/drawing/2014/main" id="{A5A3956B-4311-467B-982F-D2F561CA9B53}"/>
              </a:ext>
            </a:extLst>
          </p:cNvPr>
          <p:cNvSpPr>
            <a:spLocks noGrp="1" noChangeArrowheads="1"/>
          </p:cNvSpPr>
          <p:nvPr>
            <p:ph type="subTitle" sz="quarter" idx="1"/>
          </p:nvPr>
        </p:nvSpPr>
        <p:spPr>
          <a:xfrm>
            <a:off x="0" y="0"/>
            <a:ext cx="7010400" cy="5638800"/>
          </a:xfrm>
          <a:solidFill>
            <a:schemeClr val="accent1"/>
          </a:solidFill>
        </p:spPr>
        <p:txBody>
          <a:bodyPr tIns="182880" bIns="182880"/>
          <a:lstStyle>
            <a:lvl1pPr marL="0" indent="0">
              <a:buFontTx/>
              <a:buNone/>
              <a:defRPr sz="1200" b="1">
                <a:latin typeface="Courier New" panose="02070309020205020404" pitchFamily="49" charset="0"/>
              </a:defRPr>
            </a:lvl1pPr>
          </a:lstStyle>
          <a:p>
            <a:pPr lvl="0"/>
            <a:r>
              <a:rPr lang="en-US" altLang="en-US" noProof="0"/>
              <a:t>Click to edit Master subtitle style</a:t>
            </a:r>
          </a:p>
        </p:txBody>
      </p:sp>
      <p:sp>
        <p:nvSpPr>
          <p:cNvPr id="266250" name="Rectangle 10">
            <a:extLst>
              <a:ext uri="{FF2B5EF4-FFF2-40B4-BE49-F238E27FC236}">
                <a16:creationId xmlns:a16="http://schemas.microsoft.com/office/drawing/2014/main" id="{8F8CB530-D5BE-4BF2-BB3B-606A55AFE108}"/>
              </a:ext>
            </a:extLst>
          </p:cNvPr>
          <p:cNvSpPr>
            <a:spLocks noGrp="1" noChangeArrowheads="1"/>
          </p:cNvSpPr>
          <p:nvPr>
            <p:ph type="ctrTitle" sz="quarter"/>
          </p:nvPr>
        </p:nvSpPr>
        <p:spPr>
          <a:xfrm>
            <a:off x="7086600" y="838200"/>
            <a:ext cx="2057400" cy="4800600"/>
          </a:xfrm>
        </p:spPr>
        <p:txBody>
          <a:bodyPr anchor="t"/>
          <a:lstStyle>
            <a:lvl1pPr>
              <a:defRPr sz="1600">
                <a:solidFill>
                  <a:schemeClr val="tx1"/>
                </a:solidFill>
                <a:latin typeface="Times New Roman" panose="02020603050405020304" pitchFamily="18" charset="0"/>
              </a:defRPr>
            </a:lvl1pPr>
          </a:lstStyle>
          <a:p>
            <a:pPr lvl="0"/>
            <a:r>
              <a:rPr lang="en-US" altLang="en-US" noProof="0"/>
              <a:t>Click to edit Master title style</a:t>
            </a:r>
          </a:p>
        </p:txBody>
      </p:sp>
      <p:sp>
        <p:nvSpPr>
          <p:cNvPr id="10" name="Slide Number Placeholder 9">
            <a:extLst>
              <a:ext uri="{FF2B5EF4-FFF2-40B4-BE49-F238E27FC236}">
                <a16:creationId xmlns:a16="http://schemas.microsoft.com/office/drawing/2014/main" id="{E0AEE089-C1DB-42A9-BCBA-4CB774E4F639}"/>
              </a:ext>
            </a:extLst>
          </p:cNvPr>
          <p:cNvSpPr>
            <a:spLocks noGrp="1" noChangeArrowheads="1"/>
          </p:cNvSpPr>
          <p:nvPr>
            <p:ph type="sldNum" sz="quarter" idx="10"/>
          </p:nvPr>
        </p:nvSpPr>
        <p:spPr>
          <a:xfrm>
            <a:off x="8686800" y="0"/>
            <a:ext cx="457200" cy="457200"/>
          </a:xfrm>
        </p:spPr>
        <p:txBody>
          <a:bodyPr/>
          <a:lstStyle>
            <a:lvl1pPr>
              <a:defRPr smtClean="0"/>
            </a:lvl1pPr>
          </a:lstStyle>
          <a:p>
            <a:pPr>
              <a:defRPr/>
            </a:pPr>
            <a:fld id="{74493463-253B-4AC9-A2ED-E80A0EB0C08E}" type="slidenum">
              <a:rPr lang="en-US" altLang="en-US"/>
              <a:pPr>
                <a:defRPr/>
              </a:pPr>
              <a:t>‹#›</a:t>
            </a:fld>
            <a:endParaRPr lang="en-US" altLang="en-US"/>
          </a:p>
        </p:txBody>
      </p:sp>
    </p:spTree>
    <p:extLst>
      <p:ext uri="{BB962C8B-B14F-4D97-AF65-F5344CB8AC3E}">
        <p14:creationId xmlns:p14="http://schemas.microsoft.com/office/powerpoint/2010/main" val="35127621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80AA-FCD1-4F30-ADFA-E31061A1884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F62271D-963A-4F68-8C13-62F3B9883B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3">
            <a:extLst>
              <a:ext uri="{FF2B5EF4-FFF2-40B4-BE49-F238E27FC236}">
                <a16:creationId xmlns:a16="http://schemas.microsoft.com/office/drawing/2014/main" id="{BE05498D-5FA4-42AE-A3D3-A7468CBCD807}"/>
              </a:ext>
            </a:extLst>
          </p:cNvPr>
          <p:cNvSpPr>
            <a:spLocks noGrp="1"/>
          </p:cNvSpPr>
          <p:nvPr>
            <p:ph type="sldNum" sz="quarter" idx="10"/>
          </p:nvPr>
        </p:nvSpPr>
        <p:spPr/>
        <p:txBody>
          <a:bodyPr/>
          <a:lstStyle>
            <a:lvl1pPr>
              <a:defRPr smtClean="0"/>
            </a:lvl1pPr>
          </a:lstStyle>
          <a:p>
            <a:pPr>
              <a:defRPr/>
            </a:pPr>
            <a:fld id="{B0EBF7CD-C22B-4C7C-96FC-14A2330DE4B1}" type="slidenum">
              <a:rPr lang="en-US" altLang="en-US"/>
              <a:pPr>
                <a:defRPr/>
              </a:pPr>
              <a:t>‹#›</a:t>
            </a:fld>
            <a:endParaRPr lang="en-US" altLang="en-US"/>
          </a:p>
        </p:txBody>
      </p:sp>
    </p:spTree>
    <p:extLst>
      <p:ext uri="{BB962C8B-B14F-4D97-AF65-F5344CB8AC3E}">
        <p14:creationId xmlns:p14="http://schemas.microsoft.com/office/powerpoint/2010/main" val="1696318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572C9-D3C4-473A-9D1D-478A0B5337AE}"/>
              </a:ext>
            </a:extLst>
          </p:cNvPr>
          <p:cNvSpPr>
            <a:spLocks noGrp="1"/>
          </p:cNvSpPr>
          <p:nvPr>
            <p:ph type="title" orient="vert"/>
          </p:nvPr>
        </p:nvSpPr>
        <p:spPr>
          <a:xfrm>
            <a:off x="6515100" y="76200"/>
            <a:ext cx="1943100" cy="6400800"/>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09BA9E3-27EB-4CBE-80C7-8EBB8198CD24}"/>
              </a:ext>
            </a:extLst>
          </p:cNvPr>
          <p:cNvSpPr>
            <a:spLocks noGrp="1"/>
          </p:cNvSpPr>
          <p:nvPr>
            <p:ph type="body" orient="vert" idx="1"/>
          </p:nvPr>
        </p:nvSpPr>
        <p:spPr>
          <a:xfrm>
            <a:off x="685800" y="76200"/>
            <a:ext cx="5676900" cy="6400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3">
            <a:extLst>
              <a:ext uri="{FF2B5EF4-FFF2-40B4-BE49-F238E27FC236}">
                <a16:creationId xmlns:a16="http://schemas.microsoft.com/office/drawing/2014/main" id="{464F674A-5A27-4F1D-96D1-B8D6A7462BBA}"/>
              </a:ext>
            </a:extLst>
          </p:cNvPr>
          <p:cNvSpPr>
            <a:spLocks noGrp="1"/>
          </p:cNvSpPr>
          <p:nvPr>
            <p:ph type="sldNum" sz="quarter" idx="10"/>
          </p:nvPr>
        </p:nvSpPr>
        <p:spPr/>
        <p:txBody>
          <a:bodyPr/>
          <a:lstStyle>
            <a:lvl1pPr>
              <a:defRPr smtClean="0"/>
            </a:lvl1pPr>
          </a:lstStyle>
          <a:p>
            <a:pPr>
              <a:defRPr/>
            </a:pPr>
            <a:fld id="{63310F49-2CA5-4E4E-AAB5-E7C38C419D9D}" type="slidenum">
              <a:rPr lang="en-US" altLang="en-US"/>
              <a:pPr>
                <a:defRPr/>
              </a:pPr>
              <a:t>‹#›</a:t>
            </a:fld>
            <a:endParaRPr lang="en-US" altLang="en-US"/>
          </a:p>
        </p:txBody>
      </p:sp>
    </p:spTree>
    <p:extLst>
      <p:ext uri="{BB962C8B-B14F-4D97-AF65-F5344CB8AC3E}">
        <p14:creationId xmlns:p14="http://schemas.microsoft.com/office/powerpoint/2010/main" val="2737628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953-AFBD-43F6-B27E-429629C6EE5E}"/>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7A09D19-7437-48A1-BB89-640954C34C04}"/>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93EFE7D9-AB44-4615-B53B-F2EFCB03283D}"/>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0F58EE8E-E456-4408-A846-F59B996BD557}"/>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C11E750-F91B-4A11-9554-0465BB3FFBB0}"/>
              </a:ext>
            </a:extLst>
          </p:cNvPr>
          <p:cNvSpPr>
            <a:spLocks noGrp="1"/>
          </p:cNvSpPr>
          <p:nvPr>
            <p:ph type="sldNum" sz="quarter" idx="12"/>
          </p:nvPr>
        </p:nvSpPr>
        <p:spPr/>
        <p:txBody>
          <a:bodyPr/>
          <a:lstStyle>
            <a:lvl1pPr>
              <a:defRPr smtClean="0"/>
            </a:lvl1pPr>
          </a:lstStyle>
          <a:p>
            <a:pPr>
              <a:defRPr/>
            </a:pPr>
            <a:fld id="{957CC3BE-669D-4547-BA50-1AA34697B290}" type="slidenum">
              <a:rPr lang="en-US" altLang="en-US"/>
              <a:pPr>
                <a:defRPr/>
              </a:pPr>
              <a:t>‹#›</a:t>
            </a:fld>
            <a:endParaRPr lang="en-US" altLang="en-US"/>
          </a:p>
        </p:txBody>
      </p:sp>
    </p:spTree>
    <p:extLst>
      <p:ext uri="{BB962C8B-B14F-4D97-AF65-F5344CB8AC3E}">
        <p14:creationId xmlns:p14="http://schemas.microsoft.com/office/powerpoint/2010/main" val="3268453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1307-931C-4C63-A886-ECAF635906EC}"/>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7E7D5DB-973B-4E13-9DA6-93BB4D34DE95}"/>
              </a:ext>
            </a:extLst>
          </p:cNvPr>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256BFF0-94BC-4D46-9485-2C9C238923E5}"/>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D2A632FB-80FD-499A-B390-C68896AD1C5D}"/>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26B74F20-3FC6-4463-891C-C19B9C875A54}"/>
              </a:ext>
            </a:extLst>
          </p:cNvPr>
          <p:cNvSpPr>
            <a:spLocks noGrp="1"/>
          </p:cNvSpPr>
          <p:nvPr>
            <p:ph type="sldNum" sz="quarter" idx="12"/>
          </p:nvPr>
        </p:nvSpPr>
        <p:spPr/>
        <p:txBody>
          <a:bodyPr/>
          <a:lstStyle>
            <a:lvl1pPr>
              <a:defRPr smtClean="0"/>
            </a:lvl1pPr>
          </a:lstStyle>
          <a:p>
            <a:pPr>
              <a:defRPr/>
            </a:pPr>
            <a:fld id="{E36B8601-9597-4A0E-AEF9-BAF215A46E22}" type="slidenum">
              <a:rPr lang="en-US" altLang="en-US"/>
              <a:pPr>
                <a:defRPr/>
              </a:pPr>
              <a:t>‹#›</a:t>
            </a:fld>
            <a:endParaRPr lang="en-US" altLang="en-US"/>
          </a:p>
        </p:txBody>
      </p:sp>
    </p:spTree>
    <p:extLst>
      <p:ext uri="{BB962C8B-B14F-4D97-AF65-F5344CB8AC3E}">
        <p14:creationId xmlns:p14="http://schemas.microsoft.com/office/powerpoint/2010/main" val="3787157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0663-6C02-4D2B-B6E5-741CE5AA4C6C}"/>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37A37E1-CBA0-4F25-869B-5416B09896BD}"/>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3EE1E7C3-D6E3-4AE4-ADD2-0490A7A367A1}"/>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2E787E76-B8F0-484E-AFF6-7838C751FC22}"/>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97E10408-61B9-44AD-9C30-3EDC1ECF191F}"/>
              </a:ext>
            </a:extLst>
          </p:cNvPr>
          <p:cNvSpPr>
            <a:spLocks noGrp="1"/>
          </p:cNvSpPr>
          <p:nvPr>
            <p:ph type="sldNum" sz="quarter" idx="12"/>
          </p:nvPr>
        </p:nvSpPr>
        <p:spPr/>
        <p:txBody>
          <a:bodyPr/>
          <a:lstStyle>
            <a:lvl1pPr>
              <a:defRPr smtClean="0"/>
            </a:lvl1pPr>
          </a:lstStyle>
          <a:p>
            <a:pPr>
              <a:defRPr/>
            </a:pPr>
            <a:fld id="{3CC37736-49A2-425A-90D8-BF0D9AB78C91}" type="slidenum">
              <a:rPr lang="en-US" altLang="en-US"/>
              <a:pPr>
                <a:defRPr/>
              </a:pPr>
              <a:t>‹#›</a:t>
            </a:fld>
            <a:endParaRPr lang="en-US" altLang="en-US"/>
          </a:p>
        </p:txBody>
      </p:sp>
    </p:spTree>
    <p:extLst>
      <p:ext uri="{BB962C8B-B14F-4D97-AF65-F5344CB8AC3E}">
        <p14:creationId xmlns:p14="http://schemas.microsoft.com/office/powerpoint/2010/main" val="40537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4D1B-3850-48BC-9194-F9339FED22F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88B576A-EC4B-4E77-A582-90FCD5123BCF}"/>
              </a:ext>
            </a:extLst>
          </p:cNvPr>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4F20FD8-D187-4D83-8660-9F9F05721873}"/>
              </a:ext>
            </a:extLst>
          </p:cNvPr>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F3E4107-E0D3-4507-A187-47059A3951BB}"/>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26AEEEFE-2E2C-4556-8BC9-1C93737271EC}"/>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49B8FE1C-1E86-4048-8C5C-134805F65368}"/>
              </a:ext>
            </a:extLst>
          </p:cNvPr>
          <p:cNvSpPr>
            <a:spLocks noGrp="1"/>
          </p:cNvSpPr>
          <p:nvPr>
            <p:ph type="sldNum" sz="quarter" idx="12"/>
          </p:nvPr>
        </p:nvSpPr>
        <p:spPr/>
        <p:txBody>
          <a:bodyPr/>
          <a:lstStyle>
            <a:lvl1pPr>
              <a:defRPr smtClean="0"/>
            </a:lvl1pPr>
          </a:lstStyle>
          <a:p>
            <a:pPr>
              <a:defRPr/>
            </a:pPr>
            <a:fld id="{459B3C57-5256-4883-AB85-8363B6745E65}" type="slidenum">
              <a:rPr lang="en-US" altLang="en-US"/>
              <a:pPr>
                <a:defRPr/>
              </a:pPr>
              <a:t>‹#›</a:t>
            </a:fld>
            <a:endParaRPr lang="en-US" altLang="en-US"/>
          </a:p>
        </p:txBody>
      </p:sp>
    </p:spTree>
    <p:extLst>
      <p:ext uri="{BB962C8B-B14F-4D97-AF65-F5344CB8AC3E}">
        <p14:creationId xmlns:p14="http://schemas.microsoft.com/office/powerpoint/2010/main" val="380107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820D-CA79-4B1A-B737-268C751B369E}"/>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57A9A5A-7D3C-4E1D-B124-1F28EE5C2AC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4E1CE0-48A9-41F5-8F67-0CDBD03087C6}"/>
              </a:ext>
            </a:extLst>
          </p:cNvPr>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6AEF4FE-4CC8-4C2D-B633-87A6F849407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78FFB8-CF37-4AB1-9A83-698E79C249DA}"/>
              </a:ext>
            </a:extLst>
          </p:cNvPr>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3DA714D-321B-46AC-996A-C4B7C4E4E61B}"/>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7">
            <a:extLst>
              <a:ext uri="{FF2B5EF4-FFF2-40B4-BE49-F238E27FC236}">
                <a16:creationId xmlns:a16="http://schemas.microsoft.com/office/drawing/2014/main" id="{79C9A778-08B5-4D88-9C98-1AFFF9D317B3}"/>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8">
            <a:extLst>
              <a:ext uri="{FF2B5EF4-FFF2-40B4-BE49-F238E27FC236}">
                <a16:creationId xmlns:a16="http://schemas.microsoft.com/office/drawing/2014/main" id="{C21E03D4-01B9-44BF-A77B-082F0C5BE58A}"/>
              </a:ext>
            </a:extLst>
          </p:cNvPr>
          <p:cNvSpPr>
            <a:spLocks noGrp="1"/>
          </p:cNvSpPr>
          <p:nvPr>
            <p:ph type="sldNum" sz="quarter" idx="12"/>
          </p:nvPr>
        </p:nvSpPr>
        <p:spPr/>
        <p:txBody>
          <a:bodyPr/>
          <a:lstStyle>
            <a:lvl1pPr>
              <a:defRPr smtClean="0"/>
            </a:lvl1pPr>
          </a:lstStyle>
          <a:p>
            <a:pPr>
              <a:defRPr/>
            </a:pPr>
            <a:fld id="{4889AB4E-C79D-43E5-9595-D7AE70586643}" type="slidenum">
              <a:rPr lang="en-US" altLang="en-US"/>
              <a:pPr>
                <a:defRPr/>
              </a:pPr>
              <a:t>‹#›</a:t>
            </a:fld>
            <a:endParaRPr lang="en-US" altLang="en-US"/>
          </a:p>
        </p:txBody>
      </p:sp>
    </p:spTree>
    <p:extLst>
      <p:ext uri="{BB962C8B-B14F-4D97-AF65-F5344CB8AC3E}">
        <p14:creationId xmlns:p14="http://schemas.microsoft.com/office/powerpoint/2010/main" val="4045730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D3526-C9EA-48DE-9298-3586573379AC}"/>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3356282-9315-4999-B142-884ADBC9EAFE}"/>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3">
            <a:extLst>
              <a:ext uri="{FF2B5EF4-FFF2-40B4-BE49-F238E27FC236}">
                <a16:creationId xmlns:a16="http://schemas.microsoft.com/office/drawing/2014/main" id="{A0C9E2F2-26C5-46A9-806B-37C645C4EF63}"/>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4">
            <a:extLst>
              <a:ext uri="{FF2B5EF4-FFF2-40B4-BE49-F238E27FC236}">
                <a16:creationId xmlns:a16="http://schemas.microsoft.com/office/drawing/2014/main" id="{B15D57EF-F11C-4D3F-968C-8B5E498EF86C}"/>
              </a:ext>
            </a:extLst>
          </p:cNvPr>
          <p:cNvSpPr>
            <a:spLocks noGrp="1"/>
          </p:cNvSpPr>
          <p:nvPr>
            <p:ph type="sldNum" sz="quarter" idx="12"/>
          </p:nvPr>
        </p:nvSpPr>
        <p:spPr/>
        <p:txBody>
          <a:bodyPr/>
          <a:lstStyle>
            <a:lvl1pPr>
              <a:defRPr smtClean="0"/>
            </a:lvl1pPr>
          </a:lstStyle>
          <a:p>
            <a:pPr>
              <a:defRPr/>
            </a:pPr>
            <a:fld id="{D32C762E-53F5-4432-B216-2AC01403C645}" type="slidenum">
              <a:rPr lang="en-US" altLang="en-US"/>
              <a:pPr>
                <a:defRPr/>
              </a:pPr>
              <a:t>‹#›</a:t>
            </a:fld>
            <a:endParaRPr lang="en-US" altLang="en-US"/>
          </a:p>
        </p:txBody>
      </p:sp>
    </p:spTree>
    <p:extLst>
      <p:ext uri="{BB962C8B-B14F-4D97-AF65-F5344CB8AC3E}">
        <p14:creationId xmlns:p14="http://schemas.microsoft.com/office/powerpoint/2010/main" val="3203491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A2B9C3-2D35-40C1-B2A5-5E3A66AB373A}"/>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2">
            <a:extLst>
              <a:ext uri="{FF2B5EF4-FFF2-40B4-BE49-F238E27FC236}">
                <a16:creationId xmlns:a16="http://schemas.microsoft.com/office/drawing/2014/main" id="{185F1E52-818C-4405-8202-9B29A83D75B8}"/>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3">
            <a:extLst>
              <a:ext uri="{FF2B5EF4-FFF2-40B4-BE49-F238E27FC236}">
                <a16:creationId xmlns:a16="http://schemas.microsoft.com/office/drawing/2014/main" id="{EE27B8BB-C01B-4B91-BE12-3309B7DEF393}"/>
              </a:ext>
            </a:extLst>
          </p:cNvPr>
          <p:cNvSpPr>
            <a:spLocks noGrp="1"/>
          </p:cNvSpPr>
          <p:nvPr>
            <p:ph type="sldNum" sz="quarter" idx="12"/>
          </p:nvPr>
        </p:nvSpPr>
        <p:spPr/>
        <p:txBody>
          <a:bodyPr/>
          <a:lstStyle>
            <a:lvl1pPr>
              <a:defRPr smtClean="0"/>
            </a:lvl1pPr>
          </a:lstStyle>
          <a:p>
            <a:pPr>
              <a:defRPr/>
            </a:pPr>
            <a:fld id="{DEFF6B41-5FF3-4A7E-8372-A03453E353F3}" type="slidenum">
              <a:rPr lang="en-US" altLang="en-US"/>
              <a:pPr>
                <a:defRPr/>
              </a:pPr>
              <a:t>‹#›</a:t>
            </a:fld>
            <a:endParaRPr lang="en-US" altLang="en-US"/>
          </a:p>
        </p:txBody>
      </p:sp>
    </p:spTree>
    <p:extLst>
      <p:ext uri="{BB962C8B-B14F-4D97-AF65-F5344CB8AC3E}">
        <p14:creationId xmlns:p14="http://schemas.microsoft.com/office/powerpoint/2010/main" val="32884498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2FEC5-E3F8-4574-8C97-A71281B02B20}"/>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82A4A75-E9F3-4CA7-937D-BDEA02F2BC0D}"/>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F7DAD1A-20B5-44C6-9608-3875DDEE705D}"/>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991F04-38E2-4A0A-BDE3-3785B134E477}"/>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B4916E66-28E5-4336-B232-9827F90F878B}"/>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9E7A08DB-5387-4BCB-A411-F3A29BAD0AAE}"/>
              </a:ext>
            </a:extLst>
          </p:cNvPr>
          <p:cNvSpPr>
            <a:spLocks noGrp="1"/>
          </p:cNvSpPr>
          <p:nvPr>
            <p:ph type="sldNum" sz="quarter" idx="12"/>
          </p:nvPr>
        </p:nvSpPr>
        <p:spPr/>
        <p:txBody>
          <a:bodyPr/>
          <a:lstStyle>
            <a:lvl1pPr>
              <a:defRPr smtClean="0"/>
            </a:lvl1pPr>
          </a:lstStyle>
          <a:p>
            <a:pPr>
              <a:defRPr/>
            </a:pPr>
            <a:fld id="{92E91A22-1C96-49C5-8A5D-766EE2AF054F}" type="slidenum">
              <a:rPr lang="en-US" altLang="en-US"/>
              <a:pPr>
                <a:defRPr/>
              </a:pPr>
              <a:t>‹#›</a:t>
            </a:fld>
            <a:endParaRPr lang="en-US" altLang="en-US"/>
          </a:p>
        </p:txBody>
      </p:sp>
    </p:spTree>
    <p:extLst>
      <p:ext uri="{BB962C8B-B14F-4D97-AF65-F5344CB8AC3E}">
        <p14:creationId xmlns:p14="http://schemas.microsoft.com/office/powerpoint/2010/main" val="1859655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5C96-59EC-48FD-9C48-FE873ECAE74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75BDAFA-30FB-4A94-B504-EC97B9528F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Slide Number Placeholder 3">
            <a:extLst>
              <a:ext uri="{FF2B5EF4-FFF2-40B4-BE49-F238E27FC236}">
                <a16:creationId xmlns:a16="http://schemas.microsoft.com/office/drawing/2014/main" id="{A544003C-BFF4-489D-8BB7-A6325EF569AF}"/>
              </a:ext>
            </a:extLst>
          </p:cNvPr>
          <p:cNvSpPr>
            <a:spLocks noGrp="1"/>
          </p:cNvSpPr>
          <p:nvPr>
            <p:ph type="sldNum" sz="quarter" idx="10"/>
          </p:nvPr>
        </p:nvSpPr>
        <p:spPr/>
        <p:txBody>
          <a:bodyPr/>
          <a:lstStyle>
            <a:lvl1pPr>
              <a:defRPr smtClean="0"/>
            </a:lvl1pPr>
          </a:lstStyle>
          <a:p>
            <a:pPr>
              <a:defRPr/>
            </a:pPr>
            <a:fld id="{37EEA97F-0C72-4B22-82D0-3DBE314B8CF9}" type="slidenum">
              <a:rPr lang="en-US" altLang="en-US"/>
              <a:pPr>
                <a:defRPr/>
              </a:pPr>
              <a:t>‹#›</a:t>
            </a:fld>
            <a:endParaRPr lang="en-US" altLang="en-US"/>
          </a:p>
        </p:txBody>
      </p:sp>
    </p:spTree>
    <p:extLst>
      <p:ext uri="{BB962C8B-B14F-4D97-AF65-F5344CB8AC3E}">
        <p14:creationId xmlns:p14="http://schemas.microsoft.com/office/powerpoint/2010/main" val="1270084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B927B-09CE-4CC4-96CB-CA8CE416A0B2}"/>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694AA3F-FE6E-43C3-A2B2-82541116FD03}"/>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a:extLst>
              <a:ext uri="{FF2B5EF4-FFF2-40B4-BE49-F238E27FC236}">
                <a16:creationId xmlns:a16="http://schemas.microsoft.com/office/drawing/2014/main" id="{1E6C1ECC-1615-4F28-85A8-F44B55E1D857}"/>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440279-D5A3-4315-B53B-31B421D59A4F}"/>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C8990C58-3CCF-4A8E-9F57-62A7021B6C73}"/>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173AB8DD-8686-4FE8-9782-44EA1DFF36FE}"/>
              </a:ext>
            </a:extLst>
          </p:cNvPr>
          <p:cNvSpPr>
            <a:spLocks noGrp="1"/>
          </p:cNvSpPr>
          <p:nvPr>
            <p:ph type="sldNum" sz="quarter" idx="12"/>
          </p:nvPr>
        </p:nvSpPr>
        <p:spPr/>
        <p:txBody>
          <a:bodyPr/>
          <a:lstStyle>
            <a:lvl1pPr>
              <a:defRPr smtClean="0"/>
            </a:lvl1pPr>
          </a:lstStyle>
          <a:p>
            <a:pPr>
              <a:defRPr/>
            </a:pPr>
            <a:fld id="{089E89C6-E803-4078-952C-B1F4B68C0620}" type="slidenum">
              <a:rPr lang="en-US" altLang="en-US"/>
              <a:pPr>
                <a:defRPr/>
              </a:pPr>
              <a:t>‹#›</a:t>
            </a:fld>
            <a:endParaRPr lang="en-US" altLang="en-US"/>
          </a:p>
        </p:txBody>
      </p:sp>
    </p:spTree>
    <p:extLst>
      <p:ext uri="{BB962C8B-B14F-4D97-AF65-F5344CB8AC3E}">
        <p14:creationId xmlns:p14="http://schemas.microsoft.com/office/powerpoint/2010/main" val="97053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FFD5-6DC6-499B-AB63-3139DF84457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34F01EB-10DF-4860-AEFF-727629BE41A7}"/>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A4E9098-3AAB-4890-8CB3-53EB3AEB4D46}"/>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5679EA0B-9413-4D01-B03C-5781566DB1DF}"/>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400E925-787B-4BDF-97F4-52E4DCF6CE45}"/>
              </a:ext>
            </a:extLst>
          </p:cNvPr>
          <p:cNvSpPr>
            <a:spLocks noGrp="1"/>
          </p:cNvSpPr>
          <p:nvPr>
            <p:ph type="sldNum" sz="quarter" idx="12"/>
          </p:nvPr>
        </p:nvSpPr>
        <p:spPr/>
        <p:txBody>
          <a:bodyPr/>
          <a:lstStyle>
            <a:lvl1pPr>
              <a:defRPr smtClean="0"/>
            </a:lvl1pPr>
          </a:lstStyle>
          <a:p>
            <a:pPr>
              <a:defRPr/>
            </a:pPr>
            <a:fld id="{AF811753-D7BA-4E4B-AC64-BAD7990EF5D2}" type="slidenum">
              <a:rPr lang="en-US" altLang="en-US"/>
              <a:pPr>
                <a:defRPr/>
              </a:pPr>
              <a:t>‹#›</a:t>
            </a:fld>
            <a:endParaRPr lang="en-US" altLang="en-US"/>
          </a:p>
        </p:txBody>
      </p:sp>
    </p:spTree>
    <p:extLst>
      <p:ext uri="{BB962C8B-B14F-4D97-AF65-F5344CB8AC3E}">
        <p14:creationId xmlns:p14="http://schemas.microsoft.com/office/powerpoint/2010/main" val="1170211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EA510-4D35-4A12-AFB1-FA3694C5D5EF}"/>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8743641-25CE-45BE-8BF6-EEA5A5CEFC5F}"/>
              </a:ext>
            </a:extLst>
          </p:cNvPr>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748E3CD-E7FB-4AD4-9C73-E771EC24B3CF}"/>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EF97A68A-5D43-4FDF-9A6C-F816F28A3D0E}"/>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87100962-5CD1-4296-920A-C87E0DA2B53A}"/>
              </a:ext>
            </a:extLst>
          </p:cNvPr>
          <p:cNvSpPr>
            <a:spLocks noGrp="1"/>
          </p:cNvSpPr>
          <p:nvPr>
            <p:ph type="sldNum" sz="quarter" idx="12"/>
          </p:nvPr>
        </p:nvSpPr>
        <p:spPr/>
        <p:txBody>
          <a:bodyPr/>
          <a:lstStyle>
            <a:lvl1pPr>
              <a:defRPr smtClean="0"/>
            </a:lvl1pPr>
          </a:lstStyle>
          <a:p>
            <a:pPr>
              <a:defRPr/>
            </a:pPr>
            <a:fld id="{22F5E90C-12C8-4A56-BA26-AA64FD9413F4}" type="slidenum">
              <a:rPr lang="en-US" altLang="en-US"/>
              <a:pPr>
                <a:defRPr/>
              </a:pPr>
              <a:t>‹#›</a:t>
            </a:fld>
            <a:endParaRPr lang="en-US" altLang="en-US"/>
          </a:p>
        </p:txBody>
      </p:sp>
    </p:spTree>
    <p:extLst>
      <p:ext uri="{BB962C8B-B14F-4D97-AF65-F5344CB8AC3E}">
        <p14:creationId xmlns:p14="http://schemas.microsoft.com/office/powerpoint/2010/main" val="356978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B42D9-551E-46E0-AFD5-32C370405CC5}"/>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5F577F8-DC1D-4B95-B250-339896F5952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Slide Number Placeholder 3">
            <a:extLst>
              <a:ext uri="{FF2B5EF4-FFF2-40B4-BE49-F238E27FC236}">
                <a16:creationId xmlns:a16="http://schemas.microsoft.com/office/drawing/2014/main" id="{66089773-72DC-4C0E-94AF-0621F2E89DE5}"/>
              </a:ext>
            </a:extLst>
          </p:cNvPr>
          <p:cNvSpPr>
            <a:spLocks noGrp="1"/>
          </p:cNvSpPr>
          <p:nvPr>
            <p:ph type="sldNum" sz="quarter" idx="10"/>
          </p:nvPr>
        </p:nvSpPr>
        <p:spPr/>
        <p:txBody>
          <a:bodyPr/>
          <a:lstStyle>
            <a:lvl1pPr>
              <a:defRPr smtClean="0"/>
            </a:lvl1pPr>
          </a:lstStyle>
          <a:p>
            <a:pPr>
              <a:defRPr/>
            </a:pPr>
            <a:fld id="{96E5F718-68BC-4EC1-A7F2-49F9E7D0E555}" type="slidenum">
              <a:rPr lang="en-US" altLang="en-US"/>
              <a:pPr>
                <a:defRPr/>
              </a:pPr>
              <a:t>‹#›</a:t>
            </a:fld>
            <a:endParaRPr lang="en-US" altLang="en-US"/>
          </a:p>
        </p:txBody>
      </p:sp>
    </p:spTree>
    <p:extLst>
      <p:ext uri="{BB962C8B-B14F-4D97-AF65-F5344CB8AC3E}">
        <p14:creationId xmlns:p14="http://schemas.microsoft.com/office/powerpoint/2010/main" val="2652425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9A7C-9D99-450F-8D69-7237C87FF2E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68E8667-787B-47D9-8398-C455F75FB272}"/>
              </a:ext>
            </a:extLst>
          </p:cNvPr>
          <p:cNvSpPr>
            <a:spLocks noGrp="1"/>
          </p:cNvSpPr>
          <p:nvPr>
            <p:ph sz="half" idx="1"/>
          </p:nvPr>
        </p:nvSpPr>
        <p:spPr>
          <a:xfrm>
            <a:off x="685800" y="1219200"/>
            <a:ext cx="38100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D07D951-D903-4689-94E2-E867FC1EDEE6}"/>
              </a:ext>
            </a:extLst>
          </p:cNvPr>
          <p:cNvSpPr>
            <a:spLocks noGrp="1"/>
          </p:cNvSpPr>
          <p:nvPr>
            <p:ph sz="half" idx="2"/>
          </p:nvPr>
        </p:nvSpPr>
        <p:spPr>
          <a:xfrm>
            <a:off x="4648200" y="1219200"/>
            <a:ext cx="38100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Slide Number Placeholder 4">
            <a:extLst>
              <a:ext uri="{FF2B5EF4-FFF2-40B4-BE49-F238E27FC236}">
                <a16:creationId xmlns:a16="http://schemas.microsoft.com/office/drawing/2014/main" id="{66F7FBCD-FF80-474C-A94D-E0B786B5EB38}"/>
              </a:ext>
            </a:extLst>
          </p:cNvPr>
          <p:cNvSpPr>
            <a:spLocks noGrp="1"/>
          </p:cNvSpPr>
          <p:nvPr>
            <p:ph type="sldNum" sz="quarter" idx="10"/>
          </p:nvPr>
        </p:nvSpPr>
        <p:spPr/>
        <p:txBody>
          <a:bodyPr/>
          <a:lstStyle>
            <a:lvl1pPr>
              <a:defRPr smtClean="0"/>
            </a:lvl1pPr>
          </a:lstStyle>
          <a:p>
            <a:pPr>
              <a:defRPr/>
            </a:pPr>
            <a:fld id="{36F5F842-FF8B-452A-A086-C445734F2828}" type="slidenum">
              <a:rPr lang="en-US" altLang="en-US"/>
              <a:pPr>
                <a:defRPr/>
              </a:pPr>
              <a:t>‹#›</a:t>
            </a:fld>
            <a:endParaRPr lang="en-US" altLang="en-US"/>
          </a:p>
        </p:txBody>
      </p:sp>
    </p:spTree>
    <p:extLst>
      <p:ext uri="{BB962C8B-B14F-4D97-AF65-F5344CB8AC3E}">
        <p14:creationId xmlns:p14="http://schemas.microsoft.com/office/powerpoint/2010/main" val="14778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3313F-DB3A-44A0-B8B8-1AE8C236046D}"/>
              </a:ext>
            </a:extLst>
          </p:cNvPr>
          <p:cNvSpPr>
            <a:spLocks noGrp="1"/>
          </p:cNvSpPr>
          <p:nvPr>
            <p:ph type="title"/>
          </p:nvPr>
        </p:nvSpPr>
        <p:spPr>
          <a:xfrm>
            <a:off x="630238" y="365125"/>
            <a:ext cx="78867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724C5D0-AB94-4ED6-B05C-A201CCD2AAD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9A3A5D-EE86-4042-9D95-C3A6087AA72F}"/>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4F286C7-7A45-4CCC-8A34-05047164F8A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AF2521-CD72-4DC6-87D1-B2C5BFF6F9F6}"/>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Slide Number Placeholder 6">
            <a:extLst>
              <a:ext uri="{FF2B5EF4-FFF2-40B4-BE49-F238E27FC236}">
                <a16:creationId xmlns:a16="http://schemas.microsoft.com/office/drawing/2014/main" id="{F66E2553-0065-4D5A-880B-7CC4E6C3EA9A}"/>
              </a:ext>
            </a:extLst>
          </p:cNvPr>
          <p:cNvSpPr>
            <a:spLocks noGrp="1"/>
          </p:cNvSpPr>
          <p:nvPr>
            <p:ph type="sldNum" sz="quarter" idx="10"/>
          </p:nvPr>
        </p:nvSpPr>
        <p:spPr/>
        <p:txBody>
          <a:bodyPr/>
          <a:lstStyle>
            <a:lvl1pPr>
              <a:defRPr smtClean="0"/>
            </a:lvl1pPr>
          </a:lstStyle>
          <a:p>
            <a:pPr>
              <a:defRPr/>
            </a:pPr>
            <a:fld id="{4E672DC7-FDD3-45A2-81AB-44D95CC4A9E5}" type="slidenum">
              <a:rPr lang="en-US" altLang="en-US"/>
              <a:pPr>
                <a:defRPr/>
              </a:pPr>
              <a:t>‹#›</a:t>
            </a:fld>
            <a:endParaRPr lang="en-US" altLang="en-US"/>
          </a:p>
        </p:txBody>
      </p:sp>
    </p:spTree>
    <p:extLst>
      <p:ext uri="{BB962C8B-B14F-4D97-AF65-F5344CB8AC3E}">
        <p14:creationId xmlns:p14="http://schemas.microsoft.com/office/powerpoint/2010/main" val="1070402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3E28-FEB3-4E5F-844D-2748CDF8F154}"/>
              </a:ext>
            </a:extLst>
          </p:cNvPr>
          <p:cNvSpPr>
            <a:spLocks noGrp="1"/>
          </p:cNvSpPr>
          <p:nvPr>
            <p:ph type="title"/>
          </p:nvPr>
        </p:nvSpPr>
        <p:spPr/>
        <p:txBody>
          <a:bodyPr/>
          <a:lstStyle/>
          <a:p>
            <a:r>
              <a:rPr lang="en-US"/>
              <a:t>Click to edit Master title style</a:t>
            </a:r>
            <a:endParaRPr lang="en-AU"/>
          </a:p>
        </p:txBody>
      </p:sp>
      <p:sp>
        <p:nvSpPr>
          <p:cNvPr id="3" name="Slide Number Placeholder 2">
            <a:extLst>
              <a:ext uri="{FF2B5EF4-FFF2-40B4-BE49-F238E27FC236}">
                <a16:creationId xmlns:a16="http://schemas.microsoft.com/office/drawing/2014/main" id="{677B170E-8CBE-4D1C-B79E-7230169137B2}"/>
              </a:ext>
            </a:extLst>
          </p:cNvPr>
          <p:cNvSpPr>
            <a:spLocks noGrp="1"/>
          </p:cNvSpPr>
          <p:nvPr>
            <p:ph type="sldNum" sz="quarter" idx="10"/>
          </p:nvPr>
        </p:nvSpPr>
        <p:spPr/>
        <p:txBody>
          <a:bodyPr/>
          <a:lstStyle>
            <a:lvl1pPr>
              <a:defRPr smtClean="0"/>
            </a:lvl1pPr>
          </a:lstStyle>
          <a:p>
            <a:pPr>
              <a:defRPr/>
            </a:pPr>
            <a:fld id="{BC3E9747-179E-427A-8DC7-C705C0C18C4F}" type="slidenum">
              <a:rPr lang="en-US" altLang="en-US"/>
              <a:pPr>
                <a:defRPr/>
              </a:pPr>
              <a:t>‹#›</a:t>
            </a:fld>
            <a:endParaRPr lang="en-US" altLang="en-US"/>
          </a:p>
        </p:txBody>
      </p:sp>
    </p:spTree>
    <p:extLst>
      <p:ext uri="{BB962C8B-B14F-4D97-AF65-F5344CB8AC3E}">
        <p14:creationId xmlns:p14="http://schemas.microsoft.com/office/powerpoint/2010/main" val="6035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9809E2-DC56-40E2-A7AA-FC1BCA9E6148}"/>
              </a:ext>
            </a:extLst>
          </p:cNvPr>
          <p:cNvSpPr>
            <a:spLocks noGrp="1"/>
          </p:cNvSpPr>
          <p:nvPr>
            <p:ph type="sldNum" sz="quarter" idx="10"/>
          </p:nvPr>
        </p:nvSpPr>
        <p:spPr/>
        <p:txBody>
          <a:bodyPr/>
          <a:lstStyle>
            <a:lvl1pPr>
              <a:defRPr smtClean="0"/>
            </a:lvl1pPr>
          </a:lstStyle>
          <a:p>
            <a:pPr>
              <a:defRPr/>
            </a:pPr>
            <a:fld id="{23DF9CFB-853E-469B-A2A6-B04CDA4FC3D5}" type="slidenum">
              <a:rPr lang="en-US" altLang="en-US"/>
              <a:pPr>
                <a:defRPr/>
              </a:pPr>
              <a:t>‹#›</a:t>
            </a:fld>
            <a:endParaRPr lang="en-US" altLang="en-US"/>
          </a:p>
        </p:txBody>
      </p:sp>
    </p:spTree>
    <p:extLst>
      <p:ext uri="{BB962C8B-B14F-4D97-AF65-F5344CB8AC3E}">
        <p14:creationId xmlns:p14="http://schemas.microsoft.com/office/powerpoint/2010/main" val="739128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5D8B-84FF-4073-B055-56EBDD36F3B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280F978-8420-464D-8A1C-3FEEF3D9691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9E9B8F1-C0DB-4A1E-9E22-E2A27E1EF96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3BC409AC-FD01-4664-8230-36090F432A44}"/>
              </a:ext>
            </a:extLst>
          </p:cNvPr>
          <p:cNvSpPr>
            <a:spLocks noGrp="1"/>
          </p:cNvSpPr>
          <p:nvPr>
            <p:ph type="sldNum" sz="quarter" idx="10"/>
          </p:nvPr>
        </p:nvSpPr>
        <p:spPr/>
        <p:txBody>
          <a:bodyPr/>
          <a:lstStyle>
            <a:lvl1pPr>
              <a:defRPr smtClean="0"/>
            </a:lvl1pPr>
          </a:lstStyle>
          <a:p>
            <a:pPr>
              <a:defRPr/>
            </a:pPr>
            <a:fld id="{B82C52FB-0BDC-4749-B56F-231EF8E47884}" type="slidenum">
              <a:rPr lang="en-US" altLang="en-US"/>
              <a:pPr>
                <a:defRPr/>
              </a:pPr>
              <a:t>‹#›</a:t>
            </a:fld>
            <a:endParaRPr lang="en-US" altLang="en-US"/>
          </a:p>
        </p:txBody>
      </p:sp>
    </p:spTree>
    <p:extLst>
      <p:ext uri="{BB962C8B-B14F-4D97-AF65-F5344CB8AC3E}">
        <p14:creationId xmlns:p14="http://schemas.microsoft.com/office/powerpoint/2010/main" val="217645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A151-ADA1-459E-9D54-71E1FABF4F5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0A2103E-43DB-4971-8A0C-F30B8A013DD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a:extLst>
              <a:ext uri="{FF2B5EF4-FFF2-40B4-BE49-F238E27FC236}">
                <a16:creationId xmlns:a16="http://schemas.microsoft.com/office/drawing/2014/main" id="{7B6B7455-8FBC-44AF-A044-9460643F45A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EBFD5556-4971-4FF6-A017-8188864FB043}"/>
              </a:ext>
            </a:extLst>
          </p:cNvPr>
          <p:cNvSpPr>
            <a:spLocks noGrp="1"/>
          </p:cNvSpPr>
          <p:nvPr>
            <p:ph type="sldNum" sz="quarter" idx="10"/>
          </p:nvPr>
        </p:nvSpPr>
        <p:spPr/>
        <p:txBody>
          <a:bodyPr/>
          <a:lstStyle>
            <a:lvl1pPr>
              <a:defRPr smtClean="0"/>
            </a:lvl1pPr>
          </a:lstStyle>
          <a:p>
            <a:pPr>
              <a:defRPr/>
            </a:pPr>
            <a:fld id="{F2A611D1-3CB9-4CD9-9B6F-6D3DB43D15F0}" type="slidenum">
              <a:rPr lang="en-US" altLang="en-US"/>
              <a:pPr>
                <a:defRPr/>
              </a:pPr>
              <a:t>‹#›</a:t>
            </a:fld>
            <a:endParaRPr lang="en-US" altLang="en-US"/>
          </a:p>
        </p:txBody>
      </p:sp>
    </p:spTree>
    <p:extLst>
      <p:ext uri="{BB962C8B-B14F-4D97-AF65-F5344CB8AC3E}">
        <p14:creationId xmlns:p14="http://schemas.microsoft.com/office/powerpoint/2010/main" val="177370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F2FAFF"/>
            </a:gs>
            <a:gs pos="74001">
              <a:srgbClr val="8CD1FF"/>
            </a:gs>
            <a:gs pos="83000">
              <a:srgbClr val="8CD1FF"/>
            </a:gs>
            <a:gs pos="100000">
              <a:srgbClr val="B3E0FF"/>
            </a:gs>
          </a:gsLst>
          <a:lin ang="5400000" scaled="1"/>
        </a:gradFill>
        <a:effectLst/>
      </p:bgPr>
    </p:bg>
    <p:spTree>
      <p:nvGrpSpPr>
        <p:cNvPr id="1" name=""/>
        <p:cNvGrpSpPr/>
        <p:nvPr/>
      </p:nvGrpSpPr>
      <p:grpSpPr>
        <a:xfrm>
          <a:off x="0" y="0"/>
          <a:ext cx="0" cy="0"/>
          <a:chOff x="0" y="0"/>
          <a:chExt cx="0" cy="0"/>
        </a:xfrm>
      </p:grpSpPr>
      <p:sp>
        <p:nvSpPr>
          <p:cNvPr id="1026" name="Rectangle 8"/>
          <p:cNvSpPr>
            <a:spLocks noChangeArrowheads="1"/>
          </p:cNvSpPr>
          <p:nvPr userDrawn="1"/>
        </p:nvSpPr>
        <p:spPr bwMode="hidden">
          <a:xfrm>
            <a:off x="381000" y="76200"/>
            <a:ext cx="8339138" cy="1066800"/>
          </a:xfrm>
          <a:prstGeom prst="rect">
            <a:avLst/>
          </a:prstGeom>
          <a:gradFill rotWithShape="1">
            <a:gsLst>
              <a:gs pos="0">
                <a:srgbClr val="CCCC00"/>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endParaRPr lang="en-US" altLang="en-US" sz="2400">
              <a:latin typeface="Times New Roman" panose="02020603050405020304" pitchFamily="18" charset="0"/>
            </a:endParaRPr>
          </a:p>
        </p:txBody>
      </p:sp>
      <p:sp>
        <p:nvSpPr>
          <p:cNvPr id="1027" name="Rectangle 2"/>
          <p:cNvSpPr>
            <a:spLocks noGrp="1" noChangeArrowheads="1"/>
          </p:cNvSpPr>
          <p:nvPr>
            <p:ph type="title"/>
          </p:nvPr>
        </p:nvSpPr>
        <p:spPr bwMode="auto">
          <a:xfrm>
            <a:off x="685800" y="762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Title</a:t>
            </a:r>
          </a:p>
        </p:txBody>
      </p:sp>
      <p:sp>
        <p:nvSpPr>
          <p:cNvPr id="1028" name="Oval 7"/>
          <p:cNvSpPr>
            <a:spLocks noChangeArrowheads="1"/>
          </p:cNvSpPr>
          <p:nvPr userDrawn="1"/>
        </p:nvSpPr>
        <p:spPr bwMode="auto">
          <a:xfrm>
            <a:off x="76200" y="990600"/>
            <a:ext cx="609600" cy="5334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endParaRPr lang="en-US" altLang="en-US">
              <a:latin typeface="Arial" panose="020B0604020202020204" pitchFamily="34" charset="0"/>
            </a:endParaRPr>
          </a:p>
        </p:txBody>
      </p:sp>
      <p:sp>
        <p:nvSpPr>
          <p:cNvPr id="1029" name="Freeform 10"/>
          <p:cNvSpPr>
            <a:spLocks noChangeArrowheads="1"/>
          </p:cNvSpPr>
          <p:nvPr userDrawn="1"/>
        </p:nvSpPr>
        <p:spPr bwMode="auto">
          <a:xfrm>
            <a:off x="381000" y="76200"/>
            <a:ext cx="228600" cy="1066800"/>
          </a:xfrm>
          <a:custGeom>
            <a:avLst/>
            <a:gdLst>
              <a:gd name="T0" fmla="*/ 228600 w 1000"/>
              <a:gd name="T1" fmla="*/ 1066800 h 1000"/>
              <a:gd name="T2" fmla="*/ 0 w 1000"/>
              <a:gd name="T3" fmla="*/ 1066800 h 1000"/>
              <a:gd name="T4" fmla="*/ 0 w 1000"/>
              <a:gd name="T5" fmla="*/ 0 h 1000"/>
              <a:gd name="T6" fmla="*/ 228600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030" name="Freeform 11"/>
          <p:cNvSpPr>
            <a:spLocks noChangeArrowheads="1"/>
          </p:cNvSpPr>
          <p:nvPr userDrawn="1"/>
        </p:nvSpPr>
        <p:spPr bwMode="auto">
          <a:xfrm>
            <a:off x="8229600" y="76200"/>
            <a:ext cx="261938" cy="1066800"/>
          </a:xfrm>
          <a:custGeom>
            <a:avLst/>
            <a:gdLst>
              <a:gd name="T0" fmla="*/ 0 w 1000"/>
              <a:gd name="T1" fmla="*/ 0 h 1000"/>
              <a:gd name="T2" fmla="*/ 261938 w 1000"/>
              <a:gd name="T3" fmla="*/ 0 h 1000"/>
              <a:gd name="T4" fmla="*/ 261938 w 1000"/>
              <a:gd name="T5" fmla="*/ 1066800 h 1000"/>
              <a:gd name="T6" fmla="*/ 0 w 1000"/>
              <a:gd name="T7" fmla="*/ 106680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1031" name="Rectangle 3"/>
          <p:cNvSpPr>
            <a:spLocks noGrp="1" noChangeArrowheads="1"/>
          </p:cNvSpPr>
          <p:nvPr>
            <p:ph type="body" idx="1"/>
          </p:nvPr>
        </p:nvSpPr>
        <p:spPr bwMode="auto">
          <a:xfrm>
            <a:off x="685800" y="1219200"/>
            <a:ext cx="77724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Text Box 4"/>
          <p:cNvSpPr txBox="1">
            <a:spLocks noChangeArrowheads="1"/>
          </p:cNvSpPr>
          <p:nvPr/>
        </p:nvSpPr>
        <p:spPr bwMode="auto">
          <a:xfrm>
            <a:off x="0" y="6553200"/>
            <a:ext cx="3581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spcBef>
                <a:spcPct val="50000"/>
              </a:spcBef>
            </a:pPr>
            <a:r>
              <a:rPr lang="en-US" altLang="en-US" sz="1400">
                <a:latin typeface="Times New Roman" panose="02020603050405020304" pitchFamily="18" charset="0"/>
                <a:sym typeface="Symbol" panose="05050102010706020507" pitchFamily="18" charset="2"/>
              </a:rPr>
              <a:t></a:t>
            </a:r>
            <a:r>
              <a:rPr lang="en-US" altLang="en-US" sz="1200">
                <a:latin typeface="Times New Roman" panose="02020603050405020304" pitchFamily="18" charset="0"/>
              </a:rPr>
              <a:t> 2003 Prentice Hall, Inc.  All rights reserved.</a:t>
            </a:r>
          </a:p>
        </p:txBody>
      </p:sp>
      <p:sp>
        <p:nvSpPr>
          <p:cNvPr id="265221" name="Rectangle 5">
            <a:extLst>
              <a:ext uri="{FF2B5EF4-FFF2-40B4-BE49-F238E27FC236}">
                <a16:creationId xmlns:a16="http://schemas.microsoft.com/office/drawing/2014/main" id="{D5D82E78-5B2A-40CB-8678-152D14DB2C78}"/>
              </a:ext>
            </a:extLst>
          </p:cNvPr>
          <p:cNvSpPr>
            <a:spLocks noGrp="1" noChangeArrowheads="1"/>
          </p:cNvSpPr>
          <p:nvPr>
            <p:ph type="sldNum" sz="quarter" idx="4"/>
          </p:nvPr>
        </p:nvSpPr>
        <p:spPr bwMode="auto">
          <a:xfrm>
            <a:off x="7210425" y="28575"/>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pPr>
              <a:defRPr/>
            </a:pPr>
            <a:fld id="{D538B882-F6B4-4484-8601-E8F553C55124}" type="slidenum">
              <a:rPr lang="en-US" altLang="en-US"/>
              <a:pPr>
                <a:defRPr/>
              </a:pPr>
              <a:t>‹#›</a:t>
            </a:fld>
            <a:endParaRPr lang="en-US" altLang="en-US"/>
          </a:p>
        </p:txBody>
      </p:sp>
      <p:sp>
        <p:nvSpPr>
          <p:cNvPr id="1034" name="Oval 13"/>
          <p:cNvSpPr>
            <a:spLocks noChangeArrowheads="1"/>
          </p:cNvSpPr>
          <p:nvPr userDrawn="1"/>
        </p:nvSpPr>
        <p:spPr bwMode="auto">
          <a:xfrm>
            <a:off x="0" y="1371600"/>
            <a:ext cx="457200" cy="3810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endParaRPr lang="en-US" altLang="en-US">
              <a:latin typeface="Arial" panose="020B0604020202020204" pitchFamily="34" charset="0"/>
            </a:endParaRPr>
          </a:p>
        </p:txBody>
      </p:sp>
      <p:sp>
        <p:nvSpPr>
          <p:cNvPr id="1035" name="Oval 16"/>
          <p:cNvSpPr>
            <a:spLocks noChangeArrowheads="1"/>
          </p:cNvSpPr>
          <p:nvPr userDrawn="1"/>
        </p:nvSpPr>
        <p:spPr bwMode="auto">
          <a:xfrm>
            <a:off x="8686800" y="0"/>
            <a:ext cx="457200" cy="3810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endParaRPr lang="en-US"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rtl="0" eaLnBrk="0" fontAlgn="base" hangingPunct="0">
        <a:spcBef>
          <a:spcPct val="0"/>
        </a:spcBef>
        <a:spcAft>
          <a:spcPct val="0"/>
        </a:spcAft>
        <a:defRPr sz="2800" kern="1200">
          <a:solidFill>
            <a:schemeClr val="accent1"/>
          </a:solidFill>
          <a:latin typeface="+mj-lt"/>
          <a:ea typeface="+mj-ea"/>
          <a:cs typeface="+mj-cs"/>
        </a:defRPr>
      </a:lvl1pPr>
      <a:lvl2pPr algn="l" rtl="0" eaLnBrk="0" fontAlgn="base" hangingPunct="0">
        <a:spcBef>
          <a:spcPct val="0"/>
        </a:spcBef>
        <a:spcAft>
          <a:spcPct val="0"/>
        </a:spcAft>
        <a:defRPr sz="2800">
          <a:solidFill>
            <a:schemeClr val="accent1"/>
          </a:solidFill>
          <a:latin typeface="AvantGarde" pitchFamily="34" charset="0"/>
        </a:defRPr>
      </a:lvl2pPr>
      <a:lvl3pPr algn="l" rtl="0" eaLnBrk="0" fontAlgn="base" hangingPunct="0">
        <a:spcBef>
          <a:spcPct val="0"/>
        </a:spcBef>
        <a:spcAft>
          <a:spcPct val="0"/>
        </a:spcAft>
        <a:defRPr sz="2800">
          <a:solidFill>
            <a:schemeClr val="accent1"/>
          </a:solidFill>
          <a:latin typeface="AvantGarde" pitchFamily="34" charset="0"/>
        </a:defRPr>
      </a:lvl3pPr>
      <a:lvl4pPr algn="l" rtl="0" eaLnBrk="0" fontAlgn="base" hangingPunct="0">
        <a:spcBef>
          <a:spcPct val="0"/>
        </a:spcBef>
        <a:spcAft>
          <a:spcPct val="0"/>
        </a:spcAft>
        <a:defRPr sz="2800">
          <a:solidFill>
            <a:schemeClr val="accent1"/>
          </a:solidFill>
          <a:latin typeface="AvantGarde" pitchFamily="34" charset="0"/>
        </a:defRPr>
      </a:lvl4pPr>
      <a:lvl5pPr algn="l" rtl="0" eaLnBrk="0" fontAlgn="base" hangingPunct="0">
        <a:spcBef>
          <a:spcPct val="0"/>
        </a:spcBef>
        <a:spcAft>
          <a:spcPct val="0"/>
        </a:spcAft>
        <a:defRPr sz="2800">
          <a:solidFill>
            <a:schemeClr val="accent1"/>
          </a:solidFill>
          <a:latin typeface="AvantGarde" pitchFamily="34" charset="0"/>
        </a:defRPr>
      </a:lvl5pPr>
      <a:lvl6pPr marL="457200" algn="l" rtl="0" fontAlgn="base">
        <a:spcBef>
          <a:spcPct val="0"/>
        </a:spcBef>
        <a:spcAft>
          <a:spcPct val="0"/>
        </a:spcAft>
        <a:defRPr sz="2800">
          <a:solidFill>
            <a:schemeClr val="accent1"/>
          </a:solidFill>
          <a:latin typeface="AvantGarde" pitchFamily="34" charset="0"/>
        </a:defRPr>
      </a:lvl6pPr>
      <a:lvl7pPr marL="914400" algn="l" rtl="0" fontAlgn="base">
        <a:spcBef>
          <a:spcPct val="0"/>
        </a:spcBef>
        <a:spcAft>
          <a:spcPct val="0"/>
        </a:spcAft>
        <a:defRPr sz="2800">
          <a:solidFill>
            <a:schemeClr val="accent1"/>
          </a:solidFill>
          <a:latin typeface="AvantGarde" pitchFamily="34" charset="0"/>
        </a:defRPr>
      </a:lvl7pPr>
      <a:lvl8pPr marL="1371600" algn="l" rtl="0" fontAlgn="base">
        <a:spcBef>
          <a:spcPct val="0"/>
        </a:spcBef>
        <a:spcAft>
          <a:spcPct val="0"/>
        </a:spcAft>
        <a:defRPr sz="2800">
          <a:solidFill>
            <a:schemeClr val="accent1"/>
          </a:solidFill>
          <a:latin typeface="AvantGarde" pitchFamily="34" charset="0"/>
        </a:defRPr>
      </a:lvl8pPr>
      <a:lvl9pPr marL="1828800" algn="l" rtl="0" fontAlgn="base">
        <a:spcBef>
          <a:spcPct val="0"/>
        </a:spcBef>
        <a:spcAft>
          <a:spcPct val="0"/>
        </a:spcAft>
        <a:defRPr sz="2800">
          <a:solidFill>
            <a:schemeClr val="accent1"/>
          </a:solidFill>
          <a:latin typeface="AvantGarde" pitchFamily="34" charset="0"/>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FCFDFE"/>
            </a:gs>
            <a:gs pos="74001">
              <a:srgbClr val="E0F1F2"/>
            </a:gs>
            <a:gs pos="83000">
              <a:srgbClr val="E0F1F2"/>
            </a:gs>
            <a:gs pos="100000">
              <a:srgbClr val="EBF6F7"/>
            </a:gs>
          </a:gsLst>
          <a:lin ang="5400000" scaled="1"/>
        </a:gradFill>
        <a:effectLst/>
      </p:bgPr>
    </p:bg>
    <p:spTree>
      <p:nvGrpSpPr>
        <p:cNvPr id="1" name=""/>
        <p:cNvGrpSpPr/>
        <p:nvPr/>
      </p:nvGrpSpPr>
      <p:grpSpPr>
        <a:xfrm>
          <a:off x="0" y="0"/>
          <a:ext cx="0" cy="0"/>
          <a:chOff x="0" y="0"/>
          <a:chExt cx="0" cy="0"/>
        </a:xfrm>
      </p:grpSpPr>
      <p:sp>
        <p:nvSpPr>
          <p:cNvPr id="398340" name="Rectangle 4">
            <a:extLst>
              <a:ext uri="{FF2B5EF4-FFF2-40B4-BE49-F238E27FC236}">
                <a16:creationId xmlns:a16="http://schemas.microsoft.com/office/drawing/2014/main" id="{30C43779-3197-4832-9057-74F1657FA233}"/>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Times New Roman" panose="02020603050405020304" pitchFamily="18" charset="0"/>
              </a:defRPr>
            </a:lvl1pPr>
          </a:lstStyle>
          <a:p>
            <a:pPr>
              <a:defRPr/>
            </a:pPr>
            <a:endParaRPr lang="en-US" altLang="en-US"/>
          </a:p>
        </p:txBody>
      </p:sp>
      <p:sp>
        <p:nvSpPr>
          <p:cNvPr id="398341" name="Rectangle 5">
            <a:extLst>
              <a:ext uri="{FF2B5EF4-FFF2-40B4-BE49-F238E27FC236}">
                <a16:creationId xmlns:a16="http://schemas.microsoft.com/office/drawing/2014/main" id="{175FF359-F84A-457F-AD16-70C7764823CB}"/>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Times New Roman" panose="02020603050405020304" pitchFamily="18" charset="0"/>
              </a:defRPr>
            </a:lvl1pPr>
          </a:lstStyle>
          <a:p>
            <a:pPr>
              <a:defRPr/>
            </a:pPr>
            <a:endParaRPr lang="en-US" altLang="en-US"/>
          </a:p>
        </p:txBody>
      </p:sp>
      <p:sp>
        <p:nvSpPr>
          <p:cNvPr id="398342" name="Rectangle 6">
            <a:extLst>
              <a:ext uri="{FF2B5EF4-FFF2-40B4-BE49-F238E27FC236}">
                <a16:creationId xmlns:a16="http://schemas.microsoft.com/office/drawing/2014/main" id="{20F31A0C-123E-4D86-8BFD-3FAD5454888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Times New Roman" panose="02020603050405020304" pitchFamily="18" charset="0"/>
              </a:defRPr>
            </a:lvl1pPr>
          </a:lstStyle>
          <a:p>
            <a:pPr>
              <a:defRPr/>
            </a:pPr>
            <a:fld id="{B79E3887-300D-415A-AAB3-0CAAFB903446}" type="slidenum">
              <a:rPr lang="en-US" altLang="en-US"/>
              <a:pPr>
                <a:defRPr/>
              </a:pPr>
              <a:t>‹#›</a:t>
            </a:fld>
            <a:endParaRPr lang="en-US" altLang="en-US"/>
          </a:p>
        </p:txBody>
      </p:sp>
      <p:sp>
        <p:nvSpPr>
          <p:cNvPr id="398347" name="Rectangle 11">
            <a:extLst>
              <a:ext uri="{FF2B5EF4-FFF2-40B4-BE49-F238E27FC236}">
                <a16:creationId xmlns:a16="http://schemas.microsoft.com/office/drawing/2014/main" id="{5DD8D9FD-20FD-4870-975F-8509DE149468}"/>
              </a:ext>
            </a:extLst>
          </p:cNvPr>
          <p:cNvSpPr>
            <a:spLocks noChangeArrowheads="1"/>
          </p:cNvSpPr>
          <p:nvPr/>
        </p:nvSpPr>
        <p:spPr bwMode="auto">
          <a:xfrm>
            <a:off x="914400" y="1524000"/>
            <a:ext cx="76231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eaLnBrk="1" hangingPunct="1">
              <a:defRPr/>
            </a:pPr>
            <a:r>
              <a:rPr lang="en-US" altLang="en-US"/>
              <a:t>Click to edit Master title style</a:t>
            </a:r>
          </a:p>
        </p:txBody>
      </p:sp>
      <p:sp>
        <p:nvSpPr>
          <p:cNvPr id="398348" name="Rectangle 12">
            <a:extLst>
              <a:ext uri="{FF2B5EF4-FFF2-40B4-BE49-F238E27FC236}">
                <a16:creationId xmlns:a16="http://schemas.microsoft.com/office/drawing/2014/main" id="{55584478-E3D0-4075-A48E-B7D0B394739A}"/>
              </a:ext>
            </a:extLst>
          </p:cNvPr>
          <p:cNvSpPr>
            <a:spLocks noChangeArrowheads="1"/>
          </p:cNvSpPr>
          <p:nvPr/>
        </p:nvSpPr>
        <p:spPr bwMode="auto">
          <a:xfrm>
            <a:off x="1981200" y="3962400"/>
            <a:ext cx="6553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eaLnBrk="1" hangingPunct="1">
              <a:defRPr/>
            </a:pPr>
            <a:r>
              <a:rPr lang="en-US" altLang="en-US"/>
              <a:t>Click to edit Master subtitle style</a:t>
            </a:r>
          </a:p>
        </p:txBody>
      </p:sp>
      <p:sp>
        <p:nvSpPr>
          <p:cNvPr id="2055" name="Freeform 13"/>
          <p:cNvSpPr>
            <a:spLocks noChangeArrowheads="1"/>
          </p:cNvSpPr>
          <p:nvPr userDrawn="1"/>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2056" name="Line 14"/>
          <p:cNvSpPr>
            <a:spLocks noChangeShapeType="1"/>
          </p:cNvSpPr>
          <p:nvPr userDrawn="1"/>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E64B87ED-6546-489E-AE2B-8713BBB63545}"/>
              </a:ext>
            </a:extLst>
          </p:cNvPr>
          <p:cNvSpPr>
            <a:spLocks noGrp="1"/>
          </p:cNvSpPr>
          <p:nvPr>
            <p:ph type="sldNum" sz="quarter" idx="10"/>
          </p:nvPr>
        </p:nvSpPr>
        <p:spPr/>
        <p:txBody>
          <a:bodyPr/>
          <a:lstStyle/>
          <a:p>
            <a:pPr>
              <a:defRPr/>
            </a:pPr>
            <a:fld id="{9510E37A-152D-4D99-8FB1-1BB3136EC88C}" type="slidenum">
              <a:rPr lang="en-US" altLang="en-US"/>
              <a:pPr>
                <a:defRPr/>
              </a:pPr>
              <a:t>1</a:t>
            </a:fld>
            <a:endParaRPr lang="en-US" altLang="en-US"/>
          </a:p>
        </p:txBody>
      </p:sp>
      <p:sp>
        <p:nvSpPr>
          <p:cNvPr id="27651" name="Rectangle 8"/>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AU" altLang="en-US"/>
          </a:p>
        </p:txBody>
      </p:sp>
      <p:sp>
        <p:nvSpPr>
          <p:cNvPr id="27652" name="Rectangle 4"/>
          <p:cNvSpPr>
            <a:spLocks noGrp="1" noChangeArrowheads="1"/>
          </p:cNvSpPr>
          <p:nvPr>
            <p:ph type="ctrTitle"/>
          </p:nvPr>
        </p:nvSpPr>
        <p:spPr>
          <a:xfrm>
            <a:off x="914400" y="1524000"/>
            <a:ext cx="7623175" cy="1752600"/>
          </a:xfrm>
          <a:noFill/>
        </p:spPr>
        <p:txBody>
          <a:bodyPr/>
          <a:lstStyle/>
          <a:p>
            <a:pPr algn="ctr" eaLnBrk="1" hangingPunct="1"/>
            <a:r>
              <a:rPr lang="en-US" altLang="en-US" dirty="0">
                <a:solidFill>
                  <a:srgbClr val="009999"/>
                </a:solidFill>
                <a:latin typeface="Tahoma" panose="020B0604030504040204" pitchFamily="34" charset="0"/>
              </a:rPr>
              <a:t> Object Orientated Paradigm</a:t>
            </a:r>
            <a:br>
              <a:rPr lang="en-US" altLang="en-US" dirty="0">
                <a:solidFill>
                  <a:srgbClr val="009999"/>
                </a:solidFill>
                <a:latin typeface="Tahoma" panose="020B0604030504040204" pitchFamily="34" charset="0"/>
              </a:rPr>
            </a:br>
            <a:r>
              <a:rPr lang="en-US" altLang="en-US" dirty="0">
                <a:solidFill>
                  <a:srgbClr val="009999"/>
                </a:solidFill>
                <a:latin typeface="Tahoma" panose="020B0604030504040204" pitchFamily="34" charset="0"/>
              </a:rPr>
              <a:t>C++ Programming</a:t>
            </a:r>
          </a:p>
        </p:txBody>
      </p:sp>
      <p:sp>
        <p:nvSpPr>
          <p:cNvPr id="27653" name="Rectangle 5"/>
          <p:cNvSpPr>
            <a:spLocks noGrp="1" noChangeArrowheads="1"/>
          </p:cNvSpPr>
          <p:nvPr>
            <p:ph type="subTitle" idx="1"/>
          </p:nvPr>
        </p:nvSpPr>
        <p:spPr>
          <a:xfrm>
            <a:off x="685800" y="3962400"/>
            <a:ext cx="7848600" cy="1752600"/>
          </a:xfrm>
          <a:noFill/>
        </p:spPr>
        <p:txBody>
          <a:bodyPr/>
          <a:lstStyle/>
          <a:p>
            <a:pPr algn="ctr" eaLnBrk="1" hangingPunct="1">
              <a:lnSpc>
                <a:spcPct val="90000"/>
              </a:lnSpc>
              <a:buFontTx/>
              <a:buNone/>
            </a:pPr>
            <a:r>
              <a:rPr lang="en-US" altLang="en-US" sz="2400" dirty="0">
                <a:solidFill>
                  <a:srgbClr val="009999"/>
                </a:solidFill>
                <a:latin typeface="Tahoma" panose="020B0604030504040204" pitchFamily="34" charset="0"/>
              </a:rPr>
              <a:t>Further Concepts</a:t>
            </a:r>
          </a:p>
        </p:txBody>
      </p:sp>
      <p:sp>
        <p:nvSpPr>
          <p:cNvPr id="27654" name="Freeform 6"/>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27655" name="Line 7"/>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358B-FDD4-43AA-967C-A850FB49CABA}"/>
              </a:ext>
            </a:extLst>
          </p:cNvPr>
          <p:cNvSpPr>
            <a:spLocks noGrp="1"/>
          </p:cNvSpPr>
          <p:nvPr>
            <p:ph type="title"/>
          </p:nvPr>
        </p:nvSpPr>
        <p:spPr/>
        <p:txBody>
          <a:bodyPr/>
          <a:lstStyle/>
          <a:p>
            <a:r>
              <a:rPr lang="en-AU" dirty="0"/>
              <a:t>Polymorphism</a:t>
            </a:r>
          </a:p>
        </p:txBody>
      </p:sp>
      <p:sp>
        <p:nvSpPr>
          <p:cNvPr id="3" name="Content Placeholder 2">
            <a:extLst>
              <a:ext uri="{FF2B5EF4-FFF2-40B4-BE49-F238E27FC236}">
                <a16:creationId xmlns:a16="http://schemas.microsoft.com/office/drawing/2014/main" id="{0232BA0A-9482-4CA1-B5EA-7FF7E50EC28A}"/>
              </a:ext>
            </a:extLst>
          </p:cNvPr>
          <p:cNvSpPr>
            <a:spLocks noGrp="1"/>
          </p:cNvSpPr>
          <p:nvPr>
            <p:ph idx="1"/>
          </p:nvPr>
        </p:nvSpPr>
        <p:spPr/>
        <p:txBody>
          <a:bodyPr/>
          <a:lstStyle/>
          <a:p>
            <a:r>
              <a:rPr lang="en-AU" dirty="0">
                <a:solidFill>
                  <a:srgbClr val="FF0000"/>
                </a:solidFill>
              </a:rPr>
              <a:t>Means having multiple forms of one thing</a:t>
            </a:r>
            <a:r>
              <a:rPr lang="en-AU" dirty="0"/>
              <a:t>. </a:t>
            </a:r>
          </a:p>
          <a:p>
            <a:r>
              <a:rPr lang="en-AU" dirty="0"/>
              <a:t>In inheritance, polymorphism is </a:t>
            </a:r>
            <a:r>
              <a:rPr lang="en-AU" dirty="0" smtClean="0"/>
              <a:t>done </a:t>
            </a:r>
            <a:r>
              <a:rPr lang="en-AU" dirty="0"/>
              <a:t>by </a:t>
            </a:r>
            <a:r>
              <a:rPr lang="en-AU" dirty="0">
                <a:solidFill>
                  <a:srgbClr val="FF0000"/>
                </a:solidFill>
              </a:rPr>
              <a:t>method overriding</a:t>
            </a:r>
            <a:r>
              <a:rPr lang="en-AU" dirty="0"/>
              <a:t>, when both </a:t>
            </a:r>
            <a:r>
              <a:rPr lang="en-AU" dirty="0" smtClean="0"/>
              <a:t>a super </a:t>
            </a:r>
            <a:r>
              <a:rPr lang="en-AU" dirty="0"/>
              <a:t>and sub class have a member function with same declaration but a different definition.</a:t>
            </a:r>
          </a:p>
          <a:p>
            <a:r>
              <a:rPr lang="en-AU" dirty="0"/>
              <a:t>If we inherit a class into the derived class and provide a definition for one of the base class's function again inside the derived class, then that function is said to be </a:t>
            </a:r>
            <a:r>
              <a:rPr lang="en-AU" b="1" dirty="0"/>
              <a:t>overridden</a:t>
            </a:r>
            <a:r>
              <a:rPr lang="en-AU" dirty="0"/>
              <a:t>, and this mechanism is called </a:t>
            </a:r>
            <a:r>
              <a:rPr lang="en-AU" b="1" dirty="0"/>
              <a:t>Function Overriding</a:t>
            </a:r>
            <a:endParaRPr lang="en-AU" dirty="0"/>
          </a:p>
        </p:txBody>
      </p:sp>
      <p:sp>
        <p:nvSpPr>
          <p:cNvPr id="4" name="Slide Number Placeholder 3">
            <a:extLst>
              <a:ext uri="{FF2B5EF4-FFF2-40B4-BE49-F238E27FC236}">
                <a16:creationId xmlns:a16="http://schemas.microsoft.com/office/drawing/2014/main" id="{A7CCC818-D6D5-49AA-8D56-7D07DE75E42C}"/>
              </a:ext>
            </a:extLst>
          </p:cNvPr>
          <p:cNvSpPr>
            <a:spLocks noGrp="1"/>
          </p:cNvSpPr>
          <p:nvPr>
            <p:ph type="sldNum" sz="quarter" idx="10"/>
          </p:nvPr>
        </p:nvSpPr>
        <p:spPr/>
        <p:txBody>
          <a:bodyPr/>
          <a:lstStyle/>
          <a:p>
            <a:pPr>
              <a:defRPr/>
            </a:pPr>
            <a:fld id="{37EEA97F-0C72-4B22-82D0-3DBE314B8CF9}" type="slidenum">
              <a:rPr lang="en-US" altLang="en-US" smtClean="0"/>
              <a:pPr>
                <a:defRPr/>
              </a:pPr>
              <a:t>10</a:t>
            </a:fld>
            <a:endParaRPr lang="en-US" altLang="en-US" dirty="0"/>
          </a:p>
        </p:txBody>
      </p:sp>
    </p:spTree>
    <p:extLst>
      <p:ext uri="{BB962C8B-B14F-4D97-AF65-F5344CB8AC3E}">
        <p14:creationId xmlns:p14="http://schemas.microsoft.com/office/powerpoint/2010/main" val="2939759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8587-FBD6-4B89-84FA-DEA398FAEDF3}"/>
              </a:ext>
            </a:extLst>
          </p:cNvPr>
          <p:cNvSpPr>
            <a:spLocks noGrp="1"/>
          </p:cNvSpPr>
          <p:nvPr>
            <p:ph type="title"/>
          </p:nvPr>
        </p:nvSpPr>
        <p:spPr/>
        <p:txBody>
          <a:bodyPr/>
          <a:lstStyle/>
          <a:p>
            <a:r>
              <a:rPr lang="en-AU" dirty="0"/>
              <a:t>C++ requirements for </a:t>
            </a:r>
            <a:r>
              <a:rPr lang="en-AU" b="1" dirty="0"/>
              <a:t>function overriding</a:t>
            </a:r>
          </a:p>
        </p:txBody>
      </p:sp>
      <p:sp>
        <p:nvSpPr>
          <p:cNvPr id="3" name="Content Placeholder 2">
            <a:extLst>
              <a:ext uri="{FF2B5EF4-FFF2-40B4-BE49-F238E27FC236}">
                <a16:creationId xmlns:a16="http://schemas.microsoft.com/office/drawing/2014/main" id="{9E34FCDD-6A63-4288-AEB4-CEC46370EAD5}"/>
              </a:ext>
            </a:extLst>
          </p:cNvPr>
          <p:cNvSpPr>
            <a:spLocks noGrp="1"/>
          </p:cNvSpPr>
          <p:nvPr>
            <p:ph idx="1"/>
          </p:nvPr>
        </p:nvSpPr>
        <p:spPr/>
        <p:txBody>
          <a:bodyPr/>
          <a:lstStyle/>
          <a:p>
            <a:pPr marL="514350" indent="-514350">
              <a:buFont typeface="+mj-lt"/>
              <a:buAutoNum type="arabicPeriod"/>
            </a:pPr>
            <a:r>
              <a:rPr lang="en-AU" dirty="0"/>
              <a:t>Inheritance should be there. Function overriding cannot be done within a class. For this we require a derived class and a base class.</a:t>
            </a:r>
          </a:p>
          <a:p>
            <a:pPr marL="514350" indent="-514350">
              <a:buFont typeface="+mj-lt"/>
              <a:buAutoNum type="arabicPeriod"/>
            </a:pPr>
            <a:r>
              <a:rPr lang="en-AU" dirty="0"/>
              <a:t>Function that is redefined must have exactly the same declaration in both base and derived class, that means same name, same return type and same parameter list.</a:t>
            </a:r>
          </a:p>
          <a:p>
            <a:r>
              <a:rPr lang="en-AU" dirty="0"/>
              <a:t>Note in the HSC and the textbook, they also use </a:t>
            </a:r>
            <a:r>
              <a:rPr lang="en-AU" dirty="0">
                <a:solidFill>
                  <a:srgbClr val="FF0000"/>
                </a:solidFill>
              </a:rPr>
              <a:t>Function Overloading </a:t>
            </a:r>
            <a:r>
              <a:rPr lang="en-AU" dirty="0"/>
              <a:t>as polymorphism</a:t>
            </a:r>
          </a:p>
        </p:txBody>
      </p:sp>
      <p:sp>
        <p:nvSpPr>
          <p:cNvPr id="4" name="Slide Number Placeholder 3">
            <a:extLst>
              <a:ext uri="{FF2B5EF4-FFF2-40B4-BE49-F238E27FC236}">
                <a16:creationId xmlns:a16="http://schemas.microsoft.com/office/drawing/2014/main" id="{09E03376-51BE-4C1F-AEC2-1516E5FFC997}"/>
              </a:ext>
            </a:extLst>
          </p:cNvPr>
          <p:cNvSpPr>
            <a:spLocks noGrp="1"/>
          </p:cNvSpPr>
          <p:nvPr>
            <p:ph type="sldNum" sz="quarter" idx="10"/>
          </p:nvPr>
        </p:nvSpPr>
        <p:spPr/>
        <p:txBody>
          <a:bodyPr/>
          <a:lstStyle/>
          <a:p>
            <a:pPr>
              <a:defRPr/>
            </a:pPr>
            <a:fld id="{37EEA97F-0C72-4B22-82D0-3DBE314B8CF9}" type="slidenum">
              <a:rPr lang="en-US" altLang="en-US" smtClean="0"/>
              <a:pPr>
                <a:defRPr/>
              </a:pPr>
              <a:t>11</a:t>
            </a:fld>
            <a:endParaRPr lang="en-US" altLang="en-US"/>
          </a:p>
        </p:txBody>
      </p:sp>
    </p:spTree>
    <p:extLst>
      <p:ext uri="{BB962C8B-B14F-4D97-AF65-F5344CB8AC3E}">
        <p14:creationId xmlns:p14="http://schemas.microsoft.com/office/powerpoint/2010/main" val="369424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1C4F-DCBE-4A55-819F-26C461DC509C}"/>
              </a:ext>
            </a:extLst>
          </p:cNvPr>
          <p:cNvSpPr>
            <a:spLocks noGrp="1"/>
          </p:cNvSpPr>
          <p:nvPr>
            <p:ph type="title"/>
          </p:nvPr>
        </p:nvSpPr>
        <p:spPr>
          <a:xfrm>
            <a:off x="685800" y="365240"/>
            <a:ext cx="7772400" cy="1066800"/>
          </a:xfrm>
        </p:spPr>
        <p:txBody>
          <a:bodyPr/>
          <a:lstStyle/>
          <a:p>
            <a:r>
              <a:rPr lang="en-AU" dirty="0"/>
              <a:t>Example:</a:t>
            </a:r>
            <a:br>
              <a:rPr lang="en-AU" dirty="0"/>
            </a:br>
            <a:r>
              <a:rPr lang="en-AU" dirty="0"/>
              <a:t>Function</a:t>
            </a:r>
            <a:br>
              <a:rPr lang="en-AU" dirty="0"/>
            </a:br>
            <a:r>
              <a:rPr lang="en-AU" dirty="0"/>
              <a:t>Overriding</a:t>
            </a:r>
          </a:p>
        </p:txBody>
      </p:sp>
      <p:sp>
        <p:nvSpPr>
          <p:cNvPr id="4" name="Slide Number Placeholder 3">
            <a:extLst>
              <a:ext uri="{FF2B5EF4-FFF2-40B4-BE49-F238E27FC236}">
                <a16:creationId xmlns:a16="http://schemas.microsoft.com/office/drawing/2014/main" id="{E5D9E45C-46D7-4ED7-A20A-D66136B9BB32}"/>
              </a:ext>
            </a:extLst>
          </p:cNvPr>
          <p:cNvSpPr>
            <a:spLocks noGrp="1"/>
          </p:cNvSpPr>
          <p:nvPr>
            <p:ph type="sldNum" sz="quarter" idx="10"/>
          </p:nvPr>
        </p:nvSpPr>
        <p:spPr/>
        <p:txBody>
          <a:bodyPr/>
          <a:lstStyle/>
          <a:p>
            <a:pPr>
              <a:defRPr/>
            </a:pPr>
            <a:fld id="{37EEA97F-0C72-4B22-82D0-3DBE314B8CF9}" type="slidenum">
              <a:rPr lang="en-US" altLang="en-US" smtClean="0"/>
              <a:pPr>
                <a:defRPr/>
              </a:pPr>
              <a:t>12</a:t>
            </a:fld>
            <a:endParaRPr lang="en-US" altLang="en-US"/>
          </a:p>
        </p:txBody>
      </p:sp>
      <p:sp>
        <p:nvSpPr>
          <p:cNvPr id="7" name="Content Placeholder 6">
            <a:extLst>
              <a:ext uri="{FF2B5EF4-FFF2-40B4-BE49-F238E27FC236}">
                <a16:creationId xmlns:a16="http://schemas.microsoft.com/office/drawing/2014/main" id="{880266D4-E29D-433C-B93E-B170211DB2A0}"/>
              </a:ext>
            </a:extLst>
          </p:cNvPr>
          <p:cNvSpPr>
            <a:spLocks noGrp="1"/>
          </p:cNvSpPr>
          <p:nvPr>
            <p:ph idx="1"/>
          </p:nvPr>
        </p:nvSpPr>
        <p:spPr/>
        <p:txBody>
          <a:bodyPr/>
          <a:lstStyle/>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r>
              <a:rPr lang="en-AU" sz="2000" dirty="0"/>
              <a:t>In the above example, we are calling the </a:t>
            </a:r>
            <a:r>
              <a:rPr lang="en-AU" sz="2000" dirty="0" err="1"/>
              <a:t>overrided</a:t>
            </a:r>
            <a:r>
              <a:rPr lang="en-AU" sz="2000" dirty="0"/>
              <a:t> function </a:t>
            </a:r>
            <a:r>
              <a:rPr lang="en-AU" sz="2000" b="1" dirty="0"/>
              <a:t>show</a:t>
            </a:r>
            <a:r>
              <a:rPr lang="en-AU" sz="2000" dirty="0"/>
              <a:t> using </a:t>
            </a:r>
            <a:r>
              <a:rPr lang="en-AU" sz="2000" b="1" dirty="0"/>
              <a:t>Base</a:t>
            </a:r>
            <a:r>
              <a:rPr lang="en-AU" sz="2000" dirty="0"/>
              <a:t> class and </a:t>
            </a:r>
            <a:r>
              <a:rPr lang="en-AU" sz="2000" b="1" dirty="0"/>
              <a:t>Derived</a:t>
            </a:r>
            <a:r>
              <a:rPr lang="en-AU" sz="2000" dirty="0"/>
              <a:t> class object. Base class object will call the </a:t>
            </a:r>
            <a:r>
              <a:rPr lang="en-AU" sz="2000" b="1" dirty="0"/>
              <a:t>Base</a:t>
            </a:r>
            <a:r>
              <a:rPr lang="en-AU" sz="2000" dirty="0"/>
              <a:t> version of the function and </a:t>
            </a:r>
            <a:r>
              <a:rPr lang="en-AU" sz="2000" b="1" dirty="0"/>
              <a:t>Derived</a:t>
            </a:r>
            <a:r>
              <a:rPr lang="en-AU" sz="2000" dirty="0"/>
              <a:t> class's object will call the </a:t>
            </a:r>
            <a:r>
              <a:rPr lang="en-AU" sz="2000" b="1" dirty="0"/>
              <a:t>Derived</a:t>
            </a:r>
            <a:r>
              <a:rPr lang="en-AU" sz="2000" dirty="0"/>
              <a:t> version of the function.</a:t>
            </a:r>
          </a:p>
        </p:txBody>
      </p:sp>
      <p:pic>
        <p:nvPicPr>
          <p:cNvPr id="8" name="Picture 7">
            <a:extLst>
              <a:ext uri="{FF2B5EF4-FFF2-40B4-BE49-F238E27FC236}">
                <a16:creationId xmlns:a16="http://schemas.microsoft.com/office/drawing/2014/main" id="{994D0DAD-DA2F-4AD2-BA1A-A572DE0CDA56}"/>
              </a:ext>
            </a:extLst>
          </p:cNvPr>
          <p:cNvPicPr>
            <a:picLocks noChangeAspect="1"/>
          </p:cNvPicPr>
          <p:nvPr/>
        </p:nvPicPr>
        <p:blipFill>
          <a:blip r:embed="rId2"/>
          <a:stretch>
            <a:fillRect/>
          </a:stretch>
        </p:blipFill>
        <p:spPr>
          <a:xfrm>
            <a:off x="2625406" y="381000"/>
            <a:ext cx="5832794" cy="4719823"/>
          </a:xfrm>
          <a:prstGeom prst="rect">
            <a:avLst/>
          </a:prstGeom>
        </p:spPr>
      </p:pic>
    </p:spTree>
    <p:extLst>
      <p:ext uri="{BB962C8B-B14F-4D97-AF65-F5344CB8AC3E}">
        <p14:creationId xmlns:p14="http://schemas.microsoft.com/office/powerpoint/2010/main" val="3085330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F4A7-33E7-44E4-A30F-8553BA359556}"/>
              </a:ext>
            </a:extLst>
          </p:cNvPr>
          <p:cNvSpPr>
            <a:spLocks noGrp="1"/>
          </p:cNvSpPr>
          <p:nvPr>
            <p:ph type="title"/>
          </p:nvPr>
        </p:nvSpPr>
        <p:spPr/>
        <p:txBody>
          <a:bodyPr/>
          <a:lstStyle/>
          <a:p>
            <a:r>
              <a:rPr lang="en-AU" dirty="0"/>
              <a:t>Function Overloading</a:t>
            </a:r>
          </a:p>
        </p:txBody>
      </p:sp>
      <p:sp>
        <p:nvSpPr>
          <p:cNvPr id="3" name="Content Placeholder 2">
            <a:extLst>
              <a:ext uri="{FF2B5EF4-FFF2-40B4-BE49-F238E27FC236}">
                <a16:creationId xmlns:a16="http://schemas.microsoft.com/office/drawing/2014/main" id="{BEC82BE3-72B3-4039-99A4-0ACFAD9B7566}"/>
              </a:ext>
            </a:extLst>
          </p:cNvPr>
          <p:cNvSpPr>
            <a:spLocks noGrp="1"/>
          </p:cNvSpPr>
          <p:nvPr>
            <p:ph idx="1"/>
          </p:nvPr>
        </p:nvSpPr>
        <p:spPr/>
        <p:txBody>
          <a:bodyPr/>
          <a:lstStyle/>
          <a:p>
            <a:r>
              <a:rPr lang="en-AU" dirty="0"/>
              <a:t>If any class has multiple functions with same names but different parameters then they are said to be overloaded. </a:t>
            </a:r>
          </a:p>
          <a:p>
            <a:r>
              <a:rPr lang="en-AU" dirty="0"/>
              <a:t>Function overloading is usually used to enhance the readability of the program. If you have to perform one single operation but with different number or types of arguments, then you can simply overload the function.</a:t>
            </a:r>
          </a:p>
        </p:txBody>
      </p:sp>
      <p:sp>
        <p:nvSpPr>
          <p:cNvPr id="4" name="Slide Number Placeholder 3">
            <a:extLst>
              <a:ext uri="{FF2B5EF4-FFF2-40B4-BE49-F238E27FC236}">
                <a16:creationId xmlns:a16="http://schemas.microsoft.com/office/drawing/2014/main" id="{4BB60E8E-91DE-4289-AE2D-051583A9E722}"/>
              </a:ext>
            </a:extLst>
          </p:cNvPr>
          <p:cNvSpPr>
            <a:spLocks noGrp="1"/>
          </p:cNvSpPr>
          <p:nvPr>
            <p:ph type="sldNum" sz="quarter" idx="10"/>
          </p:nvPr>
        </p:nvSpPr>
        <p:spPr/>
        <p:txBody>
          <a:bodyPr/>
          <a:lstStyle/>
          <a:p>
            <a:pPr>
              <a:defRPr/>
            </a:pPr>
            <a:fld id="{37EEA97F-0C72-4B22-82D0-3DBE314B8CF9}" type="slidenum">
              <a:rPr lang="en-US" altLang="en-US" smtClean="0"/>
              <a:pPr>
                <a:defRPr/>
              </a:pPr>
              <a:t>13</a:t>
            </a:fld>
            <a:endParaRPr lang="en-US" altLang="en-US"/>
          </a:p>
        </p:txBody>
      </p:sp>
    </p:spTree>
    <p:extLst>
      <p:ext uri="{BB962C8B-B14F-4D97-AF65-F5344CB8AC3E}">
        <p14:creationId xmlns:p14="http://schemas.microsoft.com/office/powerpoint/2010/main" val="693356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1A4A-7685-4480-9776-EA4E672D2706}"/>
              </a:ext>
            </a:extLst>
          </p:cNvPr>
          <p:cNvSpPr>
            <a:spLocks noGrp="1"/>
          </p:cNvSpPr>
          <p:nvPr>
            <p:ph type="title"/>
          </p:nvPr>
        </p:nvSpPr>
        <p:spPr/>
        <p:txBody>
          <a:bodyPr/>
          <a:lstStyle/>
          <a:p>
            <a:r>
              <a:rPr lang="en-AU" dirty="0"/>
              <a:t>How to overload a function</a:t>
            </a:r>
          </a:p>
        </p:txBody>
      </p:sp>
      <p:sp>
        <p:nvSpPr>
          <p:cNvPr id="3" name="Content Placeholder 2">
            <a:extLst>
              <a:ext uri="{FF2B5EF4-FFF2-40B4-BE49-F238E27FC236}">
                <a16:creationId xmlns:a16="http://schemas.microsoft.com/office/drawing/2014/main" id="{F60D823E-899B-4248-B42C-2CD3EF459639}"/>
              </a:ext>
            </a:extLst>
          </p:cNvPr>
          <p:cNvSpPr>
            <a:spLocks noGrp="1"/>
          </p:cNvSpPr>
          <p:nvPr>
            <p:ph idx="1"/>
          </p:nvPr>
        </p:nvSpPr>
        <p:spPr/>
        <p:txBody>
          <a:bodyPr/>
          <a:lstStyle/>
          <a:p>
            <a:pPr marL="514350" indent="-514350">
              <a:buFont typeface="+mj-lt"/>
              <a:buAutoNum type="arabicPeriod"/>
            </a:pPr>
            <a:r>
              <a:rPr lang="en-AU" dirty="0"/>
              <a:t>By changing number of Arguments.</a:t>
            </a:r>
          </a:p>
          <a:p>
            <a:pPr marL="514350" indent="-514350">
              <a:buFont typeface="+mj-lt"/>
              <a:buAutoNum type="arabicPeriod"/>
            </a:pPr>
            <a:r>
              <a:rPr lang="en-AU" dirty="0"/>
              <a:t>By having different types of argument.</a:t>
            </a:r>
          </a:p>
          <a:p>
            <a:endParaRPr lang="en-AU" dirty="0"/>
          </a:p>
        </p:txBody>
      </p:sp>
      <p:sp>
        <p:nvSpPr>
          <p:cNvPr id="4" name="Slide Number Placeholder 3">
            <a:extLst>
              <a:ext uri="{FF2B5EF4-FFF2-40B4-BE49-F238E27FC236}">
                <a16:creationId xmlns:a16="http://schemas.microsoft.com/office/drawing/2014/main" id="{FD6BEE4E-37FF-42C3-88A4-96775D16A92A}"/>
              </a:ext>
            </a:extLst>
          </p:cNvPr>
          <p:cNvSpPr>
            <a:spLocks noGrp="1"/>
          </p:cNvSpPr>
          <p:nvPr>
            <p:ph type="sldNum" sz="quarter" idx="10"/>
          </p:nvPr>
        </p:nvSpPr>
        <p:spPr/>
        <p:txBody>
          <a:bodyPr/>
          <a:lstStyle/>
          <a:p>
            <a:pPr>
              <a:defRPr/>
            </a:pPr>
            <a:fld id="{37EEA97F-0C72-4B22-82D0-3DBE314B8CF9}" type="slidenum">
              <a:rPr lang="en-US" altLang="en-US" smtClean="0"/>
              <a:pPr>
                <a:defRPr/>
              </a:pPr>
              <a:t>14</a:t>
            </a:fld>
            <a:endParaRPr lang="en-US" altLang="en-US"/>
          </a:p>
        </p:txBody>
      </p:sp>
    </p:spTree>
    <p:extLst>
      <p:ext uri="{BB962C8B-B14F-4D97-AF65-F5344CB8AC3E}">
        <p14:creationId xmlns:p14="http://schemas.microsoft.com/office/powerpoint/2010/main" val="1771815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2286-225E-40FB-9747-DF45F1F56B91}"/>
              </a:ext>
            </a:extLst>
          </p:cNvPr>
          <p:cNvSpPr>
            <a:spLocks noGrp="1"/>
          </p:cNvSpPr>
          <p:nvPr>
            <p:ph type="title"/>
          </p:nvPr>
        </p:nvSpPr>
        <p:spPr/>
        <p:txBody>
          <a:bodyPr/>
          <a:lstStyle/>
          <a:p>
            <a:r>
              <a:rPr lang="en-AU" dirty="0"/>
              <a:t>Examples of function overloading –</a:t>
            </a:r>
            <a:br>
              <a:rPr lang="en-AU" dirty="0"/>
            </a:br>
            <a:r>
              <a:rPr lang="en-AU" dirty="0"/>
              <a:t>  different number of arguments</a:t>
            </a:r>
          </a:p>
        </p:txBody>
      </p:sp>
      <p:sp>
        <p:nvSpPr>
          <p:cNvPr id="3" name="Content Placeholder 2">
            <a:extLst>
              <a:ext uri="{FF2B5EF4-FFF2-40B4-BE49-F238E27FC236}">
                <a16:creationId xmlns:a16="http://schemas.microsoft.com/office/drawing/2014/main" id="{076227BE-CBA4-473C-9EE8-DA6CE0989DEA}"/>
              </a:ext>
            </a:extLst>
          </p:cNvPr>
          <p:cNvSpPr>
            <a:spLocks noGrp="1"/>
          </p:cNvSpPr>
          <p:nvPr>
            <p:ph idx="1"/>
          </p:nvPr>
        </p:nvSpPr>
        <p:spPr>
          <a:xfrm>
            <a:off x="685800" y="1219200"/>
            <a:ext cx="3429000" cy="5257800"/>
          </a:xfrm>
        </p:spPr>
        <p:txBody>
          <a:bodyPr/>
          <a:lstStyle/>
          <a:p>
            <a:r>
              <a:rPr lang="en-AU" sz="2000" dirty="0"/>
              <a:t>In this type of function overloading we define two functions with same names but different number of parameters of the same type. </a:t>
            </a:r>
          </a:p>
          <a:p>
            <a:r>
              <a:rPr lang="en-AU" sz="2000" dirty="0"/>
              <a:t>For example, here we have made two sum() functions to return the sum of two and three integers. </a:t>
            </a:r>
          </a:p>
        </p:txBody>
      </p:sp>
      <p:sp>
        <p:nvSpPr>
          <p:cNvPr id="4" name="Slide Number Placeholder 3">
            <a:extLst>
              <a:ext uri="{FF2B5EF4-FFF2-40B4-BE49-F238E27FC236}">
                <a16:creationId xmlns:a16="http://schemas.microsoft.com/office/drawing/2014/main" id="{95574A4B-83D6-40BD-B676-12E1F9884E47}"/>
              </a:ext>
            </a:extLst>
          </p:cNvPr>
          <p:cNvSpPr>
            <a:spLocks noGrp="1"/>
          </p:cNvSpPr>
          <p:nvPr>
            <p:ph type="sldNum" sz="quarter" idx="10"/>
          </p:nvPr>
        </p:nvSpPr>
        <p:spPr/>
        <p:txBody>
          <a:bodyPr/>
          <a:lstStyle/>
          <a:p>
            <a:pPr>
              <a:defRPr/>
            </a:pPr>
            <a:fld id="{37EEA97F-0C72-4B22-82D0-3DBE314B8CF9}" type="slidenum">
              <a:rPr lang="en-US" altLang="en-US" smtClean="0"/>
              <a:pPr>
                <a:defRPr/>
              </a:pPr>
              <a:t>15</a:t>
            </a:fld>
            <a:endParaRPr lang="en-US" altLang="en-US"/>
          </a:p>
        </p:txBody>
      </p:sp>
      <p:pic>
        <p:nvPicPr>
          <p:cNvPr id="6" name="Picture 5">
            <a:extLst>
              <a:ext uri="{FF2B5EF4-FFF2-40B4-BE49-F238E27FC236}">
                <a16:creationId xmlns:a16="http://schemas.microsoft.com/office/drawing/2014/main" id="{11FF9BA2-4689-4551-868D-3646779DA50A}"/>
              </a:ext>
            </a:extLst>
          </p:cNvPr>
          <p:cNvPicPr>
            <a:picLocks noChangeAspect="1"/>
          </p:cNvPicPr>
          <p:nvPr/>
        </p:nvPicPr>
        <p:blipFill>
          <a:blip r:embed="rId2"/>
          <a:stretch>
            <a:fillRect/>
          </a:stretch>
        </p:blipFill>
        <p:spPr>
          <a:xfrm>
            <a:off x="4139081" y="1190624"/>
            <a:ext cx="4976344" cy="3533775"/>
          </a:xfrm>
          <a:prstGeom prst="rect">
            <a:avLst/>
          </a:prstGeom>
        </p:spPr>
      </p:pic>
    </p:spTree>
    <p:extLst>
      <p:ext uri="{BB962C8B-B14F-4D97-AF65-F5344CB8AC3E}">
        <p14:creationId xmlns:p14="http://schemas.microsoft.com/office/powerpoint/2010/main" val="3402561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2286-225E-40FB-9747-DF45F1F56B91}"/>
              </a:ext>
            </a:extLst>
          </p:cNvPr>
          <p:cNvSpPr>
            <a:spLocks noGrp="1"/>
          </p:cNvSpPr>
          <p:nvPr>
            <p:ph type="title"/>
          </p:nvPr>
        </p:nvSpPr>
        <p:spPr/>
        <p:txBody>
          <a:bodyPr/>
          <a:lstStyle/>
          <a:p>
            <a:r>
              <a:rPr lang="en-AU" dirty="0"/>
              <a:t>Examples of function overloading –</a:t>
            </a:r>
            <a:br>
              <a:rPr lang="en-AU" dirty="0"/>
            </a:br>
            <a:r>
              <a:rPr lang="en-AU" dirty="0"/>
              <a:t>  different argument datatypes</a:t>
            </a:r>
          </a:p>
        </p:txBody>
      </p:sp>
      <p:sp>
        <p:nvSpPr>
          <p:cNvPr id="3" name="Content Placeholder 2">
            <a:extLst>
              <a:ext uri="{FF2B5EF4-FFF2-40B4-BE49-F238E27FC236}">
                <a16:creationId xmlns:a16="http://schemas.microsoft.com/office/drawing/2014/main" id="{076227BE-CBA4-473C-9EE8-DA6CE0989DEA}"/>
              </a:ext>
            </a:extLst>
          </p:cNvPr>
          <p:cNvSpPr>
            <a:spLocks noGrp="1"/>
          </p:cNvSpPr>
          <p:nvPr>
            <p:ph idx="1"/>
          </p:nvPr>
        </p:nvSpPr>
        <p:spPr>
          <a:xfrm>
            <a:off x="685800" y="1219200"/>
            <a:ext cx="3429000" cy="5257800"/>
          </a:xfrm>
        </p:spPr>
        <p:txBody>
          <a:bodyPr/>
          <a:lstStyle/>
          <a:p>
            <a:r>
              <a:rPr lang="en-AU" sz="2000" dirty="0"/>
              <a:t>In this type of overloading we define two or more functions with same name and same number of parameters, but the type of parameter is different. </a:t>
            </a:r>
          </a:p>
          <a:p>
            <a:r>
              <a:rPr lang="en-AU" sz="2000" dirty="0"/>
              <a:t>For example in this program, we have two sum() function, first one gets two integer arguments and second one gets two double arguments.</a:t>
            </a:r>
          </a:p>
        </p:txBody>
      </p:sp>
      <p:sp>
        <p:nvSpPr>
          <p:cNvPr id="4" name="Slide Number Placeholder 3">
            <a:extLst>
              <a:ext uri="{FF2B5EF4-FFF2-40B4-BE49-F238E27FC236}">
                <a16:creationId xmlns:a16="http://schemas.microsoft.com/office/drawing/2014/main" id="{95574A4B-83D6-40BD-B676-12E1F9884E47}"/>
              </a:ext>
            </a:extLst>
          </p:cNvPr>
          <p:cNvSpPr>
            <a:spLocks noGrp="1"/>
          </p:cNvSpPr>
          <p:nvPr>
            <p:ph type="sldNum" sz="quarter" idx="10"/>
          </p:nvPr>
        </p:nvSpPr>
        <p:spPr/>
        <p:txBody>
          <a:bodyPr/>
          <a:lstStyle/>
          <a:p>
            <a:pPr>
              <a:defRPr/>
            </a:pPr>
            <a:fld id="{37EEA97F-0C72-4B22-82D0-3DBE314B8CF9}" type="slidenum">
              <a:rPr lang="en-US" altLang="en-US" smtClean="0"/>
              <a:pPr>
                <a:defRPr/>
              </a:pPr>
              <a:t>16</a:t>
            </a:fld>
            <a:endParaRPr lang="en-US" altLang="en-US"/>
          </a:p>
        </p:txBody>
      </p:sp>
      <p:pic>
        <p:nvPicPr>
          <p:cNvPr id="5" name="Picture 4">
            <a:extLst>
              <a:ext uri="{FF2B5EF4-FFF2-40B4-BE49-F238E27FC236}">
                <a16:creationId xmlns:a16="http://schemas.microsoft.com/office/drawing/2014/main" id="{C5A86AA0-779C-4103-B2CA-B262E0CDE77F}"/>
              </a:ext>
            </a:extLst>
          </p:cNvPr>
          <p:cNvPicPr>
            <a:picLocks noChangeAspect="1"/>
          </p:cNvPicPr>
          <p:nvPr/>
        </p:nvPicPr>
        <p:blipFill>
          <a:blip r:embed="rId2"/>
          <a:stretch>
            <a:fillRect/>
          </a:stretch>
        </p:blipFill>
        <p:spPr>
          <a:xfrm>
            <a:off x="4495800" y="1219200"/>
            <a:ext cx="3998550" cy="4157662"/>
          </a:xfrm>
          <a:prstGeom prst="rect">
            <a:avLst/>
          </a:prstGeom>
        </p:spPr>
      </p:pic>
    </p:spTree>
    <p:extLst>
      <p:ext uri="{BB962C8B-B14F-4D97-AF65-F5344CB8AC3E}">
        <p14:creationId xmlns:p14="http://schemas.microsoft.com/office/powerpoint/2010/main" val="2610605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369D-4E5D-437E-888E-FFD951B3EE8F}"/>
              </a:ext>
            </a:extLst>
          </p:cNvPr>
          <p:cNvSpPr>
            <a:spLocks noGrp="1"/>
          </p:cNvSpPr>
          <p:nvPr>
            <p:ph type="title"/>
          </p:nvPr>
        </p:nvSpPr>
        <p:spPr/>
        <p:txBody>
          <a:bodyPr/>
          <a:lstStyle/>
          <a:p>
            <a:r>
              <a:rPr lang="en-AU" dirty="0"/>
              <a:t>Encapsulation</a:t>
            </a:r>
          </a:p>
        </p:txBody>
      </p:sp>
      <p:sp>
        <p:nvSpPr>
          <p:cNvPr id="3" name="Content Placeholder 2">
            <a:extLst>
              <a:ext uri="{FF2B5EF4-FFF2-40B4-BE49-F238E27FC236}">
                <a16:creationId xmlns:a16="http://schemas.microsoft.com/office/drawing/2014/main" id="{12D52EF6-1044-486B-A7D3-F4A6528F3F74}"/>
              </a:ext>
            </a:extLst>
          </p:cNvPr>
          <p:cNvSpPr>
            <a:spLocks noGrp="1"/>
          </p:cNvSpPr>
          <p:nvPr>
            <p:ph idx="1"/>
          </p:nvPr>
        </p:nvSpPr>
        <p:spPr/>
        <p:txBody>
          <a:bodyPr/>
          <a:lstStyle/>
          <a:p>
            <a:r>
              <a:rPr lang="en-AU" dirty="0"/>
              <a:t>Encapsulation is an Object Oriented Programming concept that binds together the data and functions that manipulate the data, and that keeps both safe from outside interference and misuse. </a:t>
            </a:r>
            <a:r>
              <a:rPr lang="en-AU" dirty="0">
                <a:solidFill>
                  <a:srgbClr val="FF0000"/>
                </a:solidFill>
              </a:rPr>
              <a:t>Data encapsulation</a:t>
            </a:r>
            <a:r>
              <a:rPr lang="en-AU" dirty="0"/>
              <a:t> led to the important OOP concept of </a:t>
            </a:r>
            <a:r>
              <a:rPr lang="en-AU" dirty="0">
                <a:solidFill>
                  <a:srgbClr val="FF0000"/>
                </a:solidFill>
              </a:rPr>
              <a:t>data hiding</a:t>
            </a:r>
            <a:r>
              <a:rPr lang="en-AU" dirty="0"/>
              <a:t>.</a:t>
            </a:r>
          </a:p>
          <a:p>
            <a:endParaRPr lang="en-AU" dirty="0"/>
          </a:p>
          <a:p>
            <a:r>
              <a:rPr lang="en-AU" dirty="0"/>
              <a:t>Data encapsulation is a mechanism of bundling the data, and the functions that use them.</a:t>
            </a:r>
          </a:p>
          <a:p>
            <a:endParaRPr lang="en-AU" dirty="0"/>
          </a:p>
        </p:txBody>
      </p:sp>
      <p:sp>
        <p:nvSpPr>
          <p:cNvPr id="4" name="Slide Number Placeholder 3">
            <a:extLst>
              <a:ext uri="{FF2B5EF4-FFF2-40B4-BE49-F238E27FC236}">
                <a16:creationId xmlns:a16="http://schemas.microsoft.com/office/drawing/2014/main" id="{BA02B6F4-98BA-4062-A299-AE54E6B3AC20}"/>
              </a:ext>
            </a:extLst>
          </p:cNvPr>
          <p:cNvSpPr>
            <a:spLocks noGrp="1"/>
          </p:cNvSpPr>
          <p:nvPr>
            <p:ph type="sldNum" sz="quarter" idx="10"/>
          </p:nvPr>
        </p:nvSpPr>
        <p:spPr/>
        <p:txBody>
          <a:bodyPr/>
          <a:lstStyle/>
          <a:p>
            <a:pPr>
              <a:defRPr/>
            </a:pPr>
            <a:fld id="{37EEA97F-0C72-4B22-82D0-3DBE314B8CF9}" type="slidenum">
              <a:rPr lang="en-US" altLang="en-US" smtClean="0"/>
              <a:pPr>
                <a:defRPr/>
              </a:pPr>
              <a:t>17</a:t>
            </a:fld>
            <a:endParaRPr lang="en-US" altLang="en-US"/>
          </a:p>
        </p:txBody>
      </p:sp>
    </p:spTree>
    <p:extLst>
      <p:ext uri="{BB962C8B-B14F-4D97-AF65-F5344CB8AC3E}">
        <p14:creationId xmlns:p14="http://schemas.microsoft.com/office/powerpoint/2010/main" val="1033764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BE73-88EC-4B02-AAA8-DF5A93E1BDB6}"/>
              </a:ext>
            </a:extLst>
          </p:cNvPr>
          <p:cNvSpPr>
            <a:spLocks noGrp="1"/>
          </p:cNvSpPr>
          <p:nvPr>
            <p:ph type="title"/>
          </p:nvPr>
        </p:nvSpPr>
        <p:spPr/>
        <p:txBody>
          <a:bodyPr/>
          <a:lstStyle/>
          <a:p>
            <a:r>
              <a:rPr lang="en-AU" dirty="0"/>
              <a:t>Encapsulation (</a:t>
            </a:r>
            <a:r>
              <a:rPr lang="en-AU" dirty="0" err="1"/>
              <a:t>cont</a:t>
            </a:r>
            <a:r>
              <a:rPr lang="en-AU" dirty="0"/>
              <a:t>)</a:t>
            </a:r>
          </a:p>
        </p:txBody>
      </p:sp>
      <p:sp>
        <p:nvSpPr>
          <p:cNvPr id="3" name="Content Placeholder 2">
            <a:extLst>
              <a:ext uri="{FF2B5EF4-FFF2-40B4-BE49-F238E27FC236}">
                <a16:creationId xmlns:a16="http://schemas.microsoft.com/office/drawing/2014/main" id="{38B3E0E8-A580-42C0-B82C-D83D6BB7ED31}"/>
              </a:ext>
            </a:extLst>
          </p:cNvPr>
          <p:cNvSpPr>
            <a:spLocks noGrp="1"/>
          </p:cNvSpPr>
          <p:nvPr>
            <p:ph idx="1"/>
          </p:nvPr>
        </p:nvSpPr>
        <p:spPr/>
        <p:txBody>
          <a:bodyPr/>
          <a:lstStyle/>
          <a:p>
            <a:r>
              <a:rPr lang="en-AU" sz="2400" dirty="0"/>
              <a:t>C++ supports the properties of encapsulation and data hiding through the creation of user-defined types, called classes. We already have studied that a class can contain private, protected and public members. By default, all items defined in a class are private.</a:t>
            </a:r>
          </a:p>
          <a:p>
            <a:r>
              <a:rPr lang="en-AU" sz="2400" dirty="0"/>
              <a:t>To make parts of a class public (i.e., accessible to other parts of your program), you must declare them after the public keyword. All variables or functions defined after the public specifier are accessible by all other functions in your program.</a:t>
            </a:r>
          </a:p>
          <a:p>
            <a:r>
              <a:rPr lang="en-AU" sz="2400" dirty="0"/>
              <a:t>The getter and setting sample program is a good example of </a:t>
            </a:r>
            <a:r>
              <a:rPr lang="en-AU" sz="2400" dirty="0">
                <a:solidFill>
                  <a:srgbClr val="FF0000"/>
                </a:solidFill>
              </a:rPr>
              <a:t>encapsulation</a:t>
            </a:r>
            <a:r>
              <a:rPr lang="en-AU" sz="2400" dirty="0"/>
              <a:t> and </a:t>
            </a:r>
            <a:r>
              <a:rPr lang="en-AU" sz="2400" dirty="0">
                <a:solidFill>
                  <a:srgbClr val="FF0000"/>
                </a:solidFill>
              </a:rPr>
              <a:t>data hiding</a:t>
            </a:r>
            <a:r>
              <a:rPr lang="en-AU" sz="2400" dirty="0"/>
              <a:t>.</a:t>
            </a:r>
          </a:p>
          <a:p>
            <a:endParaRPr lang="en-AU" dirty="0"/>
          </a:p>
        </p:txBody>
      </p:sp>
      <p:sp>
        <p:nvSpPr>
          <p:cNvPr id="4" name="Slide Number Placeholder 3">
            <a:extLst>
              <a:ext uri="{FF2B5EF4-FFF2-40B4-BE49-F238E27FC236}">
                <a16:creationId xmlns:a16="http://schemas.microsoft.com/office/drawing/2014/main" id="{29442E36-0768-48CA-985B-DD0CB7942052}"/>
              </a:ext>
            </a:extLst>
          </p:cNvPr>
          <p:cNvSpPr>
            <a:spLocks noGrp="1"/>
          </p:cNvSpPr>
          <p:nvPr>
            <p:ph type="sldNum" sz="quarter" idx="10"/>
          </p:nvPr>
        </p:nvSpPr>
        <p:spPr/>
        <p:txBody>
          <a:bodyPr/>
          <a:lstStyle/>
          <a:p>
            <a:pPr>
              <a:defRPr/>
            </a:pPr>
            <a:fld id="{37EEA97F-0C72-4B22-82D0-3DBE314B8CF9}" type="slidenum">
              <a:rPr lang="en-US" altLang="en-US" smtClean="0"/>
              <a:pPr>
                <a:defRPr/>
              </a:pPr>
              <a:t>18</a:t>
            </a:fld>
            <a:endParaRPr lang="en-US" altLang="en-US"/>
          </a:p>
        </p:txBody>
      </p:sp>
    </p:spTree>
    <p:extLst>
      <p:ext uri="{BB962C8B-B14F-4D97-AF65-F5344CB8AC3E}">
        <p14:creationId xmlns:p14="http://schemas.microsoft.com/office/powerpoint/2010/main" val="120525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49E9-14EB-4A64-BBC3-EB370D0B1986}"/>
              </a:ext>
            </a:extLst>
          </p:cNvPr>
          <p:cNvSpPr>
            <a:spLocks noGrp="1"/>
          </p:cNvSpPr>
          <p:nvPr>
            <p:ph type="title"/>
          </p:nvPr>
        </p:nvSpPr>
        <p:spPr/>
        <p:txBody>
          <a:bodyPr/>
          <a:lstStyle/>
          <a:p>
            <a:r>
              <a:rPr lang="en-AU" dirty="0"/>
              <a:t>From the SDD syllabus</a:t>
            </a:r>
          </a:p>
        </p:txBody>
      </p:sp>
      <p:sp>
        <p:nvSpPr>
          <p:cNvPr id="3" name="Content Placeholder 2">
            <a:extLst>
              <a:ext uri="{FF2B5EF4-FFF2-40B4-BE49-F238E27FC236}">
                <a16:creationId xmlns:a16="http://schemas.microsoft.com/office/drawing/2014/main" id="{D684ACAB-1A6B-4093-AA44-3428565444C5}"/>
              </a:ext>
            </a:extLst>
          </p:cNvPr>
          <p:cNvSpPr>
            <a:spLocks noGrp="1"/>
          </p:cNvSpPr>
          <p:nvPr>
            <p:ph idx="1"/>
          </p:nvPr>
        </p:nvSpPr>
        <p:spPr/>
        <p:txBody>
          <a:bodyPr/>
          <a:lstStyle/>
          <a:p>
            <a:r>
              <a:rPr lang="en-AU" dirty="0"/>
              <a:t>concepts </a:t>
            </a:r>
          </a:p>
          <a:p>
            <a:pPr marL="457200" lvl="1" indent="0">
              <a:buNone/>
            </a:pPr>
            <a:r>
              <a:rPr lang="en-AU" dirty="0"/>
              <a:t>– classes </a:t>
            </a:r>
          </a:p>
          <a:p>
            <a:pPr marL="457200" lvl="1" indent="0">
              <a:buNone/>
            </a:pPr>
            <a:r>
              <a:rPr lang="en-AU" dirty="0"/>
              <a:t>– objects </a:t>
            </a:r>
          </a:p>
          <a:p>
            <a:pPr marL="457200" lvl="1" indent="0">
              <a:buNone/>
            </a:pPr>
            <a:r>
              <a:rPr lang="en-AU" dirty="0"/>
              <a:t>– attributes </a:t>
            </a:r>
          </a:p>
          <a:p>
            <a:pPr marL="457200" lvl="1" indent="0">
              <a:buNone/>
            </a:pPr>
            <a:r>
              <a:rPr lang="en-AU" dirty="0"/>
              <a:t>– methods/operations </a:t>
            </a:r>
          </a:p>
          <a:p>
            <a:pPr marL="457200" lvl="1" indent="0">
              <a:buNone/>
            </a:pPr>
            <a:r>
              <a:rPr lang="en-AU" dirty="0"/>
              <a:t>– variables and control structures </a:t>
            </a:r>
          </a:p>
          <a:p>
            <a:pPr marL="457200" lvl="1" indent="0">
              <a:buNone/>
            </a:pPr>
            <a:r>
              <a:rPr lang="en-AU" dirty="0"/>
              <a:t>– abstraction </a:t>
            </a:r>
          </a:p>
          <a:p>
            <a:pPr marL="457200" lvl="1" indent="0">
              <a:buNone/>
            </a:pPr>
            <a:r>
              <a:rPr lang="en-AU" dirty="0"/>
              <a:t>– instantiation </a:t>
            </a:r>
          </a:p>
          <a:p>
            <a:pPr marL="457200" lvl="1" indent="0">
              <a:buNone/>
            </a:pPr>
            <a:r>
              <a:rPr lang="en-AU" dirty="0"/>
              <a:t>– inheritance </a:t>
            </a:r>
          </a:p>
          <a:p>
            <a:pPr marL="457200" lvl="1" indent="0">
              <a:buNone/>
            </a:pPr>
            <a:r>
              <a:rPr lang="en-AU" dirty="0"/>
              <a:t>– polymorphism </a:t>
            </a:r>
          </a:p>
          <a:p>
            <a:pPr marL="457200" lvl="1" indent="0">
              <a:buNone/>
            </a:pPr>
            <a:r>
              <a:rPr lang="en-AU" dirty="0"/>
              <a:t>– encapsulation</a:t>
            </a:r>
          </a:p>
        </p:txBody>
      </p:sp>
      <p:sp>
        <p:nvSpPr>
          <p:cNvPr id="4" name="Slide Number Placeholder 3">
            <a:extLst>
              <a:ext uri="{FF2B5EF4-FFF2-40B4-BE49-F238E27FC236}">
                <a16:creationId xmlns:a16="http://schemas.microsoft.com/office/drawing/2014/main" id="{3C656CFE-6CFC-484F-97BA-18B83715F904}"/>
              </a:ext>
            </a:extLst>
          </p:cNvPr>
          <p:cNvSpPr>
            <a:spLocks noGrp="1"/>
          </p:cNvSpPr>
          <p:nvPr>
            <p:ph type="sldNum" sz="quarter" idx="10"/>
          </p:nvPr>
        </p:nvSpPr>
        <p:spPr/>
        <p:txBody>
          <a:bodyPr/>
          <a:lstStyle/>
          <a:p>
            <a:pPr>
              <a:defRPr/>
            </a:pPr>
            <a:fld id="{37EEA97F-0C72-4B22-82D0-3DBE314B8CF9}" type="slidenum">
              <a:rPr lang="en-US" altLang="en-US" smtClean="0"/>
              <a:pPr>
                <a:defRPr/>
              </a:pPr>
              <a:t>2</a:t>
            </a:fld>
            <a:endParaRPr lang="en-US" altLang="en-US"/>
          </a:p>
        </p:txBody>
      </p:sp>
    </p:spTree>
    <p:extLst>
      <p:ext uri="{BB962C8B-B14F-4D97-AF65-F5344CB8AC3E}">
        <p14:creationId xmlns:p14="http://schemas.microsoft.com/office/powerpoint/2010/main" val="48926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5C74C-632E-44BE-8B6E-E9B7A81A6FD2}"/>
              </a:ext>
            </a:extLst>
          </p:cNvPr>
          <p:cNvSpPr>
            <a:spLocks noGrp="1"/>
          </p:cNvSpPr>
          <p:nvPr>
            <p:ph type="title"/>
          </p:nvPr>
        </p:nvSpPr>
        <p:spPr/>
        <p:txBody>
          <a:bodyPr/>
          <a:lstStyle/>
          <a:p>
            <a:r>
              <a:rPr lang="en-AU" dirty="0"/>
              <a:t>Review</a:t>
            </a:r>
          </a:p>
        </p:txBody>
      </p:sp>
      <p:sp>
        <p:nvSpPr>
          <p:cNvPr id="3" name="Content Placeholder 2">
            <a:extLst>
              <a:ext uri="{FF2B5EF4-FFF2-40B4-BE49-F238E27FC236}">
                <a16:creationId xmlns:a16="http://schemas.microsoft.com/office/drawing/2014/main" id="{5D95D86F-1B37-480A-A089-8FACA38A0A14}"/>
              </a:ext>
            </a:extLst>
          </p:cNvPr>
          <p:cNvSpPr>
            <a:spLocks noGrp="1"/>
          </p:cNvSpPr>
          <p:nvPr>
            <p:ph idx="1"/>
          </p:nvPr>
        </p:nvSpPr>
        <p:spPr/>
        <p:txBody>
          <a:bodyPr/>
          <a:lstStyle/>
          <a:p>
            <a:pPr>
              <a:lnSpc>
                <a:spcPct val="90000"/>
              </a:lnSpc>
            </a:pPr>
            <a:r>
              <a:rPr lang="en-US" altLang="en-US" dirty="0"/>
              <a:t>Data Abstraction: </a:t>
            </a:r>
            <a:r>
              <a:rPr lang="en-AU" altLang="en-US" dirty="0"/>
              <a:t>The reduction of a particular body of data to a simplified representation of the whole. </a:t>
            </a:r>
            <a:endParaRPr lang="en-US" altLang="en-US" dirty="0"/>
          </a:p>
          <a:p>
            <a:pPr marL="0" indent="0">
              <a:buNone/>
            </a:pPr>
            <a:r>
              <a:rPr lang="en-AU" dirty="0"/>
              <a:t>That is, designing classes so they are reduced to their necessary attributes and methods.</a:t>
            </a:r>
          </a:p>
        </p:txBody>
      </p:sp>
      <p:sp>
        <p:nvSpPr>
          <p:cNvPr id="4" name="Slide Number Placeholder 3">
            <a:extLst>
              <a:ext uri="{FF2B5EF4-FFF2-40B4-BE49-F238E27FC236}">
                <a16:creationId xmlns:a16="http://schemas.microsoft.com/office/drawing/2014/main" id="{C74019DF-DFBC-4F60-8BD2-6380D24A562C}"/>
              </a:ext>
            </a:extLst>
          </p:cNvPr>
          <p:cNvSpPr>
            <a:spLocks noGrp="1"/>
          </p:cNvSpPr>
          <p:nvPr>
            <p:ph type="sldNum" sz="quarter" idx="10"/>
          </p:nvPr>
        </p:nvSpPr>
        <p:spPr/>
        <p:txBody>
          <a:bodyPr/>
          <a:lstStyle/>
          <a:p>
            <a:pPr>
              <a:defRPr/>
            </a:pPr>
            <a:fld id="{37EEA97F-0C72-4B22-82D0-3DBE314B8CF9}" type="slidenum">
              <a:rPr lang="en-US" altLang="en-US" smtClean="0"/>
              <a:pPr>
                <a:defRPr/>
              </a:pPr>
              <a:t>3</a:t>
            </a:fld>
            <a:endParaRPr lang="en-US" altLang="en-US"/>
          </a:p>
        </p:txBody>
      </p:sp>
    </p:spTree>
    <p:extLst>
      <p:ext uri="{BB962C8B-B14F-4D97-AF65-F5344CB8AC3E}">
        <p14:creationId xmlns:p14="http://schemas.microsoft.com/office/powerpoint/2010/main" val="392753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1514-79A7-4689-A6AB-8A34B4CAEEF8}"/>
              </a:ext>
            </a:extLst>
          </p:cNvPr>
          <p:cNvSpPr>
            <a:spLocks noGrp="1"/>
          </p:cNvSpPr>
          <p:nvPr>
            <p:ph type="title"/>
          </p:nvPr>
        </p:nvSpPr>
        <p:spPr/>
        <p:txBody>
          <a:bodyPr/>
          <a:lstStyle/>
          <a:p>
            <a:r>
              <a:rPr lang="en-AU" dirty="0"/>
              <a:t>Inheritance</a:t>
            </a:r>
          </a:p>
        </p:txBody>
      </p:sp>
      <p:sp>
        <p:nvSpPr>
          <p:cNvPr id="3" name="Content Placeholder 2">
            <a:extLst>
              <a:ext uri="{FF2B5EF4-FFF2-40B4-BE49-F238E27FC236}">
                <a16:creationId xmlns:a16="http://schemas.microsoft.com/office/drawing/2014/main" id="{138BEEBE-B782-491C-8F86-0D0E53570F09}"/>
              </a:ext>
            </a:extLst>
          </p:cNvPr>
          <p:cNvSpPr>
            <a:spLocks noGrp="1"/>
          </p:cNvSpPr>
          <p:nvPr>
            <p:ph idx="1"/>
          </p:nvPr>
        </p:nvSpPr>
        <p:spPr/>
        <p:txBody>
          <a:bodyPr/>
          <a:lstStyle/>
          <a:p>
            <a:r>
              <a:rPr lang="en-AU" dirty="0"/>
              <a:t>In terms of OOP, what is inheritance?</a:t>
            </a:r>
          </a:p>
          <a:p>
            <a:r>
              <a:rPr lang="en-AU" dirty="0"/>
              <a:t>Inheritance is the capability of one class to acquire properties and characteristics from another class. The class whose properties are inherited by other class is called the </a:t>
            </a:r>
            <a:r>
              <a:rPr lang="en-AU" b="1" dirty="0"/>
              <a:t>Parent</a:t>
            </a:r>
            <a:r>
              <a:rPr lang="en-AU" dirty="0"/>
              <a:t> or </a:t>
            </a:r>
            <a:r>
              <a:rPr lang="en-AU" b="1" dirty="0"/>
              <a:t>Base</a:t>
            </a:r>
            <a:r>
              <a:rPr lang="en-AU" dirty="0"/>
              <a:t> or </a:t>
            </a:r>
            <a:r>
              <a:rPr lang="en-AU" b="1" dirty="0"/>
              <a:t>Super</a:t>
            </a:r>
            <a:r>
              <a:rPr lang="en-AU" dirty="0"/>
              <a:t> class. The class which inherits properties of another class is called </a:t>
            </a:r>
            <a:r>
              <a:rPr lang="en-AU" b="1" dirty="0"/>
              <a:t>Child</a:t>
            </a:r>
            <a:r>
              <a:rPr lang="en-AU" dirty="0"/>
              <a:t> or </a:t>
            </a:r>
            <a:r>
              <a:rPr lang="en-AU" b="1" dirty="0"/>
              <a:t>Derived</a:t>
            </a:r>
            <a:r>
              <a:rPr lang="en-AU" dirty="0"/>
              <a:t> or </a:t>
            </a:r>
            <a:r>
              <a:rPr lang="en-AU" b="1" dirty="0"/>
              <a:t>Sub</a:t>
            </a:r>
            <a:r>
              <a:rPr lang="en-AU" dirty="0"/>
              <a:t> class.</a:t>
            </a:r>
          </a:p>
          <a:p>
            <a:r>
              <a:rPr lang="en-AU" dirty="0"/>
              <a:t>Inheritance makes the code reusable. When we inherit an existing class, all its methods and fields become available in the new class, hence code is reused.</a:t>
            </a:r>
          </a:p>
          <a:p>
            <a:pPr lvl="1"/>
            <a:r>
              <a:rPr lang="en-AU" dirty="0"/>
              <a:t>Except for ??????? attributes and methods </a:t>
            </a:r>
          </a:p>
        </p:txBody>
      </p:sp>
      <p:sp>
        <p:nvSpPr>
          <p:cNvPr id="4" name="Slide Number Placeholder 3">
            <a:extLst>
              <a:ext uri="{FF2B5EF4-FFF2-40B4-BE49-F238E27FC236}">
                <a16:creationId xmlns:a16="http://schemas.microsoft.com/office/drawing/2014/main" id="{54A4B3F5-BEE0-4C5E-B7CE-96A025139E9A}"/>
              </a:ext>
            </a:extLst>
          </p:cNvPr>
          <p:cNvSpPr>
            <a:spLocks noGrp="1"/>
          </p:cNvSpPr>
          <p:nvPr>
            <p:ph type="sldNum" sz="quarter" idx="10"/>
          </p:nvPr>
        </p:nvSpPr>
        <p:spPr/>
        <p:txBody>
          <a:bodyPr/>
          <a:lstStyle/>
          <a:p>
            <a:pPr>
              <a:defRPr/>
            </a:pPr>
            <a:fld id="{37EEA97F-0C72-4B22-82D0-3DBE314B8CF9}" type="slidenum">
              <a:rPr lang="en-US" altLang="en-US" smtClean="0"/>
              <a:pPr>
                <a:defRPr/>
              </a:pPr>
              <a:t>4</a:t>
            </a:fld>
            <a:endParaRPr lang="en-US" altLang="en-US"/>
          </a:p>
        </p:txBody>
      </p:sp>
    </p:spTree>
    <p:extLst>
      <p:ext uri="{BB962C8B-B14F-4D97-AF65-F5344CB8AC3E}">
        <p14:creationId xmlns:p14="http://schemas.microsoft.com/office/powerpoint/2010/main" val="334232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B9EF-D6AA-4290-A343-FBEE95D36567}"/>
              </a:ext>
            </a:extLst>
          </p:cNvPr>
          <p:cNvSpPr>
            <a:spLocks noGrp="1"/>
          </p:cNvSpPr>
          <p:nvPr>
            <p:ph type="title"/>
          </p:nvPr>
        </p:nvSpPr>
        <p:spPr>
          <a:xfrm>
            <a:off x="630238" y="342957"/>
            <a:ext cx="7886700" cy="1325563"/>
          </a:xfrm>
        </p:spPr>
        <p:txBody>
          <a:bodyPr/>
          <a:lstStyle/>
          <a:p>
            <a:r>
              <a:rPr lang="en-AU" dirty="0"/>
              <a:t>Different types of inheritance</a:t>
            </a:r>
          </a:p>
        </p:txBody>
      </p:sp>
      <p:sp>
        <p:nvSpPr>
          <p:cNvPr id="3" name="Text Placeholder 2">
            <a:extLst>
              <a:ext uri="{FF2B5EF4-FFF2-40B4-BE49-F238E27FC236}">
                <a16:creationId xmlns:a16="http://schemas.microsoft.com/office/drawing/2014/main" id="{54BC69A2-60A8-446D-96F4-AEAA5DF06652}"/>
              </a:ext>
            </a:extLst>
          </p:cNvPr>
          <p:cNvSpPr>
            <a:spLocks noGrp="1"/>
          </p:cNvSpPr>
          <p:nvPr>
            <p:ph type="body" idx="1"/>
          </p:nvPr>
        </p:nvSpPr>
        <p:spPr>
          <a:xfrm>
            <a:off x="152400" y="1681163"/>
            <a:ext cx="2938099" cy="823912"/>
          </a:xfrm>
        </p:spPr>
        <p:txBody>
          <a:bodyPr/>
          <a:lstStyle/>
          <a:p>
            <a:r>
              <a:rPr lang="en-AU" dirty="0"/>
              <a:t>Single Inheritance</a:t>
            </a:r>
          </a:p>
        </p:txBody>
      </p:sp>
      <p:sp>
        <p:nvSpPr>
          <p:cNvPr id="5" name="Text Placeholder 4">
            <a:extLst>
              <a:ext uri="{FF2B5EF4-FFF2-40B4-BE49-F238E27FC236}">
                <a16:creationId xmlns:a16="http://schemas.microsoft.com/office/drawing/2014/main" id="{B05EB03B-3A7D-48E5-8CAD-89E9D7C41E1A}"/>
              </a:ext>
            </a:extLst>
          </p:cNvPr>
          <p:cNvSpPr>
            <a:spLocks noGrp="1"/>
          </p:cNvSpPr>
          <p:nvPr>
            <p:ph type="body" sz="quarter" idx="3"/>
          </p:nvPr>
        </p:nvSpPr>
        <p:spPr>
          <a:xfrm>
            <a:off x="3254374" y="1681163"/>
            <a:ext cx="2938099" cy="823912"/>
          </a:xfrm>
        </p:spPr>
        <p:txBody>
          <a:bodyPr/>
          <a:lstStyle/>
          <a:p>
            <a:r>
              <a:rPr lang="en-AU" dirty="0"/>
              <a:t>Multiple Inheritance</a:t>
            </a:r>
          </a:p>
        </p:txBody>
      </p:sp>
      <p:sp>
        <p:nvSpPr>
          <p:cNvPr id="7" name="Slide Number Placeholder 6">
            <a:extLst>
              <a:ext uri="{FF2B5EF4-FFF2-40B4-BE49-F238E27FC236}">
                <a16:creationId xmlns:a16="http://schemas.microsoft.com/office/drawing/2014/main" id="{408C9B60-95E2-4A0E-B3A4-E20F40599581}"/>
              </a:ext>
            </a:extLst>
          </p:cNvPr>
          <p:cNvSpPr>
            <a:spLocks noGrp="1"/>
          </p:cNvSpPr>
          <p:nvPr>
            <p:ph type="sldNum" sz="quarter" idx="10"/>
          </p:nvPr>
        </p:nvSpPr>
        <p:spPr/>
        <p:txBody>
          <a:bodyPr/>
          <a:lstStyle/>
          <a:p>
            <a:pPr>
              <a:defRPr/>
            </a:pPr>
            <a:fld id="{4E672DC7-FDD3-45A2-81AB-44D95CC4A9E5}" type="slidenum">
              <a:rPr lang="en-US" altLang="en-US" smtClean="0"/>
              <a:pPr>
                <a:defRPr/>
              </a:pPr>
              <a:t>5</a:t>
            </a:fld>
            <a:endParaRPr lang="en-US" altLang="en-US"/>
          </a:p>
        </p:txBody>
      </p:sp>
      <p:pic>
        <p:nvPicPr>
          <p:cNvPr id="11" name="Content Placeholder 4">
            <a:extLst>
              <a:ext uri="{FF2B5EF4-FFF2-40B4-BE49-F238E27FC236}">
                <a16:creationId xmlns:a16="http://schemas.microsoft.com/office/drawing/2014/main" id="{9113409B-9230-44CE-8C28-BCE09FF74831}"/>
              </a:ext>
            </a:extLst>
          </p:cNvPr>
          <p:cNvPicPr>
            <a:picLocks noChangeAspect="1"/>
          </p:cNvPicPr>
          <p:nvPr/>
        </p:nvPicPr>
        <p:blipFill>
          <a:blip r:embed="rId2"/>
          <a:stretch>
            <a:fillRect/>
          </a:stretch>
        </p:blipFill>
        <p:spPr bwMode="auto">
          <a:xfrm>
            <a:off x="178130" y="2667000"/>
            <a:ext cx="2886638" cy="1890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Content Placeholder 4">
            <a:extLst>
              <a:ext uri="{FF2B5EF4-FFF2-40B4-BE49-F238E27FC236}">
                <a16:creationId xmlns:a16="http://schemas.microsoft.com/office/drawing/2014/main" id="{7F715E3E-6538-480C-BB83-962BE522046C}"/>
              </a:ext>
            </a:extLst>
          </p:cNvPr>
          <p:cNvPicPr>
            <a:picLocks noChangeAspect="1"/>
          </p:cNvPicPr>
          <p:nvPr/>
        </p:nvPicPr>
        <p:blipFill>
          <a:blip r:embed="rId3"/>
          <a:stretch>
            <a:fillRect/>
          </a:stretch>
        </p:blipFill>
        <p:spPr bwMode="auto">
          <a:xfrm>
            <a:off x="3264072" y="2678084"/>
            <a:ext cx="28508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Placeholder 4">
            <a:extLst>
              <a:ext uri="{FF2B5EF4-FFF2-40B4-BE49-F238E27FC236}">
                <a16:creationId xmlns:a16="http://schemas.microsoft.com/office/drawing/2014/main" id="{20A26FAC-3E8A-4717-820D-84391A46CE77}"/>
              </a:ext>
            </a:extLst>
          </p:cNvPr>
          <p:cNvSpPr txBox="1">
            <a:spLocks/>
          </p:cNvSpPr>
          <p:nvPr/>
        </p:nvSpPr>
        <p:spPr bwMode="auto">
          <a:xfrm>
            <a:off x="6693875" y="1678825"/>
            <a:ext cx="2938099"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None/>
              <a:defRPr sz="2400" b="1" kern="1200">
                <a:solidFill>
                  <a:schemeClr val="tx1"/>
                </a:solidFill>
                <a:latin typeface="+mn-lt"/>
                <a:ea typeface="+mn-ea"/>
                <a:cs typeface="+mn-cs"/>
              </a:defRPr>
            </a:lvl1pPr>
            <a:lvl2pPr marL="457200" indent="0" algn="l" rtl="0" eaLnBrk="0" fontAlgn="base" hangingPunct="0">
              <a:spcBef>
                <a:spcPct val="20000"/>
              </a:spcBef>
              <a:spcAft>
                <a:spcPct val="0"/>
              </a:spcAft>
              <a:buNone/>
              <a:defRPr sz="2000" b="1" kern="1200">
                <a:solidFill>
                  <a:schemeClr val="tx1"/>
                </a:solidFill>
                <a:latin typeface="+mn-lt"/>
                <a:ea typeface="+mn-ea"/>
                <a:cs typeface="+mn-cs"/>
              </a:defRPr>
            </a:lvl2pPr>
            <a:lvl3pPr marL="914400" indent="0" algn="l" rtl="0" eaLnBrk="0" fontAlgn="base" hangingPunct="0">
              <a:spcBef>
                <a:spcPct val="20000"/>
              </a:spcBef>
              <a:spcAft>
                <a:spcPct val="0"/>
              </a:spcAft>
              <a:buNone/>
              <a:defRPr sz="1800" b="1" kern="1200">
                <a:solidFill>
                  <a:schemeClr val="tx1"/>
                </a:solidFill>
                <a:latin typeface="+mn-lt"/>
                <a:ea typeface="+mn-ea"/>
                <a:cs typeface="+mn-cs"/>
              </a:defRPr>
            </a:lvl3pPr>
            <a:lvl4pPr marL="1371600" indent="0" algn="l" rtl="0" eaLnBrk="0" fontAlgn="base" hangingPunct="0">
              <a:spcBef>
                <a:spcPct val="20000"/>
              </a:spcBef>
              <a:spcAft>
                <a:spcPct val="0"/>
              </a:spcAft>
              <a:buNone/>
              <a:defRPr sz="1600" b="1" kern="1200">
                <a:solidFill>
                  <a:schemeClr val="tx1"/>
                </a:solidFill>
                <a:latin typeface="+mn-lt"/>
                <a:ea typeface="+mn-ea"/>
                <a:cs typeface="+mn-cs"/>
              </a:defRPr>
            </a:lvl4pPr>
            <a:lvl5pPr marL="1828800" indent="0" algn="l" rtl="0" eaLnBrk="0" fontAlgn="base" hangingPunct="0">
              <a:spcBef>
                <a:spcPct val="20000"/>
              </a:spcBef>
              <a:spcAft>
                <a:spcPct val="0"/>
              </a:spcAft>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AU" dirty="0"/>
              <a:t>Multi level Inheritance</a:t>
            </a:r>
          </a:p>
        </p:txBody>
      </p:sp>
      <p:pic>
        <p:nvPicPr>
          <p:cNvPr id="14" name="Picture 13">
            <a:extLst>
              <a:ext uri="{FF2B5EF4-FFF2-40B4-BE49-F238E27FC236}">
                <a16:creationId xmlns:a16="http://schemas.microsoft.com/office/drawing/2014/main" id="{64A1F89C-EE98-4D23-BF12-950630222BD2}"/>
              </a:ext>
            </a:extLst>
          </p:cNvPr>
          <p:cNvPicPr>
            <a:picLocks noChangeAspect="1"/>
          </p:cNvPicPr>
          <p:nvPr/>
        </p:nvPicPr>
        <p:blipFill>
          <a:blip r:embed="rId4"/>
          <a:stretch>
            <a:fillRect/>
          </a:stretch>
        </p:blipFill>
        <p:spPr>
          <a:xfrm>
            <a:off x="7086600" y="2743200"/>
            <a:ext cx="990600" cy="3029393"/>
          </a:xfrm>
          <a:prstGeom prst="rect">
            <a:avLst/>
          </a:prstGeom>
        </p:spPr>
      </p:pic>
    </p:spTree>
    <p:extLst>
      <p:ext uri="{BB962C8B-B14F-4D97-AF65-F5344CB8AC3E}">
        <p14:creationId xmlns:p14="http://schemas.microsoft.com/office/powerpoint/2010/main" val="89345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4D72-9C84-4FE8-89F7-2D294424787F}"/>
              </a:ext>
            </a:extLst>
          </p:cNvPr>
          <p:cNvSpPr>
            <a:spLocks noGrp="1"/>
          </p:cNvSpPr>
          <p:nvPr>
            <p:ph type="title"/>
          </p:nvPr>
        </p:nvSpPr>
        <p:spPr/>
        <p:txBody>
          <a:bodyPr/>
          <a:lstStyle/>
          <a:p>
            <a:r>
              <a:rPr lang="en-AU" dirty="0"/>
              <a:t>Summary of inheritance visibility or scope</a:t>
            </a:r>
          </a:p>
        </p:txBody>
      </p:sp>
      <p:pic>
        <p:nvPicPr>
          <p:cNvPr id="5" name="Content Placeholder 4">
            <a:extLst>
              <a:ext uri="{FF2B5EF4-FFF2-40B4-BE49-F238E27FC236}">
                <a16:creationId xmlns:a16="http://schemas.microsoft.com/office/drawing/2014/main" id="{0E9B6479-19A5-4310-86FF-884E90D63793}"/>
              </a:ext>
            </a:extLst>
          </p:cNvPr>
          <p:cNvPicPr>
            <a:picLocks noGrp="1" noChangeAspect="1"/>
          </p:cNvPicPr>
          <p:nvPr>
            <p:ph idx="1"/>
          </p:nvPr>
        </p:nvPicPr>
        <p:blipFill>
          <a:blip r:embed="rId2"/>
          <a:stretch>
            <a:fillRect/>
          </a:stretch>
        </p:blipFill>
        <p:spPr>
          <a:xfrm>
            <a:off x="685800" y="1752600"/>
            <a:ext cx="7772400" cy="2225502"/>
          </a:xfrm>
          <a:prstGeom prst="rect">
            <a:avLst/>
          </a:prstGeom>
        </p:spPr>
      </p:pic>
      <p:sp>
        <p:nvSpPr>
          <p:cNvPr id="4" name="Slide Number Placeholder 3">
            <a:extLst>
              <a:ext uri="{FF2B5EF4-FFF2-40B4-BE49-F238E27FC236}">
                <a16:creationId xmlns:a16="http://schemas.microsoft.com/office/drawing/2014/main" id="{84E04DEE-A26D-4056-8D95-F1A1BB8D48F7}"/>
              </a:ext>
            </a:extLst>
          </p:cNvPr>
          <p:cNvSpPr>
            <a:spLocks noGrp="1"/>
          </p:cNvSpPr>
          <p:nvPr>
            <p:ph type="sldNum" sz="quarter" idx="10"/>
          </p:nvPr>
        </p:nvSpPr>
        <p:spPr/>
        <p:txBody>
          <a:bodyPr/>
          <a:lstStyle/>
          <a:p>
            <a:pPr>
              <a:defRPr/>
            </a:pPr>
            <a:fld id="{37EEA97F-0C72-4B22-82D0-3DBE314B8CF9}" type="slidenum">
              <a:rPr lang="en-US" altLang="en-US" smtClean="0"/>
              <a:pPr>
                <a:defRPr/>
              </a:pPr>
              <a:t>6</a:t>
            </a:fld>
            <a:endParaRPr lang="en-US" altLang="en-US"/>
          </a:p>
        </p:txBody>
      </p:sp>
    </p:spTree>
    <p:extLst>
      <p:ext uri="{BB962C8B-B14F-4D97-AF65-F5344CB8AC3E}">
        <p14:creationId xmlns:p14="http://schemas.microsoft.com/office/powerpoint/2010/main" val="588728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D2E0-62F3-4A4C-AA90-338E922317B5}"/>
              </a:ext>
            </a:extLst>
          </p:cNvPr>
          <p:cNvSpPr>
            <a:spLocks noGrp="1"/>
          </p:cNvSpPr>
          <p:nvPr>
            <p:ph type="title"/>
          </p:nvPr>
        </p:nvSpPr>
        <p:spPr/>
        <p:txBody>
          <a:bodyPr/>
          <a:lstStyle/>
          <a:p>
            <a:r>
              <a:rPr lang="en-AU" dirty="0"/>
              <a:t>Constructors and inheritance</a:t>
            </a:r>
          </a:p>
        </p:txBody>
      </p:sp>
      <p:sp>
        <p:nvSpPr>
          <p:cNvPr id="3" name="Content Placeholder 2">
            <a:extLst>
              <a:ext uri="{FF2B5EF4-FFF2-40B4-BE49-F238E27FC236}">
                <a16:creationId xmlns:a16="http://schemas.microsoft.com/office/drawing/2014/main" id="{513C70FE-5161-4B7F-8CC6-ADA8A25A79EA}"/>
              </a:ext>
            </a:extLst>
          </p:cNvPr>
          <p:cNvSpPr>
            <a:spLocks noGrp="1"/>
          </p:cNvSpPr>
          <p:nvPr>
            <p:ph idx="1"/>
          </p:nvPr>
        </p:nvSpPr>
        <p:spPr/>
        <p:txBody>
          <a:bodyPr/>
          <a:lstStyle/>
          <a:p>
            <a:r>
              <a:rPr lang="en-AU" dirty="0"/>
              <a:t>Base class constructors are always called in the derived class constructors. </a:t>
            </a:r>
          </a:p>
          <a:p>
            <a:r>
              <a:rPr lang="en-AU" dirty="0"/>
              <a:t>Whenever you create derived class object, first the base class default constructor is executed and then the derived class's constructor finishes execution.</a:t>
            </a:r>
          </a:p>
        </p:txBody>
      </p:sp>
      <p:sp>
        <p:nvSpPr>
          <p:cNvPr id="4" name="Slide Number Placeholder 3">
            <a:extLst>
              <a:ext uri="{FF2B5EF4-FFF2-40B4-BE49-F238E27FC236}">
                <a16:creationId xmlns:a16="http://schemas.microsoft.com/office/drawing/2014/main" id="{81C2A7ED-F48C-480E-A2DC-E993D9E83763}"/>
              </a:ext>
            </a:extLst>
          </p:cNvPr>
          <p:cNvSpPr>
            <a:spLocks noGrp="1"/>
          </p:cNvSpPr>
          <p:nvPr>
            <p:ph type="sldNum" sz="quarter" idx="10"/>
          </p:nvPr>
        </p:nvSpPr>
        <p:spPr/>
        <p:txBody>
          <a:bodyPr/>
          <a:lstStyle/>
          <a:p>
            <a:pPr>
              <a:defRPr/>
            </a:pPr>
            <a:fld id="{37EEA97F-0C72-4B22-82D0-3DBE314B8CF9}" type="slidenum">
              <a:rPr lang="en-US" altLang="en-US" smtClean="0"/>
              <a:pPr>
                <a:defRPr/>
              </a:pPr>
              <a:t>7</a:t>
            </a:fld>
            <a:endParaRPr lang="en-US" altLang="en-US"/>
          </a:p>
        </p:txBody>
      </p:sp>
    </p:spTree>
    <p:extLst>
      <p:ext uri="{BB962C8B-B14F-4D97-AF65-F5344CB8AC3E}">
        <p14:creationId xmlns:p14="http://schemas.microsoft.com/office/powerpoint/2010/main" val="249700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28FC-5298-4E7D-AF56-AFB48817DA8D}"/>
              </a:ext>
            </a:extLst>
          </p:cNvPr>
          <p:cNvSpPr>
            <a:spLocks noGrp="1"/>
          </p:cNvSpPr>
          <p:nvPr>
            <p:ph type="title"/>
          </p:nvPr>
        </p:nvSpPr>
        <p:spPr/>
        <p:txBody>
          <a:bodyPr/>
          <a:lstStyle/>
          <a:p>
            <a:r>
              <a:rPr lang="en-AU" dirty="0"/>
              <a:t>Example</a:t>
            </a:r>
            <a:br>
              <a:rPr lang="en-AU" dirty="0"/>
            </a:br>
            <a:endParaRPr lang="en-AU" dirty="0"/>
          </a:p>
        </p:txBody>
      </p:sp>
      <p:sp>
        <p:nvSpPr>
          <p:cNvPr id="3" name="Content Placeholder 2">
            <a:extLst>
              <a:ext uri="{FF2B5EF4-FFF2-40B4-BE49-F238E27FC236}">
                <a16:creationId xmlns:a16="http://schemas.microsoft.com/office/drawing/2014/main" id="{5274AC06-FD64-42B5-999A-CA008199B58F}"/>
              </a:ext>
            </a:extLst>
          </p:cNvPr>
          <p:cNvSpPr>
            <a:spLocks noGrp="1"/>
          </p:cNvSpPr>
          <p:nvPr>
            <p:ph idx="1"/>
          </p:nvPr>
        </p:nvSpPr>
        <p:spPr/>
        <p:txBody>
          <a:bodyPr/>
          <a:lstStyle/>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pPr marL="0" indent="0">
              <a:buNone/>
            </a:pPr>
            <a:endParaRPr lang="en-AU" dirty="0"/>
          </a:p>
        </p:txBody>
      </p:sp>
      <p:sp>
        <p:nvSpPr>
          <p:cNvPr id="4" name="Slide Number Placeholder 3">
            <a:extLst>
              <a:ext uri="{FF2B5EF4-FFF2-40B4-BE49-F238E27FC236}">
                <a16:creationId xmlns:a16="http://schemas.microsoft.com/office/drawing/2014/main" id="{2D85DD3A-6816-481E-A61A-AFFB92883F48}"/>
              </a:ext>
            </a:extLst>
          </p:cNvPr>
          <p:cNvSpPr>
            <a:spLocks noGrp="1"/>
          </p:cNvSpPr>
          <p:nvPr>
            <p:ph type="sldNum" sz="quarter" idx="10"/>
          </p:nvPr>
        </p:nvSpPr>
        <p:spPr/>
        <p:txBody>
          <a:bodyPr/>
          <a:lstStyle/>
          <a:p>
            <a:pPr>
              <a:defRPr/>
            </a:pPr>
            <a:fld id="{37EEA97F-0C72-4B22-82D0-3DBE314B8CF9}" type="slidenum">
              <a:rPr lang="en-US" altLang="en-US" smtClean="0"/>
              <a:pPr>
                <a:defRPr/>
              </a:pPr>
              <a:t>8</a:t>
            </a:fld>
            <a:endParaRPr lang="en-US" altLang="en-US"/>
          </a:p>
        </p:txBody>
      </p:sp>
      <p:pic>
        <p:nvPicPr>
          <p:cNvPr id="5" name="Picture 4">
            <a:extLst>
              <a:ext uri="{FF2B5EF4-FFF2-40B4-BE49-F238E27FC236}">
                <a16:creationId xmlns:a16="http://schemas.microsoft.com/office/drawing/2014/main" id="{23B8055E-240E-4DBD-BF7C-9B29353771D9}"/>
              </a:ext>
            </a:extLst>
          </p:cNvPr>
          <p:cNvPicPr>
            <a:picLocks noChangeAspect="1"/>
          </p:cNvPicPr>
          <p:nvPr/>
        </p:nvPicPr>
        <p:blipFill>
          <a:blip r:embed="rId2"/>
          <a:stretch>
            <a:fillRect/>
          </a:stretch>
        </p:blipFill>
        <p:spPr>
          <a:xfrm>
            <a:off x="457200" y="685800"/>
            <a:ext cx="8229600" cy="5176340"/>
          </a:xfrm>
          <a:prstGeom prst="rect">
            <a:avLst/>
          </a:prstGeom>
        </p:spPr>
      </p:pic>
      <p:grpSp>
        <p:nvGrpSpPr>
          <p:cNvPr id="8" name="Group 35">
            <a:extLst>
              <a:ext uri="{FF2B5EF4-FFF2-40B4-BE49-F238E27FC236}">
                <a16:creationId xmlns:a16="http://schemas.microsoft.com/office/drawing/2014/main" id="{40456782-9732-4463-ADAC-499540C45D75}"/>
              </a:ext>
            </a:extLst>
          </p:cNvPr>
          <p:cNvGrpSpPr>
            <a:grpSpLocks/>
          </p:cNvGrpSpPr>
          <p:nvPr/>
        </p:nvGrpSpPr>
        <p:grpSpPr bwMode="auto">
          <a:xfrm>
            <a:off x="2515004" y="4135917"/>
            <a:ext cx="3883025" cy="1077913"/>
            <a:chOff x="1106" y="1776"/>
            <a:chExt cx="2446" cy="679"/>
          </a:xfrm>
        </p:grpSpPr>
        <p:sp>
          <p:nvSpPr>
            <p:cNvPr id="9" name="Text Box 33">
              <a:extLst>
                <a:ext uri="{FF2B5EF4-FFF2-40B4-BE49-F238E27FC236}">
                  <a16:creationId xmlns:a16="http://schemas.microsoft.com/office/drawing/2014/main" id="{96007732-EF93-4953-AA1F-AAE1A82272B6}"/>
                </a:ext>
              </a:extLst>
            </p:cNvPr>
            <p:cNvSpPr txBox="1">
              <a:spLocks noChangeArrowheads="1"/>
            </p:cNvSpPr>
            <p:nvPr/>
          </p:nvSpPr>
          <p:spPr bwMode="auto">
            <a:xfrm>
              <a:off x="1872" y="1776"/>
              <a:ext cx="1680" cy="67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r>
                <a:rPr lang="en-US" altLang="en-US" sz="1600" dirty="0">
                  <a:latin typeface="Times New Roman" panose="02020603050405020304" pitchFamily="18" charset="0"/>
                </a:rPr>
                <a:t>When d1 is instantiated, class Base constructor is called printing “ Base default constructor”.</a:t>
              </a:r>
            </a:p>
          </p:txBody>
        </p:sp>
        <p:sp>
          <p:nvSpPr>
            <p:cNvPr id="10" name="Line 34">
              <a:extLst>
                <a:ext uri="{FF2B5EF4-FFF2-40B4-BE49-F238E27FC236}">
                  <a16:creationId xmlns:a16="http://schemas.microsoft.com/office/drawing/2014/main" id="{475DE23A-89BC-412C-B986-89A5E7AF9F7F}"/>
                </a:ext>
              </a:extLst>
            </p:cNvPr>
            <p:cNvSpPr>
              <a:spLocks noChangeShapeType="1"/>
            </p:cNvSpPr>
            <p:nvPr/>
          </p:nvSpPr>
          <p:spPr bwMode="auto">
            <a:xfrm flipH="1">
              <a:off x="1106" y="1872"/>
              <a:ext cx="766" cy="5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AU" dirty="0"/>
            </a:p>
          </p:txBody>
        </p:sp>
      </p:grpSp>
      <p:grpSp>
        <p:nvGrpSpPr>
          <p:cNvPr id="11" name="Group 35">
            <a:extLst>
              <a:ext uri="{FF2B5EF4-FFF2-40B4-BE49-F238E27FC236}">
                <a16:creationId xmlns:a16="http://schemas.microsoft.com/office/drawing/2014/main" id="{01133682-02CE-41D1-AD02-7816501AD44E}"/>
              </a:ext>
            </a:extLst>
          </p:cNvPr>
          <p:cNvGrpSpPr>
            <a:grpSpLocks/>
          </p:cNvGrpSpPr>
          <p:nvPr/>
        </p:nvGrpSpPr>
        <p:grpSpPr bwMode="auto">
          <a:xfrm>
            <a:off x="3048000" y="4949031"/>
            <a:ext cx="3729038" cy="830263"/>
            <a:chOff x="192" y="1334"/>
            <a:chExt cx="2349" cy="523"/>
          </a:xfrm>
        </p:grpSpPr>
        <p:sp>
          <p:nvSpPr>
            <p:cNvPr id="12" name="Text Box 33">
              <a:extLst>
                <a:ext uri="{FF2B5EF4-FFF2-40B4-BE49-F238E27FC236}">
                  <a16:creationId xmlns:a16="http://schemas.microsoft.com/office/drawing/2014/main" id="{63DE65CD-5107-4E4C-B3E0-C5D92988BD09}"/>
                </a:ext>
              </a:extLst>
            </p:cNvPr>
            <p:cNvSpPr txBox="1">
              <a:spLocks noChangeArrowheads="1"/>
            </p:cNvSpPr>
            <p:nvPr/>
          </p:nvSpPr>
          <p:spPr bwMode="auto">
            <a:xfrm>
              <a:off x="861" y="1334"/>
              <a:ext cx="1680" cy="52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r>
                <a:rPr lang="en-US" altLang="en-US" sz="1600" dirty="0">
                  <a:latin typeface="Times New Roman" panose="02020603050405020304" pitchFamily="18" charset="0"/>
                </a:rPr>
                <a:t>The constructor for class Derived is then called printing “Derived default constructor”</a:t>
              </a:r>
            </a:p>
          </p:txBody>
        </p:sp>
        <p:sp>
          <p:nvSpPr>
            <p:cNvPr id="13" name="Line 34">
              <a:extLst>
                <a:ext uri="{FF2B5EF4-FFF2-40B4-BE49-F238E27FC236}">
                  <a16:creationId xmlns:a16="http://schemas.microsoft.com/office/drawing/2014/main" id="{154F67E5-46AC-4881-AE12-BDEAD176A16C}"/>
                </a:ext>
              </a:extLst>
            </p:cNvPr>
            <p:cNvSpPr>
              <a:spLocks noChangeShapeType="1"/>
            </p:cNvSpPr>
            <p:nvPr/>
          </p:nvSpPr>
          <p:spPr bwMode="auto">
            <a:xfrm flipH="1" flipV="1">
              <a:off x="192" y="1724"/>
              <a:ext cx="66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AU" dirty="0"/>
            </a:p>
          </p:txBody>
        </p:sp>
      </p:grpSp>
      <p:grpSp>
        <p:nvGrpSpPr>
          <p:cNvPr id="14" name="Group 35">
            <a:extLst>
              <a:ext uri="{FF2B5EF4-FFF2-40B4-BE49-F238E27FC236}">
                <a16:creationId xmlns:a16="http://schemas.microsoft.com/office/drawing/2014/main" id="{4E611F33-0BB5-4A75-B77D-104446CB960C}"/>
              </a:ext>
            </a:extLst>
          </p:cNvPr>
          <p:cNvGrpSpPr>
            <a:grpSpLocks/>
          </p:cNvGrpSpPr>
          <p:nvPr/>
        </p:nvGrpSpPr>
        <p:grpSpPr bwMode="auto">
          <a:xfrm>
            <a:off x="2895600" y="4353223"/>
            <a:ext cx="3657600" cy="1077913"/>
            <a:chOff x="1248" y="1776"/>
            <a:chExt cx="2304" cy="679"/>
          </a:xfrm>
        </p:grpSpPr>
        <p:sp>
          <p:nvSpPr>
            <p:cNvPr id="15" name="Text Box 33">
              <a:extLst>
                <a:ext uri="{FF2B5EF4-FFF2-40B4-BE49-F238E27FC236}">
                  <a16:creationId xmlns:a16="http://schemas.microsoft.com/office/drawing/2014/main" id="{A7FFEA57-D890-40C9-A56E-B33C633B8D1B}"/>
                </a:ext>
              </a:extLst>
            </p:cNvPr>
            <p:cNvSpPr txBox="1">
              <a:spLocks noChangeArrowheads="1"/>
            </p:cNvSpPr>
            <p:nvPr/>
          </p:nvSpPr>
          <p:spPr bwMode="auto">
            <a:xfrm>
              <a:off x="1872" y="1776"/>
              <a:ext cx="1680" cy="67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r>
                <a:rPr lang="en-US" altLang="en-US" sz="1600" dirty="0">
                  <a:latin typeface="Times New Roman" panose="02020603050405020304" pitchFamily="18" charset="0"/>
                </a:rPr>
                <a:t>When d2 is instantiated, class Base constructor is called printing “ Base default constructor”.</a:t>
              </a:r>
            </a:p>
          </p:txBody>
        </p:sp>
        <p:sp>
          <p:nvSpPr>
            <p:cNvPr id="16" name="Line 34">
              <a:extLst>
                <a:ext uri="{FF2B5EF4-FFF2-40B4-BE49-F238E27FC236}">
                  <a16:creationId xmlns:a16="http://schemas.microsoft.com/office/drawing/2014/main" id="{64D69529-0955-48C5-9640-30C484D466E6}"/>
                </a:ext>
              </a:extLst>
            </p:cNvPr>
            <p:cNvSpPr>
              <a:spLocks noChangeShapeType="1"/>
            </p:cNvSpPr>
            <p:nvPr/>
          </p:nvSpPr>
          <p:spPr bwMode="auto">
            <a:xfrm flipH="1">
              <a:off x="1248" y="1872"/>
              <a:ext cx="624" cy="5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AU" dirty="0"/>
            </a:p>
          </p:txBody>
        </p:sp>
      </p:grpSp>
      <p:grpSp>
        <p:nvGrpSpPr>
          <p:cNvPr id="17" name="Group 35">
            <a:extLst>
              <a:ext uri="{FF2B5EF4-FFF2-40B4-BE49-F238E27FC236}">
                <a16:creationId xmlns:a16="http://schemas.microsoft.com/office/drawing/2014/main" id="{883F7F2F-4C85-47EC-AFE6-A31AE5DA312B}"/>
              </a:ext>
            </a:extLst>
          </p:cNvPr>
          <p:cNvGrpSpPr>
            <a:grpSpLocks/>
          </p:cNvGrpSpPr>
          <p:nvPr/>
        </p:nvGrpSpPr>
        <p:grpSpPr bwMode="auto">
          <a:xfrm>
            <a:off x="2590800" y="4538663"/>
            <a:ext cx="4191000" cy="830263"/>
            <a:chOff x="912" y="1776"/>
            <a:chExt cx="2640" cy="523"/>
          </a:xfrm>
        </p:grpSpPr>
        <p:sp>
          <p:nvSpPr>
            <p:cNvPr id="18" name="Text Box 33">
              <a:extLst>
                <a:ext uri="{FF2B5EF4-FFF2-40B4-BE49-F238E27FC236}">
                  <a16:creationId xmlns:a16="http://schemas.microsoft.com/office/drawing/2014/main" id="{6A6F6755-C55B-4C7B-AE20-D002DE1DEAD0}"/>
                </a:ext>
              </a:extLst>
            </p:cNvPr>
            <p:cNvSpPr txBox="1">
              <a:spLocks noChangeArrowheads="1"/>
            </p:cNvSpPr>
            <p:nvPr/>
          </p:nvSpPr>
          <p:spPr bwMode="auto">
            <a:xfrm>
              <a:off x="1872" y="1776"/>
              <a:ext cx="1680" cy="52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r>
                <a:rPr lang="en-US" altLang="en-US" sz="1600" dirty="0">
                  <a:latin typeface="Times New Roman" panose="02020603050405020304" pitchFamily="18" charset="0"/>
                </a:rPr>
                <a:t>The constructor for class Derived is then called printing “Derived default constructor”</a:t>
              </a:r>
            </a:p>
          </p:txBody>
        </p:sp>
        <p:sp>
          <p:nvSpPr>
            <p:cNvPr id="19" name="Line 34">
              <a:extLst>
                <a:ext uri="{FF2B5EF4-FFF2-40B4-BE49-F238E27FC236}">
                  <a16:creationId xmlns:a16="http://schemas.microsoft.com/office/drawing/2014/main" id="{2120F3B6-F3A6-4F58-81CE-F31F174EAB56}"/>
                </a:ext>
              </a:extLst>
            </p:cNvPr>
            <p:cNvSpPr>
              <a:spLocks noChangeShapeType="1"/>
            </p:cNvSpPr>
            <p:nvPr/>
          </p:nvSpPr>
          <p:spPr bwMode="auto">
            <a:xfrm flipH="1">
              <a:off x="912" y="1872"/>
              <a:ext cx="960" cy="37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AU" dirty="0"/>
            </a:p>
          </p:txBody>
        </p:sp>
      </p:grpSp>
      <p:grpSp>
        <p:nvGrpSpPr>
          <p:cNvPr id="20" name="Group 35">
            <a:extLst>
              <a:ext uri="{FF2B5EF4-FFF2-40B4-BE49-F238E27FC236}">
                <a16:creationId xmlns:a16="http://schemas.microsoft.com/office/drawing/2014/main" id="{8FBF3B67-78FD-4A60-A41F-8DF355A39B2C}"/>
              </a:ext>
            </a:extLst>
          </p:cNvPr>
          <p:cNvGrpSpPr>
            <a:grpSpLocks/>
          </p:cNvGrpSpPr>
          <p:nvPr/>
        </p:nvGrpSpPr>
        <p:grpSpPr bwMode="auto">
          <a:xfrm>
            <a:off x="2971800" y="5648323"/>
            <a:ext cx="4646613" cy="955676"/>
            <a:chOff x="2304" y="1629"/>
            <a:chExt cx="2927" cy="602"/>
          </a:xfrm>
        </p:grpSpPr>
        <p:sp>
          <p:nvSpPr>
            <p:cNvPr id="21" name="Text Box 33">
              <a:extLst>
                <a:ext uri="{FF2B5EF4-FFF2-40B4-BE49-F238E27FC236}">
                  <a16:creationId xmlns:a16="http://schemas.microsoft.com/office/drawing/2014/main" id="{31FBEB37-F7C9-4E30-8983-B04D67BBD823}"/>
                </a:ext>
              </a:extLst>
            </p:cNvPr>
            <p:cNvSpPr txBox="1">
              <a:spLocks noChangeArrowheads="1"/>
            </p:cNvSpPr>
            <p:nvPr/>
          </p:nvSpPr>
          <p:spPr bwMode="auto">
            <a:xfrm>
              <a:off x="3071" y="1708"/>
              <a:ext cx="2160" cy="52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r>
                <a:rPr lang="en-US" altLang="en-US" sz="1600" dirty="0">
                  <a:latin typeface="Times New Roman" panose="02020603050405020304" pitchFamily="18" charset="0"/>
                </a:rPr>
                <a:t>The constructor for class Derived(</a:t>
              </a:r>
              <a:r>
                <a:rPr lang="en-US" altLang="en-US" sz="1600" dirty="0" err="1">
                  <a:latin typeface="Times New Roman" panose="02020603050405020304" pitchFamily="18" charset="0"/>
                </a:rPr>
                <a:t>int</a:t>
              </a:r>
              <a:r>
                <a:rPr lang="en-US" altLang="en-US" sz="1600" dirty="0">
                  <a:latin typeface="Times New Roman" panose="02020603050405020304" pitchFamily="18" charset="0"/>
                </a:rPr>
                <a:t> </a:t>
              </a:r>
              <a:r>
                <a:rPr lang="en-US" altLang="en-US" sz="1600" dirty="0" err="1">
                  <a:latin typeface="Times New Roman" panose="02020603050405020304" pitchFamily="18" charset="0"/>
                </a:rPr>
                <a:t>i</a:t>
              </a:r>
              <a:r>
                <a:rPr lang="en-US" altLang="en-US" sz="1600" dirty="0">
                  <a:latin typeface="Times New Roman" panose="02020603050405020304" pitchFamily="18" charset="0"/>
                </a:rPr>
                <a:t>) is then called printing “Derived parameterized constructor”</a:t>
              </a:r>
            </a:p>
          </p:txBody>
        </p:sp>
        <p:sp>
          <p:nvSpPr>
            <p:cNvPr id="22" name="Line 34">
              <a:extLst>
                <a:ext uri="{FF2B5EF4-FFF2-40B4-BE49-F238E27FC236}">
                  <a16:creationId xmlns:a16="http://schemas.microsoft.com/office/drawing/2014/main" id="{64852D56-82DD-4248-BBC4-CF8F0D5B1860}"/>
                </a:ext>
              </a:extLst>
            </p:cNvPr>
            <p:cNvSpPr>
              <a:spLocks noChangeShapeType="1"/>
            </p:cNvSpPr>
            <p:nvPr/>
          </p:nvSpPr>
          <p:spPr bwMode="auto">
            <a:xfrm flipH="1" flipV="1">
              <a:off x="2304" y="1629"/>
              <a:ext cx="767" cy="2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AU" dirty="0"/>
            </a:p>
          </p:txBody>
        </p:sp>
      </p:grpSp>
    </p:spTree>
    <p:extLst>
      <p:ext uri="{BB962C8B-B14F-4D97-AF65-F5344CB8AC3E}">
        <p14:creationId xmlns:p14="http://schemas.microsoft.com/office/powerpoint/2010/main" val="106335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4361-33EA-49AB-A915-CCEE6E867D42}"/>
              </a:ext>
            </a:extLst>
          </p:cNvPr>
          <p:cNvSpPr>
            <a:spLocks noGrp="1"/>
          </p:cNvSpPr>
          <p:nvPr>
            <p:ph type="title"/>
          </p:nvPr>
        </p:nvSpPr>
        <p:spPr/>
        <p:txBody>
          <a:bodyPr/>
          <a:lstStyle/>
          <a:p>
            <a:r>
              <a:rPr lang="en-AU" dirty="0"/>
              <a:t>Why are base constructors called?</a:t>
            </a:r>
          </a:p>
        </p:txBody>
      </p:sp>
      <p:sp>
        <p:nvSpPr>
          <p:cNvPr id="3" name="Content Placeholder 2">
            <a:extLst>
              <a:ext uri="{FF2B5EF4-FFF2-40B4-BE49-F238E27FC236}">
                <a16:creationId xmlns:a16="http://schemas.microsoft.com/office/drawing/2014/main" id="{7E38A2DE-BAB4-463E-961C-4BE7B2C73996}"/>
              </a:ext>
            </a:extLst>
          </p:cNvPr>
          <p:cNvSpPr>
            <a:spLocks noGrp="1"/>
          </p:cNvSpPr>
          <p:nvPr>
            <p:ph idx="1"/>
          </p:nvPr>
        </p:nvSpPr>
        <p:spPr/>
        <p:txBody>
          <a:bodyPr/>
          <a:lstStyle/>
          <a:p>
            <a:r>
              <a:rPr lang="en-AU" dirty="0"/>
              <a:t>Constructors have a special job of initializing the object properly. </a:t>
            </a:r>
          </a:p>
          <a:p>
            <a:r>
              <a:rPr lang="en-AU" dirty="0"/>
              <a:t>A Derived class constructor has access only to its own class members, but a Derived class object also have inherited property of Base class, and only base class constructor can properly initialize base class members. Hence all the constructors are called, or else object wouldn't be constructed properly.</a:t>
            </a:r>
          </a:p>
        </p:txBody>
      </p:sp>
      <p:sp>
        <p:nvSpPr>
          <p:cNvPr id="4" name="Slide Number Placeholder 3">
            <a:extLst>
              <a:ext uri="{FF2B5EF4-FFF2-40B4-BE49-F238E27FC236}">
                <a16:creationId xmlns:a16="http://schemas.microsoft.com/office/drawing/2014/main" id="{AAA8576E-8CB5-449D-9D6B-87D18B4EC681}"/>
              </a:ext>
            </a:extLst>
          </p:cNvPr>
          <p:cNvSpPr>
            <a:spLocks noGrp="1"/>
          </p:cNvSpPr>
          <p:nvPr>
            <p:ph type="sldNum" sz="quarter" idx="10"/>
          </p:nvPr>
        </p:nvSpPr>
        <p:spPr/>
        <p:txBody>
          <a:bodyPr/>
          <a:lstStyle/>
          <a:p>
            <a:pPr>
              <a:defRPr/>
            </a:pPr>
            <a:fld id="{37EEA97F-0C72-4B22-82D0-3DBE314B8CF9}" type="slidenum">
              <a:rPr lang="en-US" altLang="en-US" smtClean="0"/>
              <a:pPr>
                <a:defRPr/>
              </a:pPr>
              <a:t>9</a:t>
            </a:fld>
            <a:endParaRPr lang="en-US" altLang="en-US"/>
          </a:p>
        </p:txBody>
      </p:sp>
    </p:spTree>
    <p:extLst>
      <p:ext uri="{BB962C8B-B14F-4D97-AF65-F5344CB8AC3E}">
        <p14:creationId xmlns:p14="http://schemas.microsoft.com/office/powerpoint/2010/main" val="2730893120"/>
      </p:ext>
    </p:extLst>
  </p:cSld>
  <p:clrMapOvr>
    <a:masterClrMapping/>
  </p:clrMapOvr>
</p:sld>
</file>

<file path=ppt/theme/theme1.xml><?xml version="1.0" encoding="utf-8"?>
<a:theme xmlns:a="http://schemas.openxmlformats.org/drawingml/2006/main" name="ppt_template_07-25-2002">
  <a:themeElements>
    <a:clrScheme name="">
      <a:dk1>
        <a:srgbClr val="000000"/>
      </a:dk1>
      <a:lt1>
        <a:srgbClr val="FFFFFF"/>
      </a:lt1>
      <a:dk2>
        <a:srgbClr val="000000"/>
      </a:dk2>
      <a:lt2>
        <a:srgbClr val="FF0000"/>
      </a:lt2>
      <a:accent1>
        <a:srgbClr val="0099FF"/>
      </a:accent1>
      <a:accent2>
        <a:srgbClr val="3333CC"/>
      </a:accent2>
      <a:accent3>
        <a:srgbClr val="FFFFFF"/>
      </a:accent3>
      <a:accent4>
        <a:srgbClr val="000000"/>
      </a:accent4>
      <a:accent5>
        <a:srgbClr val="AACAFF"/>
      </a:accent5>
      <a:accent6>
        <a:srgbClr val="2D2DB9"/>
      </a:accent6>
      <a:hlink>
        <a:srgbClr val="0000FF"/>
      </a:hlink>
      <a:folHlink>
        <a:srgbClr val="B2B2B2"/>
      </a:folHlink>
    </a:clrScheme>
    <a:fontScheme name="ppt_template_07-25-2002">
      <a:majorFont>
        <a:latin typeface="AvantGarde"/>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defRPr>
        </a:defPPr>
      </a:lstStyle>
    </a:lnDef>
  </a:objectDefaults>
  <a:extraClrSchemeLst>
    <a:extraClrScheme>
      <a:clrScheme name="ppt_template_07-25-20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template_07-25-20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template_07-25-20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template_07-25-20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template_07-25-20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template_07-25-20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template_07-25-20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008000"/>
    </a:lt2>
    <a:accent1>
      <a:srgbClr val="FFE699"/>
    </a:accent1>
    <a:accent2>
      <a:srgbClr val="FF0000"/>
    </a:accent2>
    <a:accent3>
      <a:srgbClr val="FFFFFF"/>
    </a:accent3>
    <a:accent4>
      <a:srgbClr val="000000"/>
    </a:accent4>
    <a:accent5>
      <a:srgbClr val="FFF0CA"/>
    </a:accent5>
    <a:accent6>
      <a:srgbClr val="E70000"/>
    </a:accent6>
    <a:hlink>
      <a:srgbClr val="CCCCFF"/>
    </a:hlink>
    <a:folHlink>
      <a:srgbClr val="99CCFF"/>
    </a:folHlink>
  </a:clrScheme>
</a:themeOverride>
</file>

<file path=docProps/app.xml><?xml version="1.0" encoding="utf-8"?>
<Properties xmlns="http://schemas.openxmlformats.org/officeDocument/2006/extended-properties" xmlns:vt="http://schemas.openxmlformats.org/officeDocument/2006/docPropsVTypes">
  <Template/>
  <TotalTime>2073</TotalTime>
  <Words>846</Words>
  <Application>Microsoft Office PowerPoint</Application>
  <PresentationFormat>On-screen Show (4:3)</PresentationFormat>
  <Paragraphs>103</Paragraphs>
  <Slides>18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AvantGarde</vt:lpstr>
      <vt:lpstr>Courier New</vt:lpstr>
      <vt:lpstr>Helvetica</vt:lpstr>
      <vt:lpstr>Symbol</vt:lpstr>
      <vt:lpstr>Tahoma</vt:lpstr>
      <vt:lpstr>Times New Roman</vt:lpstr>
      <vt:lpstr>Verdana</vt:lpstr>
      <vt:lpstr>ppt_template_07-25-2002</vt:lpstr>
      <vt:lpstr>Custom Design</vt:lpstr>
      <vt:lpstr> Object Orientated Paradigm C++ Programming</vt:lpstr>
      <vt:lpstr>From the SDD syllabus</vt:lpstr>
      <vt:lpstr>Review</vt:lpstr>
      <vt:lpstr>Inheritance</vt:lpstr>
      <vt:lpstr>Different types of inheritance</vt:lpstr>
      <vt:lpstr>Summary of inheritance visibility or scope</vt:lpstr>
      <vt:lpstr>Constructors and inheritance</vt:lpstr>
      <vt:lpstr>Example </vt:lpstr>
      <vt:lpstr>Why are base constructors called?</vt:lpstr>
      <vt:lpstr>Polymorphism</vt:lpstr>
      <vt:lpstr>C++ requirements for function overriding</vt:lpstr>
      <vt:lpstr>Example: Function Overriding</vt:lpstr>
      <vt:lpstr>Function Overloading</vt:lpstr>
      <vt:lpstr>How to overload a function</vt:lpstr>
      <vt:lpstr>Examples of function overloading –   different number of arguments</vt:lpstr>
      <vt:lpstr>Examples of function overloading –   different argument datatypes</vt:lpstr>
      <vt:lpstr>Encapsulation</vt:lpstr>
      <vt:lpstr>Encapsulation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Introduction to Computers and C++ Programming</dc:title>
  <dc:creator>Bates, Andrew</dc:creator>
  <cp:lastModifiedBy>Bates, Andrew</cp:lastModifiedBy>
  <cp:revision>207</cp:revision>
  <dcterms:created xsi:type="dcterms:W3CDTF">2002-07-31T20:42:50Z</dcterms:created>
  <dcterms:modified xsi:type="dcterms:W3CDTF">2017-11-19T21:38:14Z</dcterms:modified>
</cp:coreProperties>
</file>