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Development of different paradigms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77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Strengths and Weakness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0" y="1284650"/>
            <a:ext cx="10914517" cy="53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An acronym to help you remember the syllabus dot points for the reasons for the development of the different paradigms is LESS.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Limitations </a:t>
            </a:r>
            <a:r>
              <a:rPr lang="en-AU" dirty="0"/>
              <a:t>of the Imperative Paradigm</a:t>
            </a:r>
          </a:p>
          <a:p>
            <a:r>
              <a:rPr lang="en-AU" dirty="0" smtClean="0"/>
              <a:t>Emerging </a:t>
            </a:r>
            <a:r>
              <a:rPr lang="en-AU" dirty="0"/>
              <a:t>Technologies</a:t>
            </a:r>
          </a:p>
          <a:p>
            <a:r>
              <a:rPr lang="en-AU" dirty="0" smtClean="0"/>
              <a:t>Simplifying </a:t>
            </a:r>
            <a:r>
              <a:rPr lang="en-AU" dirty="0"/>
              <a:t>the development and testing of some larger software projects</a:t>
            </a:r>
          </a:p>
          <a:p>
            <a:r>
              <a:rPr lang="en-AU" dirty="0" smtClean="0"/>
              <a:t>Strengths </a:t>
            </a:r>
            <a:r>
              <a:rPr lang="en-AU" dirty="0"/>
              <a:t>of different paradigms</a:t>
            </a:r>
          </a:p>
        </p:txBody>
      </p:sp>
    </p:spTree>
    <p:extLst>
      <p:ext uri="{BB962C8B-B14F-4D97-AF65-F5344CB8AC3E}">
        <p14:creationId xmlns:p14="http://schemas.microsoft.com/office/powerpoint/2010/main" val="4862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of the imperative paradigm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 difficulty with solving certain types of problems 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 the </a:t>
            </a:r>
            <a:r>
              <a:rPr lang="en-AU" dirty="0" smtClean="0"/>
              <a:t>need to specify code for every individual process 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i="1" dirty="0"/>
              <a:t>difficulty of coding for variability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6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Difficulty </a:t>
            </a:r>
            <a:r>
              <a:rPr lang="en-AU" dirty="0"/>
              <a:t>with solving certain types of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imperative paradigm was intended to solve </a:t>
            </a:r>
            <a:r>
              <a:rPr lang="en-AU" b="1" dirty="0"/>
              <a:t>mathematical and arithmetical problems </a:t>
            </a:r>
            <a:endParaRPr lang="en-AU" dirty="0"/>
          </a:p>
          <a:p>
            <a:pPr lvl="1"/>
            <a:r>
              <a:rPr lang="en-AU" dirty="0" smtClean="0"/>
              <a:t>Many </a:t>
            </a:r>
            <a:r>
              <a:rPr lang="en-AU" dirty="0"/>
              <a:t>problems do not have real answers or have a variety of different answers </a:t>
            </a:r>
          </a:p>
          <a:p>
            <a:pPr lvl="1"/>
            <a:r>
              <a:rPr lang="en-AU" dirty="0" smtClean="0"/>
              <a:t>Many </a:t>
            </a:r>
            <a:r>
              <a:rPr lang="en-AU" dirty="0"/>
              <a:t>problems require solutions that are </a:t>
            </a:r>
            <a:r>
              <a:rPr lang="en-AU" b="1" dirty="0"/>
              <a:t>not feasible </a:t>
            </a:r>
            <a:r>
              <a:rPr lang="en-AU" dirty="0"/>
              <a:t>to develop in strict mathematical or arithmetical terms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need to specify code for every individual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 smtClean="0"/>
              <a:t>Requires </a:t>
            </a:r>
            <a:r>
              <a:rPr lang="en-AU" b="1" dirty="0"/>
              <a:t>the developer to understand all details </a:t>
            </a:r>
            <a:r>
              <a:rPr lang="en-AU" dirty="0"/>
              <a:t>of the problem and be able </a:t>
            </a:r>
            <a:r>
              <a:rPr lang="en-AU" b="1" dirty="0"/>
              <a:t>to solve the problem completely </a:t>
            </a:r>
            <a:endParaRPr lang="en-AU" dirty="0"/>
          </a:p>
          <a:p>
            <a:pPr lvl="1"/>
            <a:r>
              <a:rPr lang="en-AU" dirty="0" smtClean="0"/>
              <a:t>Sometimes </a:t>
            </a:r>
            <a:r>
              <a:rPr lang="en-AU" b="1" dirty="0"/>
              <a:t>the entire problem cannot be easily understood </a:t>
            </a:r>
            <a:endParaRPr lang="en-AU" dirty="0"/>
          </a:p>
          <a:p>
            <a:r>
              <a:rPr lang="en-AU" b="1" dirty="0" smtClean="0"/>
              <a:t>The </a:t>
            </a:r>
            <a:r>
              <a:rPr lang="en-AU" b="1" dirty="0"/>
              <a:t>entire solution needs to be developed </a:t>
            </a:r>
            <a:r>
              <a:rPr lang="en-AU" dirty="0"/>
              <a:t>before it can operate </a:t>
            </a:r>
          </a:p>
          <a:p>
            <a:pPr lvl="1"/>
            <a:r>
              <a:rPr lang="en-AU" dirty="0" smtClean="0"/>
              <a:t>Testing </a:t>
            </a:r>
            <a:r>
              <a:rPr lang="en-AU" dirty="0"/>
              <a:t>is extremely difficult or not possible until all aspects of the solution are completed down to the lowest level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07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Difficulty </a:t>
            </a:r>
            <a:r>
              <a:rPr lang="en-AU" i="1" dirty="0"/>
              <a:t>of coding for variability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Many </a:t>
            </a:r>
            <a:r>
              <a:rPr lang="en-AU" dirty="0"/>
              <a:t>parts of code are repeatedly re-used for different parts of the solution </a:t>
            </a:r>
          </a:p>
          <a:p>
            <a:pPr lvl="1"/>
            <a:r>
              <a:rPr lang="en-AU" dirty="0" smtClean="0"/>
              <a:t>Imperative </a:t>
            </a:r>
            <a:r>
              <a:rPr lang="en-AU" dirty="0"/>
              <a:t>programs do not completely support re-usable code </a:t>
            </a:r>
          </a:p>
          <a:p>
            <a:pPr lvl="1"/>
            <a:r>
              <a:rPr lang="en-AU" b="1" dirty="0" smtClean="0"/>
              <a:t>Subprograms </a:t>
            </a:r>
            <a:r>
              <a:rPr lang="en-AU" b="1" dirty="0"/>
              <a:t>and copying/pasting code offers limited reusability </a:t>
            </a:r>
            <a:r>
              <a:rPr lang="en-AU" dirty="0"/>
              <a:t>and will often require more work to make the code function properly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4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merging </a:t>
            </a:r>
            <a:r>
              <a:rPr lang="en-AU" dirty="0"/>
              <a:t>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2"/>
            <a:ext cx="10522632" cy="5587451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 smtClean="0"/>
              <a:t>Machine </a:t>
            </a:r>
            <a:r>
              <a:rPr lang="en-AU" dirty="0"/>
              <a:t>languages (E.g. Assembler) were </a:t>
            </a:r>
            <a:r>
              <a:rPr lang="en-AU" b="1" dirty="0"/>
              <a:t>specific to different types of machines </a:t>
            </a:r>
            <a:endParaRPr lang="en-AU" dirty="0"/>
          </a:p>
          <a:p>
            <a:pPr lvl="1"/>
            <a:r>
              <a:rPr lang="en-AU" dirty="0" smtClean="0"/>
              <a:t>Code </a:t>
            </a:r>
            <a:r>
              <a:rPr lang="en-AU" dirty="0"/>
              <a:t>cannot be used on different machines when using machine specific languages </a:t>
            </a:r>
          </a:p>
          <a:p>
            <a:pPr lvl="1"/>
            <a:r>
              <a:rPr lang="en-AU" b="1" dirty="0" smtClean="0"/>
              <a:t>Humans </a:t>
            </a:r>
            <a:r>
              <a:rPr lang="en-AU" b="1" dirty="0"/>
              <a:t>were required to think in machine language </a:t>
            </a:r>
            <a:r>
              <a:rPr lang="en-AU" dirty="0"/>
              <a:t>(binary digits) to work with them </a:t>
            </a:r>
          </a:p>
          <a:p>
            <a:pPr lvl="1"/>
            <a:r>
              <a:rPr lang="en-AU" dirty="0" smtClean="0"/>
              <a:t>At </a:t>
            </a:r>
            <a:r>
              <a:rPr lang="en-AU" dirty="0"/>
              <a:t>the time, this was considered a breakthrough and separated the human from the computer (which does all the hard work), however </a:t>
            </a:r>
            <a:r>
              <a:rPr lang="en-AU" dirty="0" smtClean="0"/>
              <a:t>now it seen </a:t>
            </a:r>
            <a:r>
              <a:rPr lang="en-AU" dirty="0"/>
              <a:t>as extremely primitive 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exponential increase in the speed of </a:t>
            </a:r>
            <a:r>
              <a:rPr lang="en-AU" dirty="0" smtClean="0"/>
              <a:t>technological </a:t>
            </a:r>
            <a:r>
              <a:rPr lang="en-AU" dirty="0"/>
              <a:t>advancement has allowed the programmer to be </a:t>
            </a:r>
            <a:r>
              <a:rPr lang="en-AU" b="1" dirty="0"/>
              <a:t>free of knowledge of machine code </a:t>
            </a:r>
            <a:endParaRPr lang="en-AU" dirty="0"/>
          </a:p>
          <a:p>
            <a:r>
              <a:rPr lang="en-AU" dirty="0" smtClean="0"/>
              <a:t>The </a:t>
            </a:r>
            <a:r>
              <a:rPr lang="en-AU" dirty="0"/>
              <a:t>final solution is </a:t>
            </a:r>
            <a:r>
              <a:rPr lang="en-AU" b="1" dirty="0"/>
              <a:t>not as efficient as a machine code product</a:t>
            </a:r>
            <a:r>
              <a:rPr lang="en-AU" dirty="0"/>
              <a:t>, however the </a:t>
            </a:r>
            <a:r>
              <a:rPr lang="en-AU" b="1" dirty="0"/>
              <a:t>development is significantly easier and faster </a:t>
            </a:r>
            <a:endParaRPr lang="en-AU" dirty="0"/>
          </a:p>
          <a:p>
            <a:r>
              <a:rPr lang="en-AU" dirty="0" smtClean="0"/>
              <a:t>Programs </a:t>
            </a:r>
            <a:r>
              <a:rPr lang="en-AU" dirty="0"/>
              <a:t>are now able to be written in languages that </a:t>
            </a:r>
          </a:p>
          <a:p>
            <a:pPr lvl="1"/>
            <a:r>
              <a:rPr lang="en-AU" dirty="0" smtClean="0"/>
              <a:t>Are </a:t>
            </a:r>
            <a:r>
              <a:rPr lang="en-AU" b="1" dirty="0"/>
              <a:t>human readable </a:t>
            </a:r>
            <a:r>
              <a:rPr lang="en-AU" dirty="0"/>
              <a:t>(to a certain extent) </a:t>
            </a:r>
          </a:p>
          <a:p>
            <a:pPr lvl="1"/>
            <a:r>
              <a:rPr lang="en-AU" dirty="0" smtClean="0"/>
              <a:t>Are </a:t>
            </a:r>
            <a:r>
              <a:rPr lang="en-AU" dirty="0"/>
              <a:t>able to be used on </a:t>
            </a:r>
            <a:r>
              <a:rPr lang="en-AU" b="1" dirty="0"/>
              <a:t>multiple types of machines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853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implifying </a:t>
            </a:r>
            <a:r>
              <a:rPr lang="en-AU" dirty="0"/>
              <a:t>the development and testing of some larger software projects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r>
              <a:rPr lang="en-AU" b="1" dirty="0"/>
              <a:t>Speed of code generation </a:t>
            </a:r>
            <a:endParaRPr lang="en-AU" dirty="0"/>
          </a:p>
          <a:p>
            <a:pPr lvl="1"/>
            <a:r>
              <a:rPr lang="en-AU" dirty="0" smtClean="0"/>
              <a:t>Programming </a:t>
            </a:r>
            <a:r>
              <a:rPr lang="en-AU" dirty="0"/>
              <a:t>languages that increase the speed of code generation increase productivity, as </a:t>
            </a:r>
            <a:r>
              <a:rPr lang="en-AU" b="1" dirty="0"/>
              <a:t>programmers can write more effective code in less time by choosing the most appropriate </a:t>
            </a:r>
            <a:r>
              <a:rPr lang="en-AU" b="1" dirty="0" smtClean="0"/>
              <a:t>paradigm</a:t>
            </a:r>
          </a:p>
          <a:p>
            <a:r>
              <a:rPr lang="en-AU" dirty="0" smtClean="0"/>
              <a:t>Approach </a:t>
            </a:r>
            <a:r>
              <a:rPr lang="en-AU" dirty="0"/>
              <a:t>to </a:t>
            </a:r>
            <a:r>
              <a:rPr lang="en-AU" b="1" dirty="0"/>
              <a:t>testing </a:t>
            </a:r>
            <a:endParaRPr lang="en-AU" dirty="0"/>
          </a:p>
          <a:p>
            <a:pPr lvl="1"/>
            <a:r>
              <a:rPr lang="en-AU" dirty="0" smtClean="0"/>
              <a:t>Programming </a:t>
            </a:r>
            <a:r>
              <a:rPr lang="en-AU" dirty="0"/>
              <a:t>languages that </a:t>
            </a:r>
            <a:r>
              <a:rPr lang="en-AU" b="1" dirty="0"/>
              <a:t>reduce the time or effort required for testing are desirable to hasten development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18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Simplifying the development and testing of some larger software projects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r>
              <a:rPr lang="en-AU" dirty="0"/>
              <a:t>Effect on </a:t>
            </a:r>
            <a:r>
              <a:rPr lang="en-AU" b="1" dirty="0"/>
              <a:t>maintenance </a:t>
            </a:r>
            <a:endParaRPr lang="en-AU" dirty="0"/>
          </a:p>
          <a:p>
            <a:pPr lvl="1"/>
            <a:r>
              <a:rPr lang="en-AU" b="1" dirty="0" smtClean="0"/>
              <a:t>Modular </a:t>
            </a:r>
            <a:r>
              <a:rPr lang="en-AU" b="1" dirty="0"/>
              <a:t>programming reduces maintenance time as errors are easier to locate and correct </a:t>
            </a:r>
            <a:r>
              <a:rPr lang="en-AU" dirty="0"/>
              <a:t>in smaller modules </a:t>
            </a:r>
          </a:p>
          <a:p>
            <a:r>
              <a:rPr lang="en-AU" b="1" dirty="0" smtClean="0"/>
              <a:t>Efficiency </a:t>
            </a:r>
            <a:r>
              <a:rPr lang="en-AU" b="1" dirty="0"/>
              <a:t>of solution </a:t>
            </a:r>
            <a:r>
              <a:rPr lang="en-AU" dirty="0"/>
              <a:t>once coded </a:t>
            </a:r>
          </a:p>
          <a:p>
            <a:pPr lvl="1"/>
            <a:r>
              <a:rPr lang="en-AU" dirty="0" smtClean="0"/>
              <a:t>Programming </a:t>
            </a:r>
            <a:r>
              <a:rPr lang="en-AU" dirty="0"/>
              <a:t>languages </a:t>
            </a:r>
            <a:r>
              <a:rPr lang="en-AU" b="1" dirty="0"/>
              <a:t>vary in their level of efficiency depending on the computer processor and the level of modularity in the code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39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Strengths and Weakness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2" y="1349964"/>
            <a:ext cx="11361076" cy="4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9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507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Development of different paradigms</vt:lpstr>
      <vt:lpstr>Limitations of the imperative paradigm</vt:lpstr>
      <vt:lpstr>Difficulty with solving certain types of problems </vt:lpstr>
      <vt:lpstr>The need to specify code for every individual process </vt:lpstr>
      <vt:lpstr>Difficulty of coding for variability </vt:lpstr>
      <vt:lpstr>Emerging technologies </vt:lpstr>
      <vt:lpstr>Simplifying the development and testing of some larger software projects </vt:lpstr>
      <vt:lpstr>Simplifying the development and testing of some larger software projects </vt:lpstr>
      <vt:lpstr>Strengths and Weakness</vt:lpstr>
      <vt:lpstr>Strengths and Weakness</vt:lpstr>
      <vt:lpstr>An acronym to help you remember the syllabus dot points for the reasons for the development of the different paradigms is LESS. 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different paradigms</dc:title>
  <dc:creator>Bates, Andrew</dc:creator>
  <cp:lastModifiedBy>Phong, Charlie</cp:lastModifiedBy>
  <cp:revision>3</cp:revision>
  <dcterms:created xsi:type="dcterms:W3CDTF">2017-10-18T21:57:31Z</dcterms:created>
  <dcterms:modified xsi:type="dcterms:W3CDTF">2017-10-19T01:14:45Z</dcterms:modified>
</cp:coreProperties>
</file>