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8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</a:t>
            </a:r>
            <a:r>
              <a:rPr lang="en-US" altLang="zh-CN" dirty="0"/>
              <a:t>-</a:t>
            </a:r>
            <a:r>
              <a:rPr lang="en-US" dirty="0"/>
              <a:t>Detection</a:t>
            </a:r>
            <a:r>
              <a:rPr lang="zh-CN" altLang="en-US" dirty="0"/>
              <a:t>程序讲解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3BBD7-49A0-FF42-989C-6FC92E5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1.</a:t>
            </a:r>
            <a:r>
              <a:rPr kumimoji="1" lang="zh-CN" altLang="en-US" sz="3200" dirty="0"/>
              <a:t> 配置环境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19D66-C95D-5B47-BCD9-995CFC3D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8"/>
            <a:ext cx="10515600" cy="5129436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</a:t>
            </a:r>
          </a:p>
          <a:p>
            <a:r>
              <a:rPr kumimoji="1" lang="e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1.13.1</a:t>
            </a:r>
            <a:endParaRPr kumimoji="1" lang="e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obspy</a:t>
            </a:r>
            <a:endParaRPr kumimoji="1" lang="e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r>
              <a:rPr kumimoji="1" lang="e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kumimoji="1" lang="e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kumimoji="1" lang="e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程序包中有一个测试用例，可以通过这个例子来验证环境是否配置成功。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7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3BBD7-49A0-FF42-989C-6FC92E5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2.</a:t>
            </a:r>
            <a:r>
              <a:rPr kumimoji="1" lang="zh-CN" altLang="en-US" sz="3200" dirty="0"/>
              <a:t> 修改参数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19D66-C95D-5B47-BCD9-995CFC3D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8"/>
            <a:ext cx="10515600" cy="544435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程序的参数文件为</a:t>
            </a: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./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CNN_detection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/config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/</a:t>
            </a:r>
            <a:r>
              <a:rPr lang="en-US" altLang="zh-CN" sz="20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config.py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 （安宁河数据使用的是</a:t>
            </a:r>
            <a:r>
              <a:rPr lang="en-US" altLang="zh-CN" sz="20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config_ANH.py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）</a:t>
            </a:r>
            <a:endParaRPr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应用已训练好的网络需要改以下参数：</a:t>
            </a:r>
            <a:endParaRPr lang="en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57250" lvl="1" indent="-40005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en" altLang="zh-CN" sz="18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self.r</a:t>
            </a:r>
            <a:r>
              <a:rPr kumimoji="1" lang="en-US" altLang="zh-CN" sz="18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oot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：程序包所在目录；</a:t>
            </a:r>
            <a:endParaRPr kumimoji="1" lang="en-US" altLang="zh-CN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57250" lvl="1" indent="-40005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en" altLang="zh-CN" sz="18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self.resample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：采样率，推荐值</a:t>
            </a:r>
            <a:r>
              <a:rPr kumimoji="1" lang="en-US" altLang="zh-CN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100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，窗口大小等于</a:t>
            </a:r>
            <a:r>
              <a:rPr kumimoji="1" lang="en-US" altLang="zh-CN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2000/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采样率，因为神经网络的输入只能为</a:t>
            </a:r>
            <a:r>
              <a:rPr kumimoji="1" lang="en-US" altLang="zh-CN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2001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个点；</a:t>
            </a:r>
            <a:endParaRPr kumimoji="1" lang="en-US" altLang="zh-CN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57250" lvl="1" indent="-40005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en" altLang="zh-CN" sz="18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self.winlag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：滑动步长，单位：采样点数，步长越大程序运行时间越短，检测精度可能会降低，推荐值</a:t>
            </a:r>
            <a:r>
              <a:rPr kumimoji="1" lang="en-US" altLang="zh-CN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401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；</a:t>
            </a:r>
            <a:endParaRPr kumimoji="1" lang="en-US" altLang="zh-CN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57250" lvl="1" indent="-40005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en" altLang="zh-CN" sz="18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self.prob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r>
              <a:rPr kumimoji="1" lang="zh-CN" altLang="en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检测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阈值，值越大检测准确率越高但可能会漏掉低信噪比的地震，推荐</a:t>
            </a:r>
            <a:r>
              <a:rPr kumimoji="1" lang="en-US" altLang="zh-CN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0.5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；</a:t>
            </a:r>
            <a:endParaRPr kumimoji="1" lang="en-US" altLang="zh-CN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57250" lvl="1" indent="-40005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8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self.group_num_thrd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：有大于等于此数目的分组认为一个时窗中存在地震事件，则将此时窗标记为地震，推荐值</a:t>
            </a:r>
            <a:r>
              <a:rPr kumimoji="1" lang="en-US" altLang="zh-CN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（值越小能够检测能力越强但错误率会增加）；</a:t>
            </a:r>
            <a:endParaRPr kumimoji="1" lang="en-US" altLang="zh-CN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57250" lvl="1" indent="-40005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8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self.bandpass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：滤波范围；</a:t>
            </a:r>
            <a:endParaRPr kumimoji="1" lang="en-US" altLang="zh-CN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57250" lvl="1" indent="-40005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8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self.plot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：是否将检测结果画图；</a:t>
            </a:r>
            <a:endParaRPr kumimoji="1" lang="en-US" altLang="zh-CN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57250" lvl="1" indent="-40005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8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self.cut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：是否截取出检测到的地震事件；</a:t>
            </a:r>
            <a:endParaRPr kumimoji="1" lang="en-US" altLang="zh-CN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57250" lvl="1" indent="-400050" algn="just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18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self.new_scan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：若程序被中断了，可以将此值设为</a:t>
            </a:r>
            <a:r>
              <a:rPr kumimoji="1" lang="en-US" altLang="zh-CN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False</a:t>
            </a:r>
            <a:r>
              <a:rPr kumimoji="1"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，程序会从断点处继续检测。</a:t>
            </a:r>
            <a:endParaRPr kumimoji="1" lang="en-US" altLang="zh-CN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70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3BBD7-49A0-FF42-989C-6FC92E5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3.</a:t>
            </a:r>
            <a:r>
              <a:rPr kumimoji="1" lang="zh-CN" altLang="en-US" sz="3200" dirty="0"/>
              <a:t> 准备数据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19D66-C95D-5B47-BCD9-995CFC3D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8"/>
            <a:ext cx="10515600" cy="54443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将待检测数据放在</a:t>
            </a: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./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CNN_detection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/data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/after/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下，其中每个文件夹下是一天所有台站的三分量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SAC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数据，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SAC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文件命名方式为：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*.</a:t>
            </a:r>
            <a:r>
              <a:rPr lang="zh-CN" altLang="e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台站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名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.*</a:t>
            </a:r>
            <a:r>
              <a:rPr lang="zh-CN" altLang="e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分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量，如：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G04.20081015.BHZ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，否则需要改</a:t>
            </a:r>
            <a:r>
              <a:rPr lang="en-US" altLang="zh-CN" sz="20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eq_detect.py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中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100-104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行的数据读取部分代码；</a:t>
            </a:r>
            <a:endParaRPr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需要准备分组信息，分组是由于密集台阵中台站数量过多，而神经网络检测地震的大致原则是当大部分台站的数据有信号时，认为这是一个地震。在这个密集台阵中，我们可以按台站位置将临近的一些台站分为一组，进行事件检测，若不少于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个（推荐值）分组认为一个时窗中存在地震事件，则判定这个时窗中有事件，这样就可以利用密集台阵监测到更微弱的地震，这些地震能量低，只能被小部分台站接收到；</a:t>
            </a:r>
            <a:endParaRPr lang="en-US" altLang="zh-CN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分组信息要写入</a:t>
            </a: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./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CNN_detection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/config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/</a:t>
            </a:r>
            <a:r>
              <a:rPr lang="en-US" altLang="zh-CN" sz="20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group_info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中，其中以 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#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 开头的一行代表开始一个新的分组，接下来的几行为此分组中的台站，每一行只需第一列为台站名即可，参考我准备的安宁河的分组信息：</a:t>
            </a: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 ./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CNN_detection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/config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/</a:t>
            </a:r>
            <a:r>
              <a:rPr lang="en-US" altLang="zh-CN" sz="20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group_info_ANH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endParaRPr kumimoji="1" lang="zh-CN" altLang="en-US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55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3BBD7-49A0-FF42-989C-6FC92E5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3.</a:t>
            </a:r>
            <a:r>
              <a:rPr kumimoji="1" lang="zh-CN" altLang="en-US" sz="3200" dirty="0"/>
              <a:t> 准备数据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19D66-C95D-5B47-BCD9-995CFC3D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676" y="1124608"/>
            <a:ext cx="9651124" cy="54443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下图中，一个方框内的台站为一组，共十二组：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3CF16C-808E-4B49-A320-57F8C419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0" y="1884090"/>
            <a:ext cx="5245100" cy="4254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CD95BA2-13BE-4245-9662-2BDF71F3B640}"/>
              </a:ext>
            </a:extLst>
          </p:cNvPr>
          <p:cNvSpPr/>
          <p:nvPr/>
        </p:nvSpPr>
        <p:spPr>
          <a:xfrm>
            <a:off x="4025462" y="2175641"/>
            <a:ext cx="1513490" cy="10405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E33ED1-F661-5148-9945-2A90ABFD3B91}"/>
              </a:ext>
            </a:extLst>
          </p:cNvPr>
          <p:cNvSpPr/>
          <p:nvPr/>
        </p:nvSpPr>
        <p:spPr>
          <a:xfrm>
            <a:off x="6099832" y="2307019"/>
            <a:ext cx="1513490" cy="10405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7E2D99-51E2-8B4A-AEF9-43A34DD9B07F}"/>
              </a:ext>
            </a:extLst>
          </p:cNvPr>
          <p:cNvSpPr/>
          <p:nvPr/>
        </p:nvSpPr>
        <p:spPr>
          <a:xfrm>
            <a:off x="5515441" y="2275764"/>
            <a:ext cx="607902" cy="3100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676742-512E-BD44-8358-39DBF7894DD0}"/>
              </a:ext>
            </a:extLst>
          </p:cNvPr>
          <p:cNvSpPr/>
          <p:nvPr/>
        </p:nvSpPr>
        <p:spPr>
          <a:xfrm>
            <a:off x="5507422" y="2940406"/>
            <a:ext cx="607902" cy="3100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01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3BBD7-49A0-FF42-989C-6FC92E5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4.</a:t>
            </a:r>
            <a:r>
              <a:rPr kumimoji="1" lang="zh-CN" altLang="en-US" sz="3200" dirty="0"/>
              <a:t> 检测结果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19D66-C95D-5B47-BCD9-995CFC3D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8"/>
            <a:ext cx="10515600" cy="50523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表格形式的检测结果为 </a:t>
            </a: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./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CNN_detection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event_detect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detect_result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cnn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events_list.csv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，其中前五列分别为：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、数据所在文件夹、开始时间、结束时间、所有分组的平均概率；</a:t>
            </a:r>
            <a:endParaRPr lang="en" altLang="zh-CN" sz="20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./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CNN_detection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event_detect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detect_result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png</a:t>
            </a:r>
            <a:r>
              <a:rPr lang="zh-CN" altLang="e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为检测到的事件的波形图，画了全部台站，其命名方式为：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ID_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概率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png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对应于</a:t>
            </a:r>
            <a:r>
              <a:rPr lang="en-US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events_list.csv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./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CNN_detection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event_detect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detect_result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png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为检测到的事件的波形图，画了部分台站，其命名方式为：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ID_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概率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png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ID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对应于</a:t>
            </a:r>
            <a:r>
              <a:rPr lang="en-US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events_list.csv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ID 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./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CNN_detection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event_detect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" altLang="zh-CN" sz="2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detect_result</a:t>
            </a:r>
            <a:r>
              <a:rPr lang="en" altLang="zh-C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/cut</a:t>
            </a:r>
            <a:r>
              <a:rPr lang="zh-CN" altLang="en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为剪切出的地震事件；</a:t>
            </a:r>
            <a:endParaRPr lang="en-US" altLang="zh-CN" sz="200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注意：当</a:t>
            </a:r>
            <a:r>
              <a:rPr kumimoji="1" lang="en-US" altLang="zh-CN" sz="20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new_scan</a:t>
            </a:r>
            <a:r>
              <a:rPr kumimoji="1"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==</a:t>
            </a:r>
            <a:r>
              <a:rPr kumimoji="1"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True</a:t>
            </a:r>
            <a:r>
              <a:rPr kumimoji="1"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时，每次运行程序会清空这四个存放结果的文件夹。</a:t>
            </a:r>
          </a:p>
        </p:txBody>
      </p:sp>
    </p:spTree>
    <p:extLst>
      <p:ext uri="{BB962C8B-B14F-4D97-AF65-F5344CB8AC3E}">
        <p14:creationId xmlns:p14="http://schemas.microsoft.com/office/powerpoint/2010/main" val="298625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788</Words>
  <Application>Microsoft Macintosh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DengXian</vt:lpstr>
      <vt:lpstr>DengXian Light</vt:lpstr>
      <vt:lpstr>Songti SC</vt:lpstr>
      <vt:lpstr>Arial</vt:lpstr>
      <vt:lpstr>Calibri</vt:lpstr>
      <vt:lpstr>Calibri Light</vt:lpstr>
      <vt:lpstr>Times New Roman</vt:lpstr>
      <vt:lpstr>Office Theme</vt:lpstr>
      <vt:lpstr>CNN-Detection程序讲解</vt:lpstr>
      <vt:lpstr>1. 配置环境</vt:lpstr>
      <vt:lpstr>2. 修改参数</vt:lpstr>
      <vt:lpstr>3. 准备数据</vt:lpstr>
      <vt:lpstr>3. 准备数据</vt:lpstr>
      <vt:lpstr>4. 检测结果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Yang08</cp:lastModifiedBy>
  <cp:revision>50</cp:revision>
  <dcterms:created xsi:type="dcterms:W3CDTF">2016-11-19T00:46:32Z</dcterms:created>
  <dcterms:modified xsi:type="dcterms:W3CDTF">2020-11-04T07:06:11Z</dcterms:modified>
</cp:coreProperties>
</file>