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70" r:id="rId9"/>
    <p:sldId id="273" r:id="rId10"/>
    <p:sldId id="272" r:id="rId11"/>
    <p:sldId id="268" r:id="rId12"/>
    <p:sldId id="263" r:id="rId13"/>
    <p:sldId id="266" r:id="rId14"/>
    <p:sldId id="264" r:id="rId15"/>
    <p:sldId id="267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7896" autoAdjust="0"/>
    <p:restoredTop sz="86328" autoAdjust="0"/>
  </p:normalViewPr>
  <p:slideViewPr>
    <p:cSldViewPr snapToGrid="0">
      <p:cViewPr varScale="1">
        <p:scale>
          <a:sx n="61" d="100"/>
          <a:sy n="61" d="100"/>
        </p:scale>
        <p:origin x="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2AEA9-B89D-4D1F-B638-25CCCC03AFA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D1F58C-F51B-4979-A38E-FEDE42512EE3}">
      <dgm:prSet phldrT="[文本]"/>
      <dgm:spPr/>
      <dgm:t>
        <a:bodyPr/>
        <a:lstStyle/>
        <a:p>
          <a:r>
            <a:rPr lang="zh-CN" altLang="en-US" dirty="0"/>
            <a:t>调试器</a:t>
          </a:r>
        </a:p>
      </dgm:t>
    </dgm:pt>
    <dgm:pt modelId="{828347BF-E4EE-4DAE-B584-D8062C8DA2EA}" type="parTrans" cxnId="{AA777783-98C2-4FBA-B4B3-05339231F6F5}">
      <dgm:prSet/>
      <dgm:spPr/>
      <dgm:t>
        <a:bodyPr/>
        <a:lstStyle/>
        <a:p>
          <a:endParaRPr lang="zh-CN" altLang="en-US"/>
        </a:p>
      </dgm:t>
    </dgm:pt>
    <dgm:pt modelId="{A0454C05-4B4E-4A19-B816-D7FA2A14F424}" type="sibTrans" cxnId="{AA777783-98C2-4FBA-B4B3-05339231F6F5}">
      <dgm:prSet/>
      <dgm:spPr/>
      <dgm:t>
        <a:bodyPr/>
        <a:lstStyle/>
        <a:p>
          <a:endParaRPr lang="zh-CN" altLang="en-US"/>
        </a:p>
      </dgm:t>
    </dgm:pt>
    <dgm:pt modelId="{656AB6F9-9845-4051-BEB1-4A1362CFBAB5}">
      <dgm:prSet phldrT="[文本]"/>
      <dgm:spPr/>
      <dgm:t>
        <a:bodyPr/>
        <a:lstStyle/>
        <a:p>
          <a:r>
            <a:rPr lang="en-US" altLang="zh-CN" dirty="0"/>
            <a:t>main</a:t>
          </a:r>
          <a:endParaRPr lang="zh-CN" altLang="en-US" dirty="0"/>
        </a:p>
      </dgm:t>
    </dgm:pt>
    <dgm:pt modelId="{29EF2052-9640-4A10-8822-8A41F90D1998}" type="parTrans" cxnId="{A11AB9B7-2509-41E5-8418-6907C7DFB38D}">
      <dgm:prSet/>
      <dgm:spPr/>
      <dgm:t>
        <a:bodyPr/>
        <a:lstStyle/>
        <a:p>
          <a:endParaRPr lang="zh-CN" altLang="en-US"/>
        </a:p>
      </dgm:t>
    </dgm:pt>
    <dgm:pt modelId="{2D757F04-209B-4ACF-92D9-76BA75AE4F02}" type="sibTrans" cxnId="{A11AB9B7-2509-41E5-8418-6907C7DFB38D}">
      <dgm:prSet/>
      <dgm:spPr/>
      <dgm:t>
        <a:bodyPr/>
        <a:lstStyle/>
        <a:p>
          <a:endParaRPr lang="zh-CN" altLang="en-US"/>
        </a:p>
      </dgm:t>
    </dgm:pt>
    <dgm:pt modelId="{9EF5F08A-C493-44DE-BBE1-DE5C042D597C}">
      <dgm:prSet phldrT="[文本]"/>
      <dgm:spPr/>
      <dgm:t>
        <a:bodyPr/>
        <a:lstStyle/>
        <a:p>
          <a:r>
            <a:rPr lang="zh-CN" altLang="en-US" dirty="0"/>
            <a:t>标签选择</a:t>
          </a:r>
        </a:p>
      </dgm:t>
    </dgm:pt>
    <dgm:pt modelId="{32E45810-6BC4-4D30-96CD-FD824869BCAB}" type="parTrans" cxnId="{86BB6522-402D-4ABE-B7DB-60DB974A89F8}">
      <dgm:prSet/>
      <dgm:spPr/>
      <dgm:t>
        <a:bodyPr/>
        <a:lstStyle/>
        <a:p>
          <a:endParaRPr lang="zh-CN" altLang="en-US"/>
        </a:p>
      </dgm:t>
    </dgm:pt>
    <dgm:pt modelId="{82F4DB43-7E0B-478C-B34F-F6AF416E5A91}" type="sibTrans" cxnId="{86BB6522-402D-4ABE-B7DB-60DB974A89F8}">
      <dgm:prSet/>
      <dgm:spPr/>
      <dgm:t>
        <a:bodyPr/>
        <a:lstStyle/>
        <a:p>
          <a:endParaRPr lang="zh-CN" altLang="en-US"/>
        </a:p>
      </dgm:t>
    </dgm:pt>
    <dgm:pt modelId="{C0F51139-A63A-4D12-9F99-8B15FADBABD9}">
      <dgm:prSet phldrT="[文本]"/>
      <dgm:spPr/>
      <dgm:t>
        <a:bodyPr/>
        <a:lstStyle/>
        <a:p>
          <a:r>
            <a:rPr lang="en-US" altLang="zh-CN" dirty="0"/>
            <a:t>Console</a:t>
          </a:r>
          <a:endParaRPr lang="zh-CN" altLang="en-US" dirty="0"/>
        </a:p>
      </dgm:t>
    </dgm:pt>
    <dgm:pt modelId="{7958BF53-5D99-4C99-BE9F-FB9DC48522DE}" type="parTrans" cxnId="{E5CAAEA3-76F5-4CC5-A7F7-57D323DFA4C2}">
      <dgm:prSet/>
      <dgm:spPr/>
      <dgm:t>
        <a:bodyPr/>
        <a:lstStyle/>
        <a:p>
          <a:endParaRPr lang="zh-CN" altLang="en-US"/>
        </a:p>
      </dgm:t>
    </dgm:pt>
    <dgm:pt modelId="{E2BF88DF-E384-4129-AB1E-9EFD403CF213}" type="sibTrans" cxnId="{E5CAAEA3-76F5-4CC5-A7F7-57D323DFA4C2}">
      <dgm:prSet/>
      <dgm:spPr/>
      <dgm:t>
        <a:bodyPr/>
        <a:lstStyle/>
        <a:p>
          <a:endParaRPr lang="zh-CN" altLang="en-US"/>
        </a:p>
      </dgm:t>
    </dgm:pt>
    <dgm:pt modelId="{E42BECB0-5788-4C97-9333-F590D53E57E5}">
      <dgm:prSet phldrT="[文本]"/>
      <dgm:spPr/>
      <dgm:t>
        <a:bodyPr/>
        <a:lstStyle/>
        <a:p>
          <a:r>
            <a:rPr lang="zh-CN" altLang="en-US" dirty="0"/>
            <a:t>开关</a:t>
          </a:r>
          <a:endParaRPr lang="en-US" altLang="zh-CN" dirty="0"/>
        </a:p>
      </dgm:t>
    </dgm:pt>
    <dgm:pt modelId="{6672FAC3-282C-43DC-9588-CCF8425FCFE4}" type="parTrans" cxnId="{9BB5342E-C3E1-4E73-9142-6022CD957E4C}">
      <dgm:prSet/>
      <dgm:spPr/>
      <dgm:t>
        <a:bodyPr/>
        <a:lstStyle/>
        <a:p>
          <a:endParaRPr lang="zh-CN" altLang="en-US"/>
        </a:p>
      </dgm:t>
    </dgm:pt>
    <dgm:pt modelId="{519ED9F7-9E63-403B-8E4B-81B5D05ECAE8}" type="sibTrans" cxnId="{9BB5342E-C3E1-4E73-9142-6022CD957E4C}">
      <dgm:prSet/>
      <dgm:spPr/>
      <dgm:t>
        <a:bodyPr/>
        <a:lstStyle/>
        <a:p>
          <a:endParaRPr lang="zh-CN" altLang="en-US"/>
        </a:p>
      </dgm:t>
    </dgm:pt>
    <dgm:pt modelId="{C0FBDD19-6461-4826-A1C0-2FABC7E1CD4D}">
      <dgm:prSet phldrT="[文本]"/>
      <dgm:spPr/>
      <dgm:t>
        <a:bodyPr/>
        <a:lstStyle/>
        <a:p>
          <a:r>
            <a:rPr lang="zh-CN" altLang="en-US" dirty="0"/>
            <a:t>工具</a:t>
          </a:r>
        </a:p>
      </dgm:t>
    </dgm:pt>
    <dgm:pt modelId="{8AD1F3E4-BF31-4692-A121-440DE8B5E4ED}" type="parTrans" cxnId="{D656013C-5C1F-4C29-8A73-373A35CC01FC}">
      <dgm:prSet/>
      <dgm:spPr/>
      <dgm:t>
        <a:bodyPr/>
        <a:lstStyle/>
        <a:p>
          <a:endParaRPr lang="zh-CN" altLang="en-US"/>
        </a:p>
      </dgm:t>
    </dgm:pt>
    <dgm:pt modelId="{7E190EE5-B736-4205-8E48-95978548AE81}" type="sibTrans" cxnId="{D656013C-5C1F-4C29-8A73-373A35CC01FC}">
      <dgm:prSet/>
      <dgm:spPr/>
      <dgm:t>
        <a:bodyPr/>
        <a:lstStyle/>
        <a:p>
          <a:endParaRPr lang="zh-CN" altLang="en-US"/>
        </a:p>
      </dgm:t>
    </dgm:pt>
    <dgm:pt modelId="{44971AE5-6661-49D7-B728-99987E00D5DF}">
      <dgm:prSet phldrT="[文本]" phldr="1"/>
      <dgm:spPr/>
      <dgm:t>
        <a:bodyPr/>
        <a:lstStyle/>
        <a:p>
          <a:endParaRPr lang="zh-CN" altLang="en-US" dirty="0"/>
        </a:p>
      </dgm:t>
    </dgm:pt>
    <dgm:pt modelId="{1E4555FE-A2C3-477C-9EE4-8DE333C128A1}" type="parTrans" cxnId="{6E780CD4-CD2A-43C0-9D23-6D511A9B1DBD}">
      <dgm:prSet/>
      <dgm:spPr/>
      <dgm:t>
        <a:bodyPr/>
        <a:lstStyle/>
        <a:p>
          <a:endParaRPr lang="zh-CN" altLang="en-US"/>
        </a:p>
      </dgm:t>
    </dgm:pt>
    <dgm:pt modelId="{5D63E6DF-2D94-4902-A859-0BD3CEF9CADC}" type="sibTrans" cxnId="{6E780CD4-CD2A-43C0-9D23-6D511A9B1DBD}">
      <dgm:prSet/>
      <dgm:spPr/>
      <dgm:t>
        <a:bodyPr/>
        <a:lstStyle/>
        <a:p>
          <a:endParaRPr lang="zh-CN" altLang="en-US"/>
        </a:p>
      </dgm:t>
    </dgm:pt>
    <dgm:pt modelId="{1B97FF04-D1CF-414F-BD6D-D90AE4E118F1}">
      <dgm:prSet phldrT="[文本]" phldr="1"/>
      <dgm:spPr/>
      <dgm:t>
        <a:bodyPr/>
        <a:lstStyle/>
        <a:p>
          <a:endParaRPr lang="zh-CN" altLang="en-US" dirty="0"/>
        </a:p>
      </dgm:t>
    </dgm:pt>
    <dgm:pt modelId="{428CEF65-81BE-4C07-AA0D-C99D2734F351}" type="parTrans" cxnId="{79B00CA4-AB48-4D89-9E4A-92D1F7129730}">
      <dgm:prSet/>
      <dgm:spPr/>
      <dgm:t>
        <a:bodyPr/>
        <a:lstStyle/>
        <a:p>
          <a:endParaRPr lang="zh-CN" altLang="en-US"/>
        </a:p>
      </dgm:t>
    </dgm:pt>
    <dgm:pt modelId="{DBA1D61F-9005-44AF-A9E7-A794AD438A7A}" type="sibTrans" cxnId="{79B00CA4-AB48-4D89-9E4A-92D1F7129730}">
      <dgm:prSet/>
      <dgm:spPr/>
      <dgm:t>
        <a:bodyPr/>
        <a:lstStyle/>
        <a:p>
          <a:endParaRPr lang="zh-CN" altLang="en-US"/>
        </a:p>
      </dgm:t>
    </dgm:pt>
    <dgm:pt modelId="{76C1C209-D511-40A8-9CEB-9BD5404C8E1E}">
      <dgm:prSet phldrT="[文本]" phldr="1"/>
      <dgm:spPr/>
      <dgm:t>
        <a:bodyPr/>
        <a:lstStyle/>
        <a:p>
          <a:endParaRPr lang="zh-CN" altLang="en-US" dirty="0"/>
        </a:p>
      </dgm:t>
    </dgm:pt>
    <dgm:pt modelId="{05A83919-B5F8-4E42-A799-307DC0AAB76D}" type="parTrans" cxnId="{A39EEAEC-1663-439A-B706-CB044E41D82E}">
      <dgm:prSet/>
      <dgm:spPr/>
      <dgm:t>
        <a:bodyPr/>
        <a:lstStyle/>
        <a:p>
          <a:endParaRPr lang="zh-CN" altLang="en-US"/>
        </a:p>
      </dgm:t>
    </dgm:pt>
    <dgm:pt modelId="{B7661D34-1309-4080-B0DA-79F43BD55A22}" type="sibTrans" cxnId="{A39EEAEC-1663-439A-B706-CB044E41D82E}">
      <dgm:prSet/>
      <dgm:spPr/>
      <dgm:t>
        <a:bodyPr/>
        <a:lstStyle/>
        <a:p>
          <a:endParaRPr lang="zh-CN" altLang="en-US"/>
        </a:p>
      </dgm:t>
    </dgm:pt>
    <dgm:pt modelId="{6C5B817C-548F-4ADF-B7A2-CE64816F56C5}">
      <dgm:prSet phldrT="[文本]"/>
      <dgm:spPr/>
      <dgm:t>
        <a:bodyPr/>
        <a:lstStyle/>
        <a:p>
          <a:endParaRPr lang="zh-CN" altLang="en-US" dirty="0"/>
        </a:p>
      </dgm:t>
    </dgm:pt>
    <dgm:pt modelId="{80DE59D6-1820-420D-9739-6474AD207FC4}" type="parTrans" cxnId="{0627361F-255B-4687-85B0-9457364D1769}">
      <dgm:prSet/>
      <dgm:spPr/>
      <dgm:t>
        <a:bodyPr/>
        <a:lstStyle/>
        <a:p>
          <a:endParaRPr lang="zh-CN" altLang="en-US"/>
        </a:p>
      </dgm:t>
    </dgm:pt>
    <dgm:pt modelId="{6992DA01-2321-4DA5-B395-3BE36095CD98}" type="sibTrans" cxnId="{0627361F-255B-4687-85B0-9457364D1769}">
      <dgm:prSet/>
      <dgm:spPr/>
      <dgm:t>
        <a:bodyPr/>
        <a:lstStyle/>
        <a:p>
          <a:endParaRPr lang="zh-CN" altLang="en-US"/>
        </a:p>
      </dgm:t>
    </dgm:pt>
    <dgm:pt modelId="{505673D9-31ED-4CD3-80F9-871317C8B292}">
      <dgm:prSet phldrT="[文本]"/>
      <dgm:spPr/>
      <dgm:t>
        <a:bodyPr/>
        <a:lstStyle/>
        <a:p>
          <a:r>
            <a:rPr lang="en-US" altLang="zh-CN" dirty="0"/>
            <a:t>Network</a:t>
          </a:r>
          <a:endParaRPr lang="zh-CN" altLang="en-US" dirty="0"/>
        </a:p>
      </dgm:t>
    </dgm:pt>
    <dgm:pt modelId="{14C9569A-087E-499A-A983-AAEEA8A7E722}" type="parTrans" cxnId="{B6A79B4C-8DA9-46B3-9A10-2C23694B3665}">
      <dgm:prSet/>
      <dgm:spPr/>
      <dgm:t>
        <a:bodyPr/>
        <a:lstStyle/>
        <a:p>
          <a:endParaRPr lang="zh-CN" altLang="en-US"/>
        </a:p>
      </dgm:t>
    </dgm:pt>
    <dgm:pt modelId="{91E32E11-7118-4EB6-B78C-E5D4E79EAEA5}" type="sibTrans" cxnId="{B6A79B4C-8DA9-46B3-9A10-2C23694B3665}">
      <dgm:prSet/>
      <dgm:spPr/>
      <dgm:t>
        <a:bodyPr/>
        <a:lstStyle/>
        <a:p>
          <a:endParaRPr lang="zh-CN" altLang="en-US"/>
        </a:p>
      </dgm:t>
    </dgm:pt>
    <dgm:pt modelId="{FDBE1448-147E-4ABB-9149-4F0023F572C9}">
      <dgm:prSet phldrT="[文本]"/>
      <dgm:spPr/>
      <dgm:t>
        <a:bodyPr/>
        <a:lstStyle/>
        <a:p>
          <a:r>
            <a:rPr lang="en-US" altLang="zh-CN" dirty="0"/>
            <a:t>Storage</a:t>
          </a:r>
          <a:endParaRPr lang="zh-CN" altLang="en-US" dirty="0"/>
        </a:p>
      </dgm:t>
    </dgm:pt>
    <dgm:pt modelId="{5AA3CF45-2CAC-4DC4-BE90-349362C17580}" type="parTrans" cxnId="{64748E38-020C-45FE-9B60-9883D90DAFFC}">
      <dgm:prSet/>
      <dgm:spPr/>
      <dgm:t>
        <a:bodyPr/>
        <a:lstStyle/>
        <a:p>
          <a:endParaRPr lang="zh-CN" altLang="en-US"/>
        </a:p>
      </dgm:t>
    </dgm:pt>
    <dgm:pt modelId="{8DC5877A-F6EC-4D3A-B457-FB7EF239FA58}" type="sibTrans" cxnId="{64748E38-020C-45FE-9B60-9883D90DAFFC}">
      <dgm:prSet/>
      <dgm:spPr/>
      <dgm:t>
        <a:bodyPr/>
        <a:lstStyle/>
        <a:p>
          <a:endParaRPr lang="zh-CN" altLang="en-US"/>
        </a:p>
      </dgm:t>
    </dgm:pt>
    <dgm:pt modelId="{7AADEA08-219B-4440-A79D-5881349A6EFF}">
      <dgm:prSet phldrT="[文本]"/>
      <dgm:spPr/>
      <dgm:t>
        <a:bodyPr/>
        <a:lstStyle/>
        <a:p>
          <a:r>
            <a:rPr lang="zh-CN" altLang="en-US" dirty="0"/>
            <a:t>过滤器</a:t>
          </a:r>
        </a:p>
      </dgm:t>
    </dgm:pt>
    <dgm:pt modelId="{EC51CDB6-C581-48C0-B72E-E2A9F7C3635A}" type="parTrans" cxnId="{274E06FF-4F58-41A1-AD2B-2A51C83FEB47}">
      <dgm:prSet/>
      <dgm:spPr/>
      <dgm:t>
        <a:bodyPr/>
        <a:lstStyle/>
        <a:p>
          <a:endParaRPr lang="zh-CN" altLang="en-US"/>
        </a:p>
      </dgm:t>
    </dgm:pt>
    <dgm:pt modelId="{479DC387-6D82-485A-B8E5-3ACBDC9B0968}" type="sibTrans" cxnId="{274E06FF-4F58-41A1-AD2B-2A51C83FEB47}">
      <dgm:prSet/>
      <dgm:spPr/>
      <dgm:t>
        <a:bodyPr/>
        <a:lstStyle/>
        <a:p>
          <a:endParaRPr lang="zh-CN" altLang="en-US"/>
        </a:p>
      </dgm:t>
    </dgm:pt>
    <dgm:pt modelId="{54E08866-8EBF-4FC4-A4BF-14887456A463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BF271605-6813-46CA-939A-12D535974499}" type="parTrans" cxnId="{63D780EF-9D09-402C-97CE-538F222B8AC2}">
      <dgm:prSet/>
      <dgm:spPr/>
      <dgm:t>
        <a:bodyPr/>
        <a:lstStyle/>
        <a:p>
          <a:endParaRPr lang="zh-CN" altLang="en-US"/>
        </a:p>
      </dgm:t>
    </dgm:pt>
    <dgm:pt modelId="{F8324D5A-6CCD-4A99-97B6-BF5EC2312993}" type="sibTrans" cxnId="{63D780EF-9D09-402C-97CE-538F222B8AC2}">
      <dgm:prSet/>
      <dgm:spPr/>
      <dgm:t>
        <a:bodyPr/>
        <a:lstStyle/>
        <a:p>
          <a:endParaRPr lang="zh-CN" altLang="en-US"/>
        </a:p>
      </dgm:t>
    </dgm:pt>
    <dgm:pt modelId="{850A6696-638C-4E3F-92EC-C5128A1A62A0}">
      <dgm:prSet phldrT="[文本]"/>
      <dgm:spPr/>
      <dgm:t>
        <a:bodyPr/>
        <a:lstStyle/>
        <a:p>
          <a:endParaRPr lang="zh-CN" altLang="en-US" dirty="0"/>
        </a:p>
      </dgm:t>
    </dgm:pt>
    <dgm:pt modelId="{C35A850D-17D2-4EB1-8764-A0CC2DE649B8}" type="parTrans" cxnId="{A3EAB4CC-E155-4584-A0CB-B56F16684AB1}">
      <dgm:prSet/>
      <dgm:spPr/>
      <dgm:t>
        <a:bodyPr/>
        <a:lstStyle/>
        <a:p>
          <a:endParaRPr lang="zh-CN" altLang="en-US"/>
        </a:p>
      </dgm:t>
    </dgm:pt>
    <dgm:pt modelId="{499561F9-F9BC-4DF3-B4F1-C191622CA99B}" type="sibTrans" cxnId="{A3EAB4CC-E155-4584-A0CB-B56F16684AB1}">
      <dgm:prSet/>
      <dgm:spPr/>
      <dgm:t>
        <a:bodyPr/>
        <a:lstStyle/>
        <a:p>
          <a:endParaRPr lang="zh-CN" altLang="en-US"/>
        </a:p>
      </dgm:t>
    </dgm:pt>
    <dgm:pt modelId="{3583A61C-879E-4E2D-957D-12E969A4ECDB}">
      <dgm:prSet phldrT="[文本]"/>
      <dgm:spPr/>
      <dgm:t>
        <a:bodyPr/>
        <a:lstStyle/>
        <a:p>
          <a:endParaRPr lang="zh-CN" altLang="en-US" dirty="0"/>
        </a:p>
      </dgm:t>
    </dgm:pt>
    <dgm:pt modelId="{41649AB3-7623-4E77-ADAD-DF5943D93F97}" type="parTrans" cxnId="{665EC4DB-8959-4A78-9714-859CD279EFA5}">
      <dgm:prSet/>
      <dgm:spPr/>
      <dgm:t>
        <a:bodyPr/>
        <a:lstStyle/>
        <a:p>
          <a:endParaRPr lang="zh-CN" altLang="en-US"/>
        </a:p>
      </dgm:t>
    </dgm:pt>
    <dgm:pt modelId="{6FCBD6EE-4630-4739-8ECD-9626E66421C8}" type="sibTrans" cxnId="{665EC4DB-8959-4A78-9714-859CD279EFA5}">
      <dgm:prSet/>
      <dgm:spPr/>
      <dgm:t>
        <a:bodyPr/>
        <a:lstStyle/>
        <a:p>
          <a:endParaRPr lang="zh-CN" altLang="en-US"/>
        </a:p>
      </dgm:t>
    </dgm:pt>
    <dgm:pt modelId="{C8DF9DDE-8DA9-4224-9563-B2FBDCE31906}">
      <dgm:prSet phldrT="[文本]"/>
      <dgm:spPr/>
      <dgm:t>
        <a:bodyPr/>
        <a:lstStyle/>
        <a:p>
          <a:endParaRPr lang="zh-CN" altLang="en-US" dirty="0"/>
        </a:p>
      </dgm:t>
    </dgm:pt>
    <dgm:pt modelId="{BEFD37E3-98AE-453F-8976-620193E1CA07}" type="sibTrans" cxnId="{C1889DDF-8E16-4930-A912-A0D862352888}">
      <dgm:prSet/>
      <dgm:spPr/>
      <dgm:t>
        <a:bodyPr/>
        <a:lstStyle/>
        <a:p>
          <a:endParaRPr lang="zh-CN" altLang="en-US"/>
        </a:p>
      </dgm:t>
    </dgm:pt>
    <dgm:pt modelId="{2FAD572E-A154-4CBE-9623-012656BA2CB6}" type="parTrans" cxnId="{C1889DDF-8E16-4930-A912-A0D862352888}">
      <dgm:prSet/>
      <dgm:spPr/>
      <dgm:t>
        <a:bodyPr/>
        <a:lstStyle/>
        <a:p>
          <a:endParaRPr lang="zh-CN" altLang="en-US"/>
        </a:p>
      </dgm:t>
    </dgm:pt>
    <dgm:pt modelId="{1BEAD439-82D7-43BE-9169-6CBA758AF53A}">
      <dgm:prSet phldrT="[文本]"/>
      <dgm:spPr/>
      <dgm:t>
        <a:bodyPr/>
        <a:lstStyle/>
        <a:p>
          <a:endParaRPr lang="zh-CN" altLang="en-US" dirty="0"/>
        </a:p>
      </dgm:t>
    </dgm:pt>
    <dgm:pt modelId="{44B1FC7F-6869-406D-A109-3BA173A37F1E}" type="parTrans" cxnId="{943FE5E9-B7E2-4B2A-B904-F21E6086B854}">
      <dgm:prSet/>
      <dgm:spPr/>
      <dgm:t>
        <a:bodyPr/>
        <a:lstStyle/>
        <a:p>
          <a:endParaRPr lang="zh-CN" altLang="en-US"/>
        </a:p>
      </dgm:t>
    </dgm:pt>
    <dgm:pt modelId="{2E549888-7E21-4A69-9735-C4179BED9B56}" type="sibTrans" cxnId="{943FE5E9-B7E2-4B2A-B904-F21E6086B854}">
      <dgm:prSet/>
      <dgm:spPr/>
      <dgm:t>
        <a:bodyPr/>
        <a:lstStyle/>
        <a:p>
          <a:endParaRPr lang="zh-CN" altLang="en-US"/>
        </a:p>
      </dgm:t>
    </dgm:pt>
    <dgm:pt modelId="{3A9BF3A8-3545-499B-B541-91CFC34A1D34}" type="pres">
      <dgm:prSet presAssocID="{8A82AEA9-B89D-4D1F-B638-25CCCC03AFA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187F7E-9750-479E-99DA-1DDFED0DBBDD}" type="pres">
      <dgm:prSet presAssocID="{8A82AEA9-B89D-4D1F-B638-25CCCC03AFAA}" presName="hierFlow" presStyleCnt="0"/>
      <dgm:spPr/>
    </dgm:pt>
    <dgm:pt modelId="{D7259374-8F86-4A9F-BD1C-D4D7CADA9B8B}" type="pres">
      <dgm:prSet presAssocID="{8A82AEA9-B89D-4D1F-B638-25CCCC03AFAA}" presName="firstBuf" presStyleCnt="0"/>
      <dgm:spPr/>
    </dgm:pt>
    <dgm:pt modelId="{5EA58878-42F0-42DA-A78C-8ADBE2796DE9}" type="pres">
      <dgm:prSet presAssocID="{8A82AEA9-B89D-4D1F-B638-25CCCC03AFA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E95F705-879E-4383-9152-6B9BDCDB6217}" type="pres">
      <dgm:prSet presAssocID="{47D1F58C-F51B-4979-A38E-FEDE42512EE3}" presName="Name14" presStyleCnt="0"/>
      <dgm:spPr/>
    </dgm:pt>
    <dgm:pt modelId="{AB0EAF70-BE45-4A35-8BA7-ABBD69CB2F25}" type="pres">
      <dgm:prSet presAssocID="{47D1F58C-F51B-4979-A38E-FEDE42512EE3}" presName="level1Shape" presStyleLbl="node0" presStyleIdx="0" presStyleCnt="1" custLinFactNeighborX="-96459" custLinFactNeighborY="-7833">
        <dgm:presLayoutVars>
          <dgm:chPref val="3"/>
        </dgm:presLayoutVars>
      </dgm:prSet>
      <dgm:spPr/>
    </dgm:pt>
    <dgm:pt modelId="{674702E0-4BFC-4E7C-B894-CB79F592A078}" type="pres">
      <dgm:prSet presAssocID="{47D1F58C-F51B-4979-A38E-FEDE42512EE3}" presName="hierChild2" presStyleCnt="0"/>
      <dgm:spPr/>
    </dgm:pt>
    <dgm:pt modelId="{88933958-B2FF-4F0F-A6BD-2387BC472DA3}" type="pres">
      <dgm:prSet presAssocID="{6672FAC3-282C-43DC-9588-CCF8425FCFE4}" presName="Name19" presStyleLbl="parChTrans1D2" presStyleIdx="0" presStyleCnt="3"/>
      <dgm:spPr/>
    </dgm:pt>
    <dgm:pt modelId="{E95447D2-01C0-4031-BB93-EF6C0D349935}" type="pres">
      <dgm:prSet presAssocID="{E42BECB0-5788-4C97-9333-F590D53E57E5}" presName="Name21" presStyleCnt="0"/>
      <dgm:spPr/>
    </dgm:pt>
    <dgm:pt modelId="{555BC26F-AC95-4E17-A910-4CDCE7BE8C02}" type="pres">
      <dgm:prSet presAssocID="{E42BECB0-5788-4C97-9333-F590D53E57E5}" presName="level2Shape" presStyleLbl="node2" presStyleIdx="0" presStyleCnt="3" custLinFactNeighborX="-72023" custLinFactNeighborY="-3858"/>
      <dgm:spPr/>
    </dgm:pt>
    <dgm:pt modelId="{4F6F89C6-BCDE-42B7-B799-E38B8BE805EE}" type="pres">
      <dgm:prSet presAssocID="{E42BECB0-5788-4C97-9333-F590D53E57E5}" presName="hierChild3" presStyleCnt="0"/>
      <dgm:spPr/>
    </dgm:pt>
    <dgm:pt modelId="{61310C0B-F974-4CEA-9231-F92423B6F7B1}" type="pres">
      <dgm:prSet presAssocID="{29EF2052-9640-4A10-8822-8A41F90D1998}" presName="Name19" presStyleLbl="parChTrans1D2" presStyleIdx="1" presStyleCnt="3"/>
      <dgm:spPr/>
    </dgm:pt>
    <dgm:pt modelId="{88053A99-A339-409C-9FAB-393C70708DD3}" type="pres">
      <dgm:prSet presAssocID="{656AB6F9-9845-4051-BEB1-4A1362CFBAB5}" presName="Name21" presStyleCnt="0"/>
      <dgm:spPr/>
    </dgm:pt>
    <dgm:pt modelId="{69CE8305-1452-456A-B03E-3940F2A9C981}" type="pres">
      <dgm:prSet presAssocID="{656AB6F9-9845-4051-BEB1-4A1362CFBAB5}" presName="level2Shape" presStyleLbl="node2" presStyleIdx="1" presStyleCnt="3" custScaleX="292398" custLinFactNeighborX="-70736" custLinFactNeighborY="-5788"/>
      <dgm:spPr/>
    </dgm:pt>
    <dgm:pt modelId="{53B50246-C13B-4CCD-9AD9-87FA31C5C1A8}" type="pres">
      <dgm:prSet presAssocID="{656AB6F9-9845-4051-BEB1-4A1362CFBAB5}" presName="hierChild3" presStyleCnt="0"/>
      <dgm:spPr/>
    </dgm:pt>
    <dgm:pt modelId="{A8A35CCC-BB16-413C-9021-EC178006F60F}" type="pres">
      <dgm:prSet presAssocID="{32E45810-6BC4-4D30-96CD-FD824869BCAB}" presName="Name19" presStyleLbl="parChTrans1D3" presStyleIdx="0" presStyleCnt="4"/>
      <dgm:spPr/>
    </dgm:pt>
    <dgm:pt modelId="{EE3BC56C-B7FA-430E-B455-6B8BEF65D109}" type="pres">
      <dgm:prSet presAssocID="{9EF5F08A-C493-44DE-BBE1-DE5C042D597C}" presName="Name21" presStyleCnt="0"/>
      <dgm:spPr/>
    </dgm:pt>
    <dgm:pt modelId="{E470BB6B-3994-468C-8499-383AA5CE1C3D}" type="pres">
      <dgm:prSet presAssocID="{9EF5F08A-C493-44DE-BBE1-DE5C042D597C}" presName="level2Shape" presStyleLbl="node3" presStyleIdx="0" presStyleCnt="4" custScaleX="114000" custLinFactNeighborX="-67616" custLinFactNeighborY="-5741"/>
      <dgm:spPr/>
    </dgm:pt>
    <dgm:pt modelId="{FF213974-18E5-45AB-8EEE-3124D316124C}" type="pres">
      <dgm:prSet presAssocID="{9EF5F08A-C493-44DE-BBE1-DE5C042D597C}" presName="hierChild3" presStyleCnt="0"/>
      <dgm:spPr/>
    </dgm:pt>
    <dgm:pt modelId="{2ACD28E2-A84B-44A2-BB11-BC9A9D38B0A6}" type="pres">
      <dgm:prSet presAssocID="{7958BF53-5D99-4C99-BE9F-FB9DC48522DE}" presName="Name19" presStyleLbl="parChTrans1D3" presStyleIdx="1" presStyleCnt="4"/>
      <dgm:spPr/>
    </dgm:pt>
    <dgm:pt modelId="{47455144-8FC1-4C29-923D-3338EB3D1925}" type="pres">
      <dgm:prSet presAssocID="{C0F51139-A63A-4D12-9F99-8B15FADBABD9}" presName="Name21" presStyleCnt="0"/>
      <dgm:spPr/>
    </dgm:pt>
    <dgm:pt modelId="{AEFA8F79-3638-4323-BDCF-7CF41D188D34}" type="pres">
      <dgm:prSet presAssocID="{C0F51139-A63A-4D12-9F99-8B15FADBABD9}" presName="level2Shape" presStyleLbl="node3" presStyleIdx="1" presStyleCnt="4" custLinFactNeighborX="-54858" custLinFactNeighborY="-1913"/>
      <dgm:spPr/>
    </dgm:pt>
    <dgm:pt modelId="{48AEDE33-2261-4424-80E8-854833FD7D8C}" type="pres">
      <dgm:prSet presAssocID="{C0F51139-A63A-4D12-9F99-8B15FADBABD9}" presName="hierChild3" presStyleCnt="0"/>
      <dgm:spPr/>
    </dgm:pt>
    <dgm:pt modelId="{7CB87BFD-766A-4ADD-8F66-9831DE971F11}" type="pres">
      <dgm:prSet presAssocID="{EC51CDB6-C581-48C0-B72E-E2A9F7C3635A}" presName="Name19" presStyleLbl="parChTrans1D4" presStyleIdx="0" presStyleCnt="6"/>
      <dgm:spPr/>
    </dgm:pt>
    <dgm:pt modelId="{E347B56B-B306-4D3C-9C99-986930BBCF2F}" type="pres">
      <dgm:prSet presAssocID="{7AADEA08-219B-4440-A79D-5881349A6EFF}" presName="Name21" presStyleCnt="0"/>
      <dgm:spPr/>
    </dgm:pt>
    <dgm:pt modelId="{6EE1124B-C06E-4F88-AA85-AA1F561AC768}" type="pres">
      <dgm:prSet presAssocID="{7AADEA08-219B-4440-A79D-5881349A6EFF}" presName="level2Shape" presStyleLbl="node4" presStyleIdx="0" presStyleCnt="6" custLinFactNeighborX="-89304" custLinFactNeighborY="11483"/>
      <dgm:spPr/>
    </dgm:pt>
    <dgm:pt modelId="{0A6C87BE-683F-41DA-8D36-C2D650A402F5}" type="pres">
      <dgm:prSet presAssocID="{7AADEA08-219B-4440-A79D-5881349A6EFF}" presName="hierChild3" presStyleCnt="0"/>
      <dgm:spPr/>
    </dgm:pt>
    <dgm:pt modelId="{BDB4E080-EC1B-472B-92C1-DB7BBA077E91}" type="pres">
      <dgm:prSet presAssocID="{BF271605-6813-46CA-939A-12D535974499}" presName="Name19" presStyleLbl="parChTrans1D4" presStyleIdx="1" presStyleCnt="6"/>
      <dgm:spPr/>
    </dgm:pt>
    <dgm:pt modelId="{D9FF1DDE-7EDE-4D9F-9922-E89A664EF495}" type="pres">
      <dgm:prSet presAssocID="{54E08866-8EBF-4FC4-A4BF-14887456A463}" presName="Name21" presStyleCnt="0"/>
      <dgm:spPr/>
    </dgm:pt>
    <dgm:pt modelId="{986349CD-D42F-4C63-B16D-103B54EFB387}" type="pres">
      <dgm:prSet presAssocID="{54E08866-8EBF-4FC4-A4BF-14887456A463}" presName="level2Shape" presStyleLbl="node4" presStyleIdx="1" presStyleCnt="6" custLinFactX="-6118" custLinFactNeighborX="-100000" custLinFactNeighborY="13395"/>
      <dgm:spPr/>
    </dgm:pt>
    <dgm:pt modelId="{E5709C63-4969-4BDB-BE28-2560ABB19FEC}" type="pres">
      <dgm:prSet presAssocID="{54E08866-8EBF-4FC4-A4BF-14887456A463}" presName="hierChild3" presStyleCnt="0"/>
      <dgm:spPr/>
    </dgm:pt>
    <dgm:pt modelId="{2639FA81-7797-48D9-A243-9ACD47DC8D07}" type="pres">
      <dgm:prSet presAssocID="{14C9569A-087E-499A-A983-AAEEA8A7E722}" presName="Name19" presStyleLbl="parChTrans1D3" presStyleIdx="2" presStyleCnt="4"/>
      <dgm:spPr/>
    </dgm:pt>
    <dgm:pt modelId="{032971A4-EA8E-4559-B19E-37427BA616F3}" type="pres">
      <dgm:prSet presAssocID="{505673D9-31ED-4CD3-80F9-871317C8B292}" presName="Name21" presStyleCnt="0"/>
      <dgm:spPr/>
    </dgm:pt>
    <dgm:pt modelId="{D3517E9D-2803-410D-A836-5C86B9D0573C}" type="pres">
      <dgm:prSet presAssocID="{505673D9-31ED-4CD3-80F9-871317C8B292}" presName="level2Shape" presStyleLbl="node3" presStyleIdx="2" presStyleCnt="4" custLinFactX="-1110" custLinFactNeighborX="-100000" custLinFactNeighborY="-2390"/>
      <dgm:spPr/>
    </dgm:pt>
    <dgm:pt modelId="{BE656ADB-C7EB-41AB-AE91-3A402031036D}" type="pres">
      <dgm:prSet presAssocID="{505673D9-31ED-4CD3-80F9-871317C8B292}" presName="hierChild3" presStyleCnt="0"/>
      <dgm:spPr/>
    </dgm:pt>
    <dgm:pt modelId="{CFCA4357-C3DE-4F3D-BAE2-29EEF39B02B1}" type="pres">
      <dgm:prSet presAssocID="{41649AB3-7623-4E77-ADAD-DF5943D93F97}" presName="Name19" presStyleLbl="parChTrans1D4" presStyleIdx="2" presStyleCnt="6"/>
      <dgm:spPr/>
    </dgm:pt>
    <dgm:pt modelId="{D869E42F-8932-4D2B-9D24-C88F92ABD392}" type="pres">
      <dgm:prSet presAssocID="{3583A61C-879E-4E2D-957D-12E969A4ECDB}" presName="Name21" presStyleCnt="0"/>
      <dgm:spPr/>
    </dgm:pt>
    <dgm:pt modelId="{6E210E8F-DED0-4131-B5D8-F09C7A4768FB}" type="pres">
      <dgm:prSet presAssocID="{3583A61C-879E-4E2D-957D-12E969A4ECDB}" presName="level2Shape" presStyleLbl="node4" presStyleIdx="2" presStyleCnt="6" custScaleX="40347" custLinFactNeighborX="-95586" custLinFactNeighborY="7169"/>
      <dgm:spPr/>
    </dgm:pt>
    <dgm:pt modelId="{A7535C74-704B-4612-839A-9AFEA6DAD22C}" type="pres">
      <dgm:prSet presAssocID="{3583A61C-879E-4E2D-957D-12E969A4ECDB}" presName="hierChild3" presStyleCnt="0"/>
      <dgm:spPr/>
    </dgm:pt>
    <dgm:pt modelId="{E947D157-616F-4C1D-9D5C-4839BC172A16}" type="pres">
      <dgm:prSet presAssocID="{C35A850D-17D2-4EB1-8764-A0CC2DE649B8}" presName="Name19" presStyleLbl="parChTrans1D4" presStyleIdx="3" presStyleCnt="6"/>
      <dgm:spPr/>
    </dgm:pt>
    <dgm:pt modelId="{FE9B052B-73BA-4FE4-8FF1-78CDF309F091}" type="pres">
      <dgm:prSet presAssocID="{850A6696-638C-4E3F-92EC-C5128A1A62A0}" presName="Name21" presStyleCnt="0"/>
      <dgm:spPr/>
    </dgm:pt>
    <dgm:pt modelId="{537D174A-CAD1-4B57-92B1-39481BF3BDF2}" type="pres">
      <dgm:prSet presAssocID="{850A6696-638C-4E3F-92EC-C5128A1A62A0}" presName="level2Shape" presStyleLbl="node4" presStyleIdx="3" presStyleCnt="6" custScaleX="43612" custLinFactX="-5300" custLinFactNeighborX="-100000" custLinFactNeighborY="8138"/>
      <dgm:spPr/>
    </dgm:pt>
    <dgm:pt modelId="{7D563D0D-27EA-4E56-A0AC-9BDBE33C9033}" type="pres">
      <dgm:prSet presAssocID="{850A6696-638C-4E3F-92EC-C5128A1A62A0}" presName="hierChild3" presStyleCnt="0"/>
      <dgm:spPr/>
    </dgm:pt>
    <dgm:pt modelId="{1DCA2E65-D6B7-4C01-B35D-27C616C177E1}" type="pres">
      <dgm:prSet presAssocID="{5AA3CF45-2CAC-4DC4-BE90-349362C17580}" presName="Name19" presStyleLbl="parChTrans1D3" presStyleIdx="3" presStyleCnt="4"/>
      <dgm:spPr/>
    </dgm:pt>
    <dgm:pt modelId="{F572AF53-2162-4185-8995-92C7E6F1783C}" type="pres">
      <dgm:prSet presAssocID="{FDBE1448-147E-4ABB-9149-4F0023F572C9}" presName="Name21" presStyleCnt="0"/>
      <dgm:spPr/>
    </dgm:pt>
    <dgm:pt modelId="{02F6CA2F-A949-42CF-B998-2A88B82D88D0}" type="pres">
      <dgm:prSet presAssocID="{FDBE1448-147E-4ABB-9149-4F0023F572C9}" presName="level2Shape" presStyleLbl="node3" presStyleIdx="3" presStyleCnt="4" custLinFactX="-3076" custLinFactNeighborX="-100000" custLinFactNeighborY="-8138"/>
      <dgm:spPr/>
    </dgm:pt>
    <dgm:pt modelId="{626A20CE-EA00-454D-A030-D1ADBBF22149}" type="pres">
      <dgm:prSet presAssocID="{FDBE1448-147E-4ABB-9149-4F0023F572C9}" presName="hierChild3" presStyleCnt="0"/>
      <dgm:spPr/>
    </dgm:pt>
    <dgm:pt modelId="{56FB141B-574E-45FC-8E4A-26402FDC5D87}" type="pres">
      <dgm:prSet presAssocID="{44B1FC7F-6869-406D-A109-3BA173A37F1E}" presName="Name19" presStyleLbl="parChTrans1D4" presStyleIdx="4" presStyleCnt="6"/>
      <dgm:spPr/>
    </dgm:pt>
    <dgm:pt modelId="{1AB676EF-BD7E-4EAC-B0AE-CA583BC68B54}" type="pres">
      <dgm:prSet presAssocID="{1BEAD439-82D7-43BE-9169-6CBA758AF53A}" presName="Name21" presStyleCnt="0"/>
      <dgm:spPr/>
    </dgm:pt>
    <dgm:pt modelId="{34976969-8D8D-40BD-9D7F-6AC67D97B0D1}" type="pres">
      <dgm:prSet presAssocID="{1BEAD439-82D7-43BE-9169-6CBA758AF53A}" presName="level2Shape" presStyleLbl="node4" presStyleIdx="4" presStyleCnt="6" custScaleX="42241" custLinFactNeighborX="-30063" custLinFactNeighborY="4099"/>
      <dgm:spPr/>
    </dgm:pt>
    <dgm:pt modelId="{9EB4406A-582E-465F-AA2E-EE354F259A40}" type="pres">
      <dgm:prSet presAssocID="{1BEAD439-82D7-43BE-9169-6CBA758AF53A}" presName="hierChild3" presStyleCnt="0"/>
      <dgm:spPr/>
    </dgm:pt>
    <dgm:pt modelId="{8F25C79D-8223-448A-8181-FBCF62AFDE6E}" type="pres">
      <dgm:prSet presAssocID="{2FAD572E-A154-4CBE-9623-012656BA2CB6}" presName="Name19" presStyleLbl="parChTrans1D4" presStyleIdx="5" presStyleCnt="6"/>
      <dgm:spPr/>
    </dgm:pt>
    <dgm:pt modelId="{FD4BABF9-2104-4886-BB96-D55DBCB668EC}" type="pres">
      <dgm:prSet presAssocID="{C8DF9DDE-8DA9-4224-9563-B2FBDCE31906}" presName="Name21" presStyleCnt="0"/>
      <dgm:spPr/>
    </dgm:pt>
    <dgm:pt modelId="{9A01FBD5-8226-4D3B-8D7F-74AACB35CF2A}" type="pres">
      <dgm:prSet presAssocID="{C8DF9DDE-8DA9-4224-9563-B2FBDCE31906}" presName="level2Shape" presStyleLbl="node4" presStyleIdx="5" presStyleCnt="6" custScaleX="44933" custLinFactX="-69334" custLinFactNeighborX="-100000" custLinFactNeighborY="8217"/>
      <dgm:spPr/>
    </dgm:pt>
    <dgm:pt modelId="{1C291663-FB71-43A4-8C0D-933D196ED997}" type="pres">
      <dgm:prSet presAssocID="{C8DF9DDE-8DA9-4224-9563-B2FBDCE31906}" presName="hierChild3" presStyleCnt="0"/>
      <dgm:spPr/>
    </dgm:pt>
    <dgm:pt modelId="{643E2F4B-CB0E-4F46-8B7C-A198314E25EC}" type="pres">
      <dgm:prSet presAssocID="{8AD1F3E4-BF31-4692-A121-440DE8B5E4ED}" presName="Name19" presStyleLbl="parChTrans1D2" presStyleIdx="2" presStyleCnt="3"/>
      <dgm:spPr/>
    </dgm:pt>
    <dgm:pt modelId="{D13A36A7-D87D-4B03-B30B-501FF3A8D187}" type="pres">
      <dgm:prSet presAssocID="{C0FBDD19-6461-4826-A1C0-2FABC7E1CD4D}" presName="Name21" presStyleCnt="0"/>
      <dgm:spPr/>
    </dgm:pt>
    <dgm:pt modelId="{113A950B-8FE8-4A08-860E-CD593AD34C54}" type="pres">
      <dgm:prSet presAssocID="{C0FBDD19-6461-4826-A1C0-2FABC7E1CD4D}" presName="level2Shape" presStyleLbl="node2" presStyleIdx="2" presStyleCnt="3" custScaleX="108011" custLinFactNeighborX="-39870" custLinFactNeighborY="844"/>
      <dgm:spPr/>
    </dgm:pt>
    <dgm:pt modelId="{7007DA8C-C8B5-4593-BB4A-C1FE384EFB76}" type="pres">
      <dgm:prSet presAssocID="{C0FBDD19-6461-4826-A1C0-2FABC7E1CD4D}" presName="hierChild3" presStyleCnt="0"/>
      <dgm:spPr/>
    </dgm:pt>
    <dgm:pt modelId="{F8A9DFE2-D714-423C-A300-A9F687B39B8A}" type="pres">
      <dgm:prSet presAssocID="{8A82AEA9-B89D-4D1F-B638-25CCCC03AFAA}" presName="bgShapesFlow" presStyleCnt="0"/>
      <dgm:spPr/>
    </dgm:pt>
    <dgm:pt modelId="{98276FA5-49A6-4170-8AC3-C576DAEF6FF9}" type="pres">
      <dgm:prSet presAssocID="{6C5B817C-548F-4ADF-B7A2-CE64816F56C5}" presName="rectComp" presStyleCnt="0"/>
      <dgm:spPr/>
    </dgm:pt>
    <dgm:pt modelId="{5898A0F9-A739-4BD8-846F-F8C0D8841FF7}" type="pres">
      <dgm:prSet presAssocID="{6C5B817C-548F-4ADF-B7A2-CE64816F56C5}" presName="bgRect" presStyleLbl="bgShp" presStyleIdx="0" presStyleCnt="4"/>
      <dgm:spPr/>
    </dgm:pt>
    <dgm:pt modelId="{61301E39-B347-40B0-8E13-8B5F0B517659}" type="pres">
      <dgm:prSet presAssocID="{6C5B817C-548F-4ADF-B7A2-CE64816F56C5}" presName="bgRectTx" presStyleLbl="bgShp" presStyleIdx="0" presStyleCnt="4">
        <dgm:presLayoutVars>
          <dgm:bulletEnabled val="1"/>
        </dgm:presLayoutVars>
      </dgm:prSet>
      <dgm:spPr/>
    </dgm:pt>
    <dgm:pt modelId="{402BD2FD-7F81-4ED8-A0AB-7C0CA65E0AD7}" type="pres">
      <dgm:prSet presAssocID="{6C5B817C-548F-4ADF-B7A2-CE64816F56C5}" presName="spComp" presStyleCnt="0"/>
      <dgm:spPr/>
    </dgm:pt>
    <dgm:pt modelId="{85A47133-E094-4B8F-A255-B23D0E6E8443}" type="pres">
      <dgm:prSet presAssocID="{6C5B817C-548F-4ADF-B7A2-CE64816F56C5}" presName="vSp" presStyleCnt="0"/>
      <dgm:spPr/>
    </dgm:pt>
    <dgm:pt modelId="{908D0501-7059-4D5E-9197-541ED28FE04F}" type="pres">
      <dgm:prSet presAssocID="{44971AE5-6661-49D7-B728-99987E00D5DF}" presName="rectComp" presStyleCnt="0"/>
      <dgm:spPr/>
    </dgm:pt>
    <dgm:pt modelId="{BFFE45C1-B561-430A-891C-549E4647FEC7}" type="pres">
      <dgm:prSet presAssocID="{44971AE5-6661-49D7-B728-99987E00D5DF}" presName="bgRect" presStyleLbl="bgShp" presStyleIdx="1" presStyleCnt="4"/>
      <dgm:spPr/>
    </dgm:pt>
    <dgm:pt modelId="{6EF82F2B-64D7-43D1-8B66-16F0797AAA13}" type="pres">
      <dgm:prSet presAssocID="{44971AE5-6661-49D7-B728-99987E00D5DF}" presName="bgRectTx" presStyleLbl="bgShp" presStyleIdx="1" presStyleCnt="4">
        <dgm:presLayoutVars>
          <dgm:bulletEnabled val="1"/>
        </dgm:presLayoutVars>
      </dgm:prSet>
      <dgm:spPr/>
    </dgm:pt>
    <dgm:pt modelId="{85369C11-1D39-462A-89B0-3E77561A65C7}" type="pres">
      <dgm:prSet presAssocID="{44971AE5-6661-49D7-B728-99987E00D5DF}" presName="spComp" presStyleCnt="0"/>
      <dgm:spPr/>
    </dgm:pt>
    <dgm:pt modelId="{353A70A3-B3AC-4B74-B8EA-6FA4ED6B41BB}" type="pres">
      <dgm:prSet presAssocID="{44971AE5-6661-49D7-B728-99987E00D5DF}" presName="vSp" presStyleCnt="0"/>
      <dgm:spPr/>
    </dgm:pt>
    <dgm:pt modelId="{B21CCF78-7387-47EC-BDE6-D3FF1A688BA0}" type="pres">
      <dgm:prSet presAssocID="{1B97FF04-D1CF-414F-BD6D-D90AE4E118F1}" presName="rectComp" presStyleCnt="0"/>
      <dgm:spPr/>
    </dgm:pt>
    <dgm:pt modelId="{557C3E86-1332-4CC8-A386-2A83BE8673C5}" type="pres">
      <dgm:prSet presAssocID="{1B97FF04-D1CF-414F-BD6D-D90AE4E118F1}" presName="bgRect" presStyleLbl="bgShp" presStyleIdx="2" presStyleCnt="4"/>
      <dgm:spPr/>
    </dgm:pt>
    <dgm:pt modelId="{3E1EAD32-0AC8-4A81-B266-205D8A144AAB}" type="pres">
      <dgm:prSet presAssocID="{1B97FF04-D1CF-414F-BD6D-D90AE4E118F1}" presName="bgRectTx" presStyleLbl="bgShp" presStyleIdx="2" presStyleCnt="4">
        <dgm:presLayoutVars>
          <dgm:bulletEnabled val="1"/>
        </dgm:presLayoutVars>
      </dgm:prSet>
      <dgm:spPr/>
    </dgm:pt>
    <dgm:pt modelId="{60C143DF-0036-405A-8747-C002B78AC46F}" type="pres">
      <dgm:prSet presAssocID="{1B97FF04-D1CF-414F-BD6D-D90AE4E118F1}" presName="spComp" presStyleCnt="0"/>
      <dgm:spPr/>
    </dgm:pt>
    <dgm:pt modelId="{ACBCBC1D-443D-4E20-837E-0B291B0B0185}" type="pres">
      <dgm:prSet presAssocID="{1B97FF04-D1CF-414F-BD6D-D90AE4E118F1}" presName="vSp" presStyleCnt="0"/>
      <dgm:spPr/>
    </dgm:pt>
    <dgm:pt modelId="{06C1F607-8459-4FDD-8E70-363A163D647F}" type="pres">
      <dgm:prSet presAssocID="{76C1C209-D511-40A8-9CEB-9BD5404C8E1E}" presName="rectComp" presStyleCnt="0"/>
      <dgm:spPr/>
    </dgm:pt>
    <dgm:pt modelId="{D075F536-E107-4AED-9D50-439AD7DD3825}" type="pres">
      <dgm:prSet presAssocID="{76C1C209-D511-40A8-9CEB-9BD5404C8E1E}" presName="bgRect" presStyleLbl="bgShp" presStyleIdx="3" presStyleCnt="4" custLinFactNeighborX="1487" custLinFactNeighborY="1708"/>
      <dgm:spPr/>
    </dgm:pt>
    <dgm:pt modelId="{C7BF4F19-1BBB-4777-8174-4D4441B6272D}" type="pres">
      <dgm:prSet presAssocID="{76C1C209-D511-40A8-9CEB-9BD5404C8E1E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3444A17F-CD9F-4822-8568-6714AF4590CB}" type="presOf" srcId="{8A82AEA9-B89D-4D1F-B638-25CCCC03AFAA}" destId="{3A9BF3A8-3545-499B-B541-91CFC34A1D34}" srcOrd="0" destOrd="0" presId="urn:microsoft.com/office/officeart/2005/8/layout/hierarchy6"/>
    <dgm:cxn modelId="{9B5DC231-FC5E-43F3-BDC0-9C13C3D9959D}" type="presOf" srcId="{C8DF9DDE-8DA9-4224-9563-B2FBDCE31906}" destId="{9A01FBD5-8226-4D3B-8D7F-74AACB35CF2A}" srcOrd="0" destOrd="0" presId="urn:microsoft.com/office/officeart/2005/8/layout/hierarchy6"/>
    <dgm:cxn modelId="{79B00CA4-AB48-4D89-9E4A-92D1F7129730}" srcId="{8A82AEA9-B89D-4D1F-B638-25CCCC03AFAA}" destId="{1B97FF04-D1CF-414F-BD6D-D90AE4E118F1}" srcOrd="3" destOrd="0" parTransId="{428CEF65-81BE-4C07-AA0D-C99D2734F351}" sibTransId="{DBA1D61F-9005-44AF-A9E7-A794AD438A7A}"/>
    <dgm:cxn modelId="{A39EEAEC-1663-439A-B706-CB044E41D82E}" srcId="{8A82AEA9-B89D-4D1F-B638-25CCCC03AFAA}" destId="{76C1C209-D511-40A8-9CEB-9BD5404C8E1E}" srcOrd="4" destOrd="0" parTransId="{05A83919-B5F8-4E42-A799-307DC0AAB76D}" sibTransId="{B7661D34-1309-4080-B0DA-79F43BD55A22}"/>
    <dgm:cxn modelId="{36CB6F10-72C0-4EC5-B46D-CEFAFFA917F3}" type="presOf" srcId="{2FAD572E-A154-4CBE-9623-012656BA2CB6}" destId="{8F25C79D-8223-448A-8181-FBCF62AFDE6E}" srcOrd="0" destOrd="0" presId="urn:microsoft.com/office/officeart/2005/8/layout/hierarchy6"/>
    <dgm:cxn modelId="{C0729B76-7509-4EA2-85D5-F660D2DF3B4E}" type="presOf" srcId="{44971AE5-6661-49D7-B728-99987E00D5DF}" destId="{BFFE45C1-B561-430A-891C-549E4647FEC7}" srcOrd="0" destOrd="0" presId="urn:microsoft.com/office/officeart/2005/8/layout/hierarchy6"/>
    <dgm:cxn modelId="{A11AB9B7-2509-41E5-8418-6907C7DFB38D}" srcId="{47D1F58C-F51B-4979-A38E-FEDE42512EE3}" destId="{656AB6F9-9845-4051-BEB1-4A1362CFBAB5}" srcOrd="1" destOrd="0" parTransId="{29EF2052-9640-4A10-8822-8A41F90D1998}" sibTransId="{2D757F04-209B-4ACF-92D9-76BA75AE4F02}"/>
    <dgm:cxn modelId="{63D780EF-9D09-402C-97CE-538F222B8AC2}" srcId="{C0F51139-A63A-4D12-9F99-8B15FADBABD9}" destId="{54E08866-8EBF-4FC4-A4BF-14887456A463}" srcOrd="1" destOrd="0" parTransId="{BF271605-6813-46CA-939A-12D535974499}" sibTransId="{F8324D5A-6CCD-4A99-97B6-BF5EC2312993}"/>
    <dgm:cxn modelId="{B8277957-BB5E-4E22-997C-73DC60665B7C}" type="presOf" srcId="{76C1C209-D511-40A8-9CEB-9BD5404C8E1E}" destId="{C7BF4F19-1BBB-4777-8174-4D4441B6272D}" srcOrd="1" destOrd="0" presId="urn:microsoft.com/office/officeart/2005/8/layout/hierarchy6"/>
    <dgm:cxn modelId="{274E06FF-4F58-41A1-AD2B-2A51C83FEB47}" srcId="{C0F51139-A63A-4D12-9F99-8B15FADBABD9}" destId="{7AADEA08-219B-4440-A79D-5881349A6EFF}" srcOrd="0" destOrd="0" parTransId="{EC51CDB6-C581-48C0-B72E-E2A9F7C3635A}" sibTransId="{479DC387-6D82-485A-B8E5-3ACBDC9B0968}"/>
    <dgm:cxn modelId="{7D830FB0-2FF1-4BAD-80CF-8D2C882781C5}" type="presOf" srcId="{32E45810-6BC4-4D30-96CD-FD824869BCAB}" destId="{A8A35CCC-BB16-413C-9021-EC178006F60F}" srcOrd="0" destOrd="0" presId="urn:microsoft.com/office/officeart/2005/8/layout/hierarchy6"/>
    <dgm:cxn modelId="{D2C79291-2257-4EAF-A8E3-86DA6AF4B04F}" type="presOf" srcId="{41649AB3-7623-4E77-ADAD-DF5943D93F97}" destId="{CFCA4357-C3DE-4F3D-BAE2-29EEF39B02B1}" srcOrd="0" destOrd="0" presId="urn:microsoft.com/office/officeart/2005/8/layout/hierarchy6"/>
    <dgm:cxn modelId="{2AA9C5E9-724B-474B-BAE6-BA295A43E9C0}" type="presOf" srcId="{7958BF53-5D99-4C99-BE9F-FB9DC48522DE}" destId="{2ACD28E2-A84B-44A2-BB11-BC9A9D38B0A6}" srcOrd="0" destOrd="0" presId="urn:microsoft.com/office/officeart/2005/8/layout/hierarchy6"/>
    <dgm:cxn modelId="{2C785F33-1D74-47A6-8F14-4201D2A99597}" type="presOf" srcId="{3583A61C-879E-4E2D-957D-12E969A4ECDB}" destId="{6E210E8F-DED0-4131-B5D8-F09C7A4768FB}" srcOrd="0" destOrd="0" presId="urn:microsoft.com/office/officeart/2005/8/layout/hierarchy6"/>
    <dgm:cxn modelId="{D47DCDAF-CF5C-466A-8D2D-A7A7CFF08D20}" type="presOf" srcId="{54E08866-8EBF-4FC4-A4BF-14887456A463}" destId="{986349CD-D42F-4C63-B16D-103B54EFB387}" srcOrd="0" destOrd="0" presId="urn:microsoft.com/office/officeart/2005/8/layout/hierarchy6"/>
    <dgm:cxn modelId="{EFBF5779-C767-4DAA-9DA3-AC73472CE30D}" type="presOf" srcId="{6C5B817C-548F-4ADF-B7A2-CE64816F56C5}" destId="{5898A0F9-A739-4BD8-846F-F8C0D8841FF7}" srcOrd="0" destOrd="0" presId="urn:microsoft.com/office/officeart/2005/8/layout/hierarchy6"/>
    <dgm:cxn modelId="{4286F787-FE44-4EF2-BE86-E78AD7996C08}" type="presOf" srcId="{44971AE5-6661-49D7-B728-99987E00D5DF}" destId="{6EF82F2B-64D7-43D1-8B66-16F0797AAA13}" srcOrd="1" destOrd="0" presId="urn:microsoft.com/office/officeart/2005/8/layout/hierarchy6"/>
    <dgm:cxn modelId="{E5CAAEA3-76F5-4CC5-A7F7-57D323DFA4C2}" srcId="{656AB6F9-9845-4051-BEB1-4A1362CFBAB5}" destId="{C0F51139-A63A-4D12-9F99-8B15FADBABD9}" srcOrd="1" destOrd="0" parTransId="{7958BF53-5D99-4C99-BE9F-FB9DC48522DE}" sibTransId="{E2BF88DF-E384-4129-AB1E-9EFD403CF213}"/>
    <dgm:cxn modelId="{86BB6522-402D-4ABE-B7DB-60DB974A89F8}" srcId="{656AB6F9-9845-4051-BEB1-4A1362CFBAB5}" destId="{9EF5F08A-C493-44DE-BBE1-DE5C042D597C}" srcOrd="0" destOrd="0" parTransId="{32E45810-6BC4-4D30-96CD-FD824869BCAB}" sibTransId="{82F4DB43-7E0B-478C-B34F-F6AF416E5A91}"/>
    <dgm:cxn modelId="{A3EAB4CC-E155-4584-A0CB-B56F16684AB1}" srcId="{505673D9-31ED-4CD3-80F9-871317C8B292}" destId="{850A6696-638C-4E3F-92EC-C5128A1A62A0}" srcOrd="1" destOrd="0" parTransId="{C35A850D-17D2-4EB1-8764-A0CC2DE649B8}" sibTransId="{499561F9-F9BC-4DF3-B4F1-C191622CA99B}"/>
    <dgm:cxn modelId="{6E780CD4-CD2A-43C0-9D23-6D511A9B1DBD}" srcId="{8A82AEA9-B89D-4D1F-B638-25CCCC03AFAA}" destId="{44971AE5-6661-49D7-B728-99987E00D5DF}" srcOrd="2" destOrd="0" parTransId="{1E4555FE-A2C3-477C-9EE4-8DE333C128A1}" sibTransId="{5D63E6DF-2D94-4902-A859-0BD3CEF9CADC}"/>
    <dgm:cxn modelId="{F5DFA298-7B11-44DE-93DB-89A2E61488A2}" type="presOf" srcId="{1BEAD439-82D7-43BE-9169-6CBA758AF53A}" destId="{34976969-8D8D-40BD-9D7F-6AC67D97B0D1}" srcOrd="0" destOrd="0" presId="urn:microsoft.com/office/officeart/2005/8/layout/hierarchy6"/>
    <dgm:cxn modelId="{9BB5342E-C3E1-4E73-9142-6022CD957E4C}" srcId="{47D1F58C-F51B-4979-A38E-FEDE42512EE3}" destId="{E42BECB0-5788-4C97-9333-F590D53E57E5}" srcOrd="0" destOrd="0" parTransId="{6672FAC3-282C-43DC-9588-CCF8425FCFE4}" sibTransId="{519ED9F7-9E63-403B-8E4B-81B5D05ECAE8}"/>
    <dgm:cxn modelId="{C3635BFA-7D29-415E-9933-927803C2BBCF}" type="presOf" srcId="{C0FBDD19-6461-4826-A1C0-2FABC7E1CD4D}" destId="{113A950B-8FE8-4A08-860E-CD593AD34C54}" srcOrd="0" destOrd="0" presId="urn:microsoft.com/office/officeart/2005/8/layout/hierarchy6"/>
    <dgm:cxn modelId="{943FE5E9-B7E2-4B2A-B904-F21E6086B854}" srcId="{FDBE1448-147E-4ABB-9149-4F0023F572C9}" destId="{1BEAD439-82D7-43BE-9169-6CBA758AF53A}" srcOrd="0" destOrd="0" parTransId="{44B1FC7F-6869-406D-A109-3BA173A37F1E}" sibTransId="{2E549888-7E21-4A69-9735-C4179BED9B56}"/>
    <dgm:cxn modelId="{D6B6D78B-1AC7-48FA-93F5-6EC0A51FB594}" type="presOf" srcId="{14C9569A-087E-499A-A983-AAEEA8A7E722}" destId="{2639FA81-7797-48D9-A243-9ACD47DC8D07}" srcOrd="0" destOrd="0" presId="urn:microsoft.com/office/officeart/2005/8/layout/hierarchy6"/>
    <dgm:cxn modelId="{E40FAB2D-D879-4ED7-87B3-202E116569A0}" type="presOf" srcId="{C0F51139-A63A-4D12-9F99-8B15FADBABD9}" destId="{AEFA8F79-3638-4323-BDCF-7CF41D188D34}" srcOrd="0" destOrd="0" presId="urn:microsoft.com/office/officeart/2005/8/layout/hierarchy6"/>
    <dgm:cxn modelId="{B6C2FE2D-4654-4E5B-834A-CB91E6A68145}" type="presOf" srcId="{8AD1F3E4-BF31-4692-A121-440DE8B5E4ED}" destId="{643E2F4B-CB0E-4F46-8B7C-A198314E25EC}" srcOrd="0" destOrd="0" presId="urn:microsoft.com/office/officeart/2005/8/layout/hierarchy6"/>
    <dgm:cxn modelId="{B6A79B4C-8DA9-46B3-9A10-2C23694B3665}" srcId="{656AB6F9-9845-4051-BEB1-4A1362CFBAB5}" destId="{505673D9-31ED-4CD3-80F9-871317C8B292}" srcOrd="2" destOrd="0" parTransId="{14C9569A-087E-499A-A983-AAEEA8A7E722}" sibTransId="{91E32E11-7118-4EB6-B78C-E5D4E79EAEA5}"/>
    <dgm:cxn modelId="{AA777783-98C2-4FBA-B4B3-05339231F6F5}" srcId="{8A82AEA9-B89D-4D1F-B638-25CCCC03AFAA}" destId="{47D1F58C-F51B-4979-A38E-FEDE42512EE3}" srcOrd="0" destOrd="0" parTransId="{828347BF-E4EE-4DAE-B584-D8062C8DA2EA}" sibTransId="{A0454C05-4B4E-4A19-B816-D7FA2A14F424}"/>
    <dgm:cxn modelId="{0627361F-255B-4687-85B0-9457364D1769}" srcId="{8A82AEA9-B89D-4D1F-B638-25CCCC03AFAA}" destId="{6C5B817C-548F-4ADF-B7A2-CE64816F56C5}" srcOrd="1" destOrd="0" parTransId="{80DE59D6-1820-420D-9739-6474AD207FC4}" sibTransId="{6992DA01-2321-4DA5-B395-3BE36095CD98}"/>
    <dgm:cxn modelId="{225839E8-3703-4B38-B99C-F845F4D0AA51}" type="presOf" srcId="{BF271605-6813-46CA-939A-12D535974499}" destId="{BDB4E080-EC1B-472B-92C1-DB7BBA077E91}" srcOrd="0" destOrd="0" presId="urn:microsoft.com/office/officeart/2005/8/layout/hierarchy6"/>
    <dgm:cxn modelId="{06F5BE8B-7F95-456B-A6BF-CAD3F49B9C97}" type="presOf" srcId="{29EF2052-9640-4A10-8822-8A41F90D1998}" destId="{61310C0B-F974-4CEA-9231-F92423B6F7B1}" srcOrd="0" destOrd="0" presId="urn:microsoft.com/office/officeart/2005/8/layout/hierarchy6"/>
    <dgm:cxn modelId="{530FC33F-CA94-467D-95F3-01804F70CDBD}" type="presOf" srcId="{FDBE1448-147E-4ABB-9149-4F0023F572C9}" destId="{02F6CA2F-A949-42CF-B998-2A88B82D88D0}" srcOrd="0" destOrd="0" presId="urn:microsoft.com/office/officeart/2005/8/layout/hierarchy6"/>
    <dgm:cxn modelId="{24AEF7EC-A2A7-442E-8F1F-03D10156CA01}" type="presOf" srcId="{6672FAC3-282C-43DC-9588-CCF8425FCFE4}" destId="{88933958-B2FF-4F0F-A6BD-2387BC472DA3}" srcOrd="0" destOrd="0" presId="urn:microsoft.com/office/officeart/2005/8/layout/hierarchy6"/>
    <dgm:cxn modelId="{25424119-825B-4ED7-878A-F8355F73E4ED}" type="presOf" srcId="{76C1C209-D511-40A8-9CEB-9BD5404C8E1E}" destId="{D075F536-E107-4AED-9D50-439AD7DD3825}" srcOrd="0" destOrd="0" presId="urn:microsoft.com/office/officeart/2005/8/layout/hierarchy6"/>
    <dgm:cxn modelId="{64748E38-020C-45FE-9B60-9883D90DAFFC}" srcId="{656AB6F9-9845-4051-BEB1-4A1362CFBAB5}" destId="{FDBE1448-147E-4ABB-9149-4F0023F572C9}" srcOrd="3" destOrd="0" parTransId="{5AA3CF45-2CAC-4DC4-BE90-349362C17580}" sibTransId="{8DC5877A-F6EC-4D3A-B457-FB7EF239FA58}"/>
    <dgm:cxn modelId="{EEC37999-5096-4199-9AF8-1C4716559443}" type="presOf" srcId="{5AA3CF45-2CAC-4DC4-BE90-349362C17580}" destId="{1DCA2E65-D6B7-4C01-B35D-27C616C177E1}" srcOrd="0" destOrd="0" presId="urn:microsoft.com/office/officeart/2005/8/layout/hierarchy6"/>
    <dgm:cxn modelId="{4CFDEB2B-9820-48B1-8FC2-B6EF88264F10}" type="presOf" srcId="{1B97FF04-D1CF-414F-BD6D-D90AE4E118F1}" destId="{557C3E86-1332-4CC8-A386-2A83BE8673C5}" srcOrd="0" destOrd="0" presId="urn:microsoft.com/office/officeart/2005/8/layout/hierarchy6"/>
    <dgm:cxn modelId="{EA5AB19E-430A-494E-8308-5EB1066336C5}" type="presOf" srcId="{656AB6F9-9845-4051-BEB1-4A1362CFBAB5}" destId="{69CE8305-1452-456A-B03E-3940F2A9C981}" srcOrd="0" destOrd="0" presId="urn:microsoft.com/office/officeart/2005/8/layout/hierarchy6"/>
    <dgm:cxn modelId="{BE3ECB52-C5D9-42BF-B86F-0806134D9A8E}" type="presOf" srcId="{1B97FF04-D1CF-414F-BD6D-D90AE4E118F1}" destId="{3E1EAD32-0AC8-4A81-B266-205D8A144AAB}" srcOrd="1" destOrd="0" presId="urn:microsoft.com/office/officeart/2005/8/layout/hierarchy6"/>
    <dgm:cxn modelId="{147786B8-1A65-4CAB-A451-6A8204694A99}" type="presOf" srcId="{7AADEA08-219B-4440-A79D-5881349A6EFF}" destId="{6EE1124B-C06E-4F88-AA85-AA1F561AC768}" srcOrd="0" destOrd="0" presId="urn:microsoft.com/office/officeart/2005/8/layout/hierarchy6"/>
    <dgm:cxn modelId="{665EC4DB-8959-4A78-9714-859CD279EFA5}" srcId="{505673D9-31ED-4CD3-80F9-871317C8B292}" destId="{3583A61C-879E-4E2D-957D-12E969A4ECDB}" srcOrd="0" destOrd="0" parTransId="{41649AB3-7623-4E77-ADAD-DF5943D93F97}" sibTransId="{6FCBD6EE-4630-4739-8ECD-9626E66421C8}"/>
    <dgm:cxn modelId="{D656013C-5C1F-4C29-8A73-373A35CC01FC}" srcId="{47D1F58C-F51B-4979-A38E-FEDE42512EE3}" destId="{C0FBDD19-6461-4826-A1C0-2FABC7E1CD4D}" srcOrd="2" destOrd="0" parTransId="{8AD1F3E4-BF31-4692-A121-440DE8B5E4ED}" sibTransId="{7E190EE5-B736-4205-8E48-95978548AE81}"/>
    <dgm:cxn modelId="{CD4B67AB-35FD-422E-94A3-1D6D5D4101F1}" type="presOf" srcId="{E42BECB0-5788-4C97-9333-F590D53E57E5}" destId="{555BC26F-AC95-4E17-A910-4CDCE7BE8C02}" srcOrd="0" destOrd="0" presId="urn:microsoft.com/office/officeart/2005/8/layout/hierarchy6"/>
    <dgm:cxn modelId="{7133A52C-232E-4633-97AE-7B9ABE5C8421}" type="presOf" srcId="{9EF5F08A-C493-44DE-BBE1-DE5C042D597C}" destId="{E470BB6B-3994-468C-8499-383AA5CE1C3D}" srcOrd="0" destOrd="0" presId="urn:microsoft.com/office/officeart/2005/8/layout/hierarchy6"/>
    <dgm:cxn modelId="{C1889DDF-8E16-4930-A912-A0D862352888}" srcId="{FDBE1448-147E-4ABB-9149-4F0023F572C9}" destId="{C8DF9DDE-8DA9-4224-9563-B2FBDCE31906}" srcOrd="1" destOrd="0" parTransId="{2FAD572E-A154-4CBE-9623-012656BA2CB6}" sibTransId="{BEFD37E3-98AE-453F-8976-620193E1CA07}"/>
    <dgm:cxn modelId="{9803F34D-26E8-4B6D-BF06-EDFEC523F988}" type="presOf" srcId="{505673D9-31ED-4CD3-80F9-871317C8B292}" destId="{D3517E9D-2803-410D-A836-5C86B9D0573C}" srcOrd="0" destOrd="0" presId="urn:microsoft.com/office/officeart/2005/8/layout/hierarchy6"/>
    <dgm:cxn modelId="{745735EF-FA24-423D-9CA2-B3F3A2675962}" type="presOf" srcId="{850A6696-638C-4E3F-92EC-C5128A1A62A0}" destId="{537D174A-CAD1-4B57-92B1-39481BF3BDF2}" srcOrd="0" destOrd="0" presId="urn:microsoft.com/office/officeart/2005/8/layout/hierarchy6"/>
    <dgm:cxn modelId="{2BDA3539-A699-40D8-8C26-96DCCB994920}" type="presOf" srcId="{EC51CDB6-C581-48C0-B72E-E2A9F7C3635A}" destId="{7CB87BFD-766A-4ADD-8F66-9831DE971F11}" srcOrd="0" destOrd="0" presId="urn:microsoft.com/office/officeart/2005/8/layout/hierarchy6"/>
    <dgm:cxn modelId="{A55EC8B1-CE5F-4D88-A9BA-1BD1B663C1C6}" type="presOf" srcId="{C35A850D-17D2-4EB1-8764-A0CC2DE649B8}" destId="{E947D157-616F-4C1D-9D5C-4839BC172A16}" srcOrd="0" destOrd="0" presId="urn:microsoft.com/office/officeart/2005/8/layout/hierarchy6"/>
    <dgm:cxn modelId="{551C1E52-A614-47DF-9A27-9986639D7425}" type="presOf" srcId="{6C5B817C-548F-4ADF-B7A2-CE64816F56C5}" destId="{61301E39-B347-40B0-8E13-8B5F0B517659}" srcOrd="1" destOrd="0" presId="urn:microsoft.com/office/officeart/2005/8/layout/hierarchy6"/>
    <dgm:cxn modelId="{FF84D4B3-AB7D-4BEE-9B55-40CA672BAB8E}" type="presOf" srcId="{47D1F58C-F51B-4979-A38E-FEDE42512EE3}" destId="{AB0EAF70-BE45-4A35-8BA7-ABBD69CB2F25}" srcOrd="0" destOrd="0" presId="urn:microsoft.com/office/officeart/2005/8/layout/hierarchy6"/>
    <dgm:cxn modelId="{4F461FF8-CE70-4709-83E5-840869902767}" type="presOf" srcId="{44B1FC7F-6869-406D-A109-3BA173A37F1E}" destId="{56FB141B-574E-45FC-8E4A-26402FDC5D87}" srcOrd="0" destOrd="0" presId="urn:microsoft.com/office/officeart/2005/8/layout/hierarchy6"/>
    <dgm:cxn modelId="{6732AF35-1560-4513-B818-E9677996B5FC}" type="presParOf" srcId="{3A9BF3A8-3545-499B-B541-91CFC34A1D34}" destId="{22187F7E-9750-479E-99DA-1DDFED0DBBDD}" srcOrd="0" destOrd="0" presId="urn:microsoft.com/office/officeart/2005/8/layout/hierarchy6"/>
    <dgm:cxn modelId="{9ACFADB4-7B52-4858-AD5E-5A4E20524003}" type="presParOf" srcId="{22187F7E-9750-479E-99DA-1DDFED0DBBDD}" destId="{D7259374-8F86-4A9F-BD1C-D4D7CADA9B8B}" srcOrd="0" destOrd="0" presId="urn:microsoft.com/office/officeart/2005/8/layout/hierarchy6"/>
    <dgm:cxn modelId="{503AD783-E9FE-4666-98D1-95E7AB78AC47}" type="presParOf" srcId="{22187F7E-9750-479E-99DA-1DDFED0DBBDD}" destId="{5EA58878-42F0-42DA-A78C-8ADBE2796DE9}" srcOrd="1" destOrd="0" presId="urn:microsoft.com/office/officeart/2005/8/layout/hierarchy6"/>
    <dgm:cxn modelId="{C93FF654-37BF-4765-996A-78354D34CD69}" type="presParOf" srcId="{5EA58878-42F0-42DA-A78C-8ADBE2796DE9}" destId="{BE95F705-879E-4383-9152-6B9BDCDB6217}" srcOrd="0" destOrd="0" presId="urn:microsoft.com/office/officeart/2005/8/layout/hierarchy6"/>
    <dgm:cxn modelId="{31656F88-A0C0-48DA-8F52-3715FF696808}" type="presParOf" srcId="{BE95F705-879E-4383-9152-6B9BDCDB6217}" destId="{AB0EAF70-BE45-4A35-8BA7-ABBD69CB2F25}" srcOrd="0" destOrd="0" presId="urn:microsoft.com/office/officeart/2005/8/layout/hierarchy6"/>
    <dgm:cxn modelId="{84D61C51-BFBB-4C58-B63A-8930202AD5BF}" type="presParOf" srcId="{BE95F705-879E-4383-9152-6B9BDCDB6217}" destId="{674702E0-4BFC-4E7C-B894-CB79F592A078}" srcOrd="1" destOrd="0" presId="urn:microsoft.com/office/officeart/2005/8/layout/hierarchy6"/>
    <dgm:cxn modelId="{D3D985C7-E40D-46F4-9AAE-E478E833E4AD}" type="presParOf" srcId="{674702E0-4BFC-4E7C-B894-CB79F592A078}" destId="{88933958-B2FF-4F0F-A6BD-2387BC472DA3}" srcOrd="0" destOrd="0" presId="urn:microsoft.com/office/officeart/2005/8/layout/hierarchy6"/>
    <dgm:cxn modelId="{49FD75BB-29C7-4E00-B4A3-A4748B8B3D16}" type="presParOf" srcId="{674702E0-4BFC-4E7C-B894-CB79F592A078}" destId="{E95447D2-01C0-4031-BB93-EF6C0D349935}" srcOrd="1" destOrd="0" presId="urn:microsoft.com/office/officeart/2005/8/layout/hierarchy6"/>
    <dgm:cxn modelId="{9D244155-2037-4BA6-A6AD-2FD2A619CE2E}" type="presParOf" srcId="{E95447D2-01C0-4031-BB93-EF6C0D349935}" destId="{555BC26F-AC95-4E17-A910-4CDCE7BE8C02}" srcOrd="0" destOrd="0" presId="urn:microsoft.com/office/officeart/2005/8/layout/hierarchy6"/>
    <dgm:cxn modelId="{D7928F13-1C4D-4B74-8436-B86F3BA16910}" type="presParOf" srcId="{E95447D2-01C0-4031-BB93-EF6C0D349935}" destId="{4F6F89C6-BCDE-42B7-B799-E38B8BE805EE}" srcOrd="1" destOrd="0" presId="urn:microsoft.com/office/officeart/2005/8/layout/hierarchy6"/>
    <dgm:cxn modelId="{5F540D28-0E6E-46EC-A7DB-F5DF5FF008E3}" type="presParOf" srcId="{674702E0-4BFC-4E7C-B894-CB79F592A078}" destId="{61310C0B-F974-4CEA-9231-F92423B6F7B1}" srcOrd="2" destOrd="0" presId="urn:microsoft.com/office/officeart/2005/8/layout/hierarchy6"/>
    <dgm:cxn modelId="{54455451-0404-4BC2-9DEF-2DCADB285BBC}" type="presParOf" srcId="{674702E0-4BFC-4E7C-B894-CB79F592A078}" destId="{88053A99-A339-409C-9FAB-393C70708DD3}" srcOrd="3" destOrd="0" presId="urn:microsoft.com/office/officeart/2005/8/layout/hierarchy6"/>
    <dgm:cxn modelId="{AECDD5F2-0B57-4CF9-8CD2-E64E4853D66E}" type="presParOf" srcId="{88053A99-A339-409C-9FAB-393C70708DD3}" destId="{69CE8305-1452-456A-B03E-3940F2A9C981}" srcOrd="0" destOrd="0" presId="urn:microsoft.com/office/officeart/2005/8/layout/hierarchy6"/>
    <dgm:cxn modelId="{298E7C91-5243-48F0-A060-C8368702854D}" type="presParOf" srcId="{88053A99-A339-409C-9FAB-393C70708DD3}" destId="{53B50246-C13B-4CCD-9AD9-87FA31C5C1A8}" srcOrd="1" destOrd="0" presId="urn:microsoft.com/office/officeart/2005/8/layout/hierarchy6"/>
    <dgm:cxn modelId="{12EA2A0C-E60C-41D8-A1A5-55EFEF5300B0}" type="presParOf" srcId="{53B50246-C13B-4CCD-9AD9-87FA31C5C1A8}" destId="{A8A35CCC-BB16-413C-9021-EC178006F60F}" srcOrd="0" destOrd="0" presId="urn:microsoft.com/office/officeart/2005/8/layout/hierarchy6"/>
    <dgm:cxn modelId="{8563423B-2AD2-46D5-A6FB-1D952CA4F348}" type="presParOf" srcId="{53B50246-C13B-4CCD-9AD9-87FA31C5C1A8}" destId="{EE3BC56C-B7FA-430E-B455-6B8BEF65D109}" srcOrd="1" destOrd="0" presId="urn:microsoft.com/office/officeart/2005/8/layout/hierarchy6"/>
    <dgm:cxn modelId="{4A9F39B9-F203-474D-BE24-19F2A7FDBC78}" type="presParOf" srcId="{EE3BC56C-B7FA-430E-B455-6B8BEF65D109}" destId="{E470BB6B-3994-468C-8499-383AA5CE1C3D}" srcOrd="0" destOrd="0" presId="urn:microsoft.com/office/officeart/2005/8/layout/hierarchy6"/>
    <dgm:cxn modelId="{D6D7F125-D47A-46F3-BD11-86B6E855BADB}" type="presParOf" srcId="{EE3BC56C-B7FA-430E-B455-6B8BEF65D109}" destId="{FF213974-18E5-45AB-8EEE-3124D316124C}" srcOrd="1" destOrd="0" presId="urn:microsoft.com/office/officeart/2005/8/layout/hierarchy6"/>
    <dgm:cxn modelId="{72525FE2-DE1D-4005-96FC-4BEC3D5532FE}" type="presParOf" srcId="{53B50246-C13B-4CCD-9AD9-87FA31C5C1A8}" destId="{2ACD28E2-A84B-44A2-BB11-BC9A9D38B0A6}" srcOrd="2" destOrd="0" presId="urn:microsoft.com/office/officeart/2005/8/layout/hierarchy6"/>
    <dgm:cxn modelId="{5319CE13-1A28-4A22-ACCE-AFEE9C09990E}" type="presParOf" srcId="{53B50246-C13B-4CCD-9AD9-87FA31C5C1A8}" destId="{47455144-8FC1-4C29-923D-3338EB3D1925}" srcOrd="3" destOrd="0" presId="urn:microsoft.com/office/officeart/2005/8/layout/hierarchy6"/>
    <dgm:cxn modelId="{DBB214CD-ECE5-4C53-A01B-C5892C1DBC0F}" type="presParOf" srcId="{47455144-8FC1-4C29-923D-3338EB3D1925}" destId="{AEFA8F79-3638-4323-BDCF-7CF41D188D34}" srcOrd="0" destOrd="0" presId="urn:microsoft.com/office/officeart/2005/8/layout/hierarchy6"/>
    <dgm:cxn modelId="{751230C9-E73B-43A7-B8FB-B860FA6DD4EE}" type="presParOf" srcId="{47455144-8FC1-4C29-923D-3338EB3D1925}" destId="{48AEDE33-2261-4424-80E8-854833FD7D8C}" srcOrd="1" destOrd="0" presId="urn:microsoft.com/office/officeart/2005/8/layout/hierarchy6"/>
    <dgm:cxn modelId="{FC12F7AB-ABB3-4DC5-AA3F-25FF11B399A3}" type="presParOf" srcId="{48AEDE33-2261-4424-80E8-854833FD7D8C}" destId="{7CB87BFD-766A-4ADD-8F66-9831DE971F11}" srcOrd="0" destOrd="0" presId="urn:microsoft.com/office/officeart/2005/8/layout/hierarchy6"/>
    <dgm:cxn modelId="{6A55D9BB-3A3A-4B28-8704-58C4E3A4EFD2}" type="presParOf" srcId="{48AEDE33-2261-4424-80E8-854833FD7D8C}" destId="{E347B56B-B306-4D3C-9C99-986930BBCF2F}" srcOrd="1" destOrd="0" presId="urn:microsoft.com/office/officeart/2005/8/layout/hierarchy6"/>
    <dgm:cxn modelId="{956E45B0-B1E1-4E4F-95A5-2D93201BF4C1}" type="presParOf" srcId="{E347B56B-B306-4D3C-9C99-986930BBCF2F}" destId="{6EE1124B-C06E-4F88-AA85-AA1F561AC768}" srcOrd="0" destOrd="0" presId="urn:microsoft.com/office/officeart/2005/8/layout/hierarchy6"/>
    <dgm:cxn modelId="{ADA9AB2E-4948-41F5-A933-7C6C8A3B2A58}" type="presParOf" srcId="{E347B56B-B306-4D3C-9C99-986930BBCF2F}" destId="{0A6C87BE-683F-41DA-8D36-C2D650A402F5}" srcOrd="1" destOrd="0" presId="urn:microsoft.com/office/officeart/2005/8/layout/hierarchy6"/>
    <dgm:cxn modelId="{2D85CF8B-5E00-4937-9C1B-1E2EEA83C300}" type="presParOf" srcId="{48AEDE33-2261-4424-80E8-854833FD7D8C}" destId="{BDB4E080-EC1B-472B-92C1-DB7BBA077E91}" srcOrd="2" destOrd="0" presId="urn:microsoft.com/office/officeart/2005/8/layout/hierarchy6"/>
    <dgm:cxn modelId="{44139CCB-4E4B-4658-AEB4-D1B70FAAA827}" type="presParOf" srcId="{48AEDE33-2261-4424-80E8-854833FD7D8C}" destId="{D9FF1DDE-7EDE-4D9F-9922-E89A664EF495}" srcOrd="3" destOrd="0" presId="urn:microsoft.com/office/officeart/2005/8/layout/hierarchy6"/>
    <dgm:cxn modelId="{5B8FEB6B-E12D-46FE-82C7-59F1EBA39F19}" type="presParOf" srcId="{D9FF1DDE-7EDE-4D9F-9922-E89A664EF495}" destId="{986349CD-D42F-4C63-B16D-103B54EFB387}" srcOrd="0" destOrd="0" presId="urn:microsoft.com/office/officeart/2005/8/layout/hierarchy6"/>
    <dgm:cxn modelId="{F06D4CD4-3D86-4945-9007-55A6BC6C8BDB}" type="presParOf" srcId="{D9FF1DDE-7EDE-4D9F-9922-E89A664EF495}" destId="{E5709C63-4969-4BDB-BE28-2560ABB19FEC}" srcOrd="1" destOrd="0" presId="urn:microsoft.com/office/officeart/2005/8/layout/hierarchy6"/>
    <dgm:cxn modelId="{5F81A075-F282-4C71-B6F0-8BFC938B7A5B}" type="presParOf" srcId="{53B50246-C13B-4CCD-9AD9-87FA31C5C1A8}" destId="{2639FA81-7797-48D9-A243-9ACD47DC8D07}" srcOrd="4" destOrd="0" presId="urn:microsoft.com/office/officeart/2005/8/layout/hierarchy6"/>
    <dgm:cxn modelId="{580645D1-37AB-4D86-AEBA-E96218BEA030}" type="presParOf" srcId="{53B50246-C13B-4CCD-9AD9-87FA31C5C1A8}" destId="{032971A4-EA8E-4559-B19E-37427BA616F3}" srcOrd="5" destOrd="0" presId="urn:microsoft.com/office/officeart/2005/8/layout/hierarchy6"/>
    <dgm:cxn modelId="{E820CDAE-0ECA-4884-A7DB-5361BC30F59C}" type="presParOf" srcId="{032971A4-EA8E-4559-B19E-37427BA616F3}" destId="{D3517E9D-2803-410D-A836-5C86B9D0573C}" srcOrd="0" destOrd="0" presId="urn:microsoft.com/office/officeart/2005/8/layout/hierarchy6"/>
    <dgm:cxn modelId="{47C1BCA8-A7B0-4BCE-A238-B26C12237468}" type="presParOf" srcId="{032971A4-EA8E-4559-B19E-37427BA616F3}" destId="{BE656ADB-C7EB-41AB-AE91-3A402031036D}" srcOrd="1" destOrd="0" presId="urn:microsoft.com/office/officeart/2005/8/layout/hierarchy6"/>
    <dgm:cxn modelId="{DB2DE981-78D4-484F-B225-1A763FD499DA}" type="presParOf" srcId="{BE656ADB-C7EB-41AB-AE91-3A402031036D}" destId="{CFCA4357-C3DE-4F3D-BAE2-29EEF39B02B1}" srcOrd="0" destOrd="0" presId="urn:microsoft.com/office/officeart/2005/8/layout/hierarchy6"/>
    <dgm:cxn modelId="{6914175F-9EF2-4BA8-867C-559D43BA79FD}" type="presParOf" srcId="{BE656ADB-C7EB-41AB-AE91-3A402031036D}" destId="{D869E42F-8932-4D2B-9D24-C88F92ABD392}" srcOrd="1" destOrd="0" presId="urn:microsoft.com/office/officeart/2005/8/layout/hierarchy6"/>
    <dgm:cxn modelId="{F7DAE8B1-2069-487D-8DAB-A31818984813}" type="presParOf" srcId="{D869E42F-8932-4D2B-9D24-C88F92ABD392}" destId="{6E210E8F-DED0-4131-B5D8-F09C7A4768FB}" srcOrd="0" destOrd="0" presId="urn:microsoft.com/office/officeart/2005/8/layout/hierarchy6"/>
    <dgm:cxn modelId="{0D396E4C-092C-4DBC-966D-FCF99B7C9590}" type="presParOf" srcId="{D869E42F-8932-4D2B-9D24-C88F92ABD392}" destId="{A7535C74-704B-4612-839A-9AFEA6DAD22C}" srcOrd="1" destOrd="0" presId="urn:microsoft.com/office/officeart/2005/8/layout/hierarchy6"/>
    <dgm:cxn modelId="{BA4A6194-5009-43DB-930F-72EADFFDF121}" type="presParOf" srcId="{BE656ADB-C7EB-41AB-AE91-3A402031036D}" destId="{E947D157-616F-4C1D-9D5C-4839BC172A16}" srcOrd="2" destOrd="0" presId="urn:microsoft.com/office/officeart/2005/8/layout/hierarchy6"/>
    <dgm:cxn modelId="{227DE38A-250F-4BD4-BF20-31597D256BEA}" type="presParOf" srcId="{BE656ADB-C7EB-41AB-AE91-3A402031036D}" destId="{FE9B052B-73BA-4FE4-8FF1-78CDF309F091}" srcOrd="3" destOrd="0" presId="urn:microsoft.com/office/officeart/2005/8/layout/hierarchy6"/>
    <dgm:cxn modelId="{F90717F8-0BA0-405F-A647-4D4959B38671}" type="presParOf" srcId="{FE9B052B-73BA-4FE4-8FF1-78CDF309F091}" destId="{537D174A-CAD1-4B57-92B1-39481BF3BDF2}" srcOrd="0" destOrd="0" presId="urn:microsoft.com/office/officeart/2005/8/layout/hierarchy6"/>
    <dgm:cxn modelId="{9CE04202-8288-47B8-B4D3-D20F7374B9A3}" type="presParOf" srcId="{FE9B052B-73BA-4FE4-8FF1-78CDF309F091}" destId="{7D563D0D-27EA-4E56-A0AC-9BDBE33C9033}" srcOrd="1" destOrd="0" presId="urn:microsoft.com/office/officeart/2005/8/layout/hierarchy6"/>
    <dgm:cxn modelId="{E42EDA94-F8D1-402D-8CD8-6D59C8269563}" type="presParOf" srcId="{53B50246-C13B-4CCD-9AD9-87FA31C5C1A8}" destId="{1DCA2E65-D6B7-4C01-B35D-27C616C177E1}" srcOrd="6" destOrd="0" presId="urn:microsoft.com/office/officeart/2005/8/layout/hierarchy6"/>
    <dgm:cxn modelId="{F497A978-7DFD-4C48-A16A-A0D7BA936272}" type="presParOf" srcId="{53B50246-C13B-4CCD-9AD9-87FA31C5C1A8}" destId="{F572AF53-2162-4185-8995-92C7E6F1783C}" srcOrd="7" destOrd="0" presId="urn:microsoft.com/office/officeart/2005/8/layout/hierarchy6"/>
    <dgm:cxn modelId="{F74A93E1-2441-4A5A-A9D2-DAAF9F77076D}" type="presParOf" srcId="{F572AF53-2162-4185-8995-92C7E6F1783C}" destId="{02F6CA2F-A949-42CF-B998-2A88B82D88D0}" srcOrd="0" destOrd="0" presId="urn:microsoft.com/office/officeart/2005/8/layout/hierarchy6"/>
    <dgm:cxn modelId="{49E1AE37-5A9D-4871-A40C-9CF802EE17FE}" type="presParOf" srcId="{F572AF53-2162-4185-8995-92C7E6F1783C}" destId="{626A20CE-EA00-454D-A030-D1ADBBF22149}" srcOrd="1" destOrd="0" presId="urn:microsoft.com/office/officeart/2005/8/layout/hierarchy6"/>
    <dgm:cxn modelId="{8B1E3AF3-658A-4C20-8970-923AFC9DD236}" type="presParOf" srcId="{626A20CE-EA00-454D-A030-D1ADBBF22149}" destId="{56FB141B-574E-45FC-8E4A-26402FDC5D87}" srcOrd="0" destOrd="0" presId="urn:microsoft.com/office/officeart/2005/8/layout/hierarchy6"/>
    <dgm:cxn modelId="{C9AB0CE8-6D50-448E-A43B-D1977A1B584D}" type="presParOf" srcId="{626A20CE-EA00-454D-A030-D1ADBBF22149}" destId="{1AB676EF-BD7E-4EAC-B0AE-CA583BC68B54}" srcOrd="1" destOrd="0" presId="urn:microsoft.com/office/officeart/2005/8/layout/hierarchy6"/>
    <dgm:cxn modelId="{57555409-08C2-495E-B482-6FF2723031AE}" type="presParOf" srcId="{1AB676EF-BD7E-4EAC-B0AE-CA583BC68B54}" destId="{34976969-8D8D-40BD-9D7F-6AC67D97B0D1}" srcOrd="0" destOrd="0" presId="urn:microsoft.com/office/officeart/2005/8/layout/hierarchy6"/>
    <dgm:cxn modelId="{F29BD886-FAD1-4A48-AE99-7A1E14C8FA56}" type="presParOf" srcId="{1AB676EF-BD7E-4EAC-B0AE-CA583BC68B54}" destId="{9EB4406A-582E-465F-AA2E-EE354F259A40}" srcOrd="1" destOrd="0" presId="urn:microsoft.com/office/officeart/2005/8/layout/hierarchy6"/>
    <dgm:cxn modelId="{6289D03D-91F0-4527-BCA0-3BC528792404}" type="presParOf" srcId="{626A20CE-EA00-454D-A030-D1ADBBF22149}" destId="{8F25C79D-8223-448A-8181-FBCF62AFDE6E}" srcOrd="2" destOrd="0" presId="urn:microsoft.com/office/officeart/2005/8/layout/hierarchy6"/>
    <dgm:cxn modelId="{40ECE159-7862-4309-BE41-A750F13B15B4}" type="presParOf" srcId="{626A20CE-EA00-454D-A030-D1ADBBF22149}" destId="{FD4BABF9-2104-4886-BB96-D55DBCB668EC}" srcOrd="3" destOrd="0" presId="urn:microsoft.com/office/officeart/2005/8/layout/hierarchy6"/>
    <dgm:cxn modelId="{99046E85-CBB1-4DEE-8624-60FAF0F3839E}" type="presParOf" srcId="{FD4BABF9-2104-4886-BB96-D55DBCB668EC}" destId="{9A01FBD5-8226-4D3B-8D7F-74AACB35CF2A}" srcOrd="0" destOrd="0" presId="urn:microsoft.com/office/officeart/2005/8/layout/hierarchy6"/>
    <dgm:cxn modelId="{3962F837-6B82-414A-91A8-EAD2D7CCF433}" type="presParOf" srcId="{FD4BABF9-2104-4886-BB96-D55DBCB668EC}" destId="{1C291663-FB71-43A4-8C0D-933D196ED997}" srcOrd="1" destOrd="0" presId="urn:microsoft.com/office/officeart/2005/8/layout/hierarchy6"/>
    <dgm:cxn modelId="{3C0BE121-5641-41A5-91C2-3962A37C78E9}" type="presParOf" srcId="{674702E0-4BFC-4E7C-B894-CB79F592A078}" destId="{643E2F4B-CB0E-4F46-8B7C-A198314E25EC}" srcOrd="4" destOrd="0" presId="urn:microsoft.com/office/officeart/2005/8/layout/hierarchy6"/>
    <dgm:cxn modelId="{4288FC74-4FD4-401B-9F04-0A0BDF721A9E}" type="presParOf" srcId="{674702E0-4BFC-4E7C-B894-CB79F592A078}" destId="{D13A36A7-D87D-4B03-B30B-501FF3A8D187}" srcOrd="5" destOrd="0" presId="urn:microsoft.com/office/officeart/2005/8/layout/hierarchy6"/>
    <dgm:cxn modelId="{5EEF0A0F-2159-4E98-A8AD-8EC905589510}" type="presParOf" srcId="{D13A36A7-D87D-4B03-B30B-501FF3A8D187}" destId="{113A950B-8FE8-4A08-860E-CD593AD34C54}" srcOrd="0" destOrd="0" presId="urn:microsoft.com/office/officeart/2005/8/layout/hierarchy6"/>
    <dgm:cxn modelId="{3D75905B-7B80-442F-9942-D40676912F64}" type="presParOf" srcId="{D13A36A7-D87D-4B03-B30B-501FF3A8D187}" destId="{7007DA8C-C8B5-4593-BB4A-C1FE384EFB76}" srcOrd="1" destOrd="0" presId="urn:microsoft.com/office/officeart/2005/8/layout/hierarchy6"/>
    <dgm:cxn modelId="{7CEFA891-4453-48AD-A4B6-1CAB599D060E}" type="presParOf" srcId="{3A9BF3A8-3545-499B-B541-91CFC34A1D34}" destId="{F8A9DFE2-D714-423C-A300-A9F687B39B8A}" srcOrd="1" destOrd="0" presId="urn:microsoft.com/office/officeart/2005/8/layout/hierarchy6"/>
    <dgm:cxn modelId="{B622DEFB-A53F-493B-A7B7-ABDDA86412F9}" type="presParOf" srcId="{F8A9DFE2-D714-423C-A300-A9F687B39B8A}" destId="{98276FA5-49A6-4170-8AC3-C576DAEF6FF9}" srcOrd="0" destOrd="0" presId="urn:microsoft.com/office/officeart/2005/8/layout/hierarchy6"/>
    <dgm:cxn modelId="{2197800B-9C74-4E69-85EF-385600682750}" type="presParOf" srcId="{98276FA5-49A6-4170-8AC3-C576DAEF6FF9}" destId="{5898A0F9-A739-4BD8-846F-F8C0D8841FF7}" srcOrd="0" destOrd="0" presId="urn:microsoft.com/office/officeart/2005/8/layout/hierarchy6"/>
    <dgm:cxn modelId="{8E797B92-C579-4CF6-B54F-043D6D9E5C9B}" type="presParOf" srcId="{98276FA5-49A6-4170-8AC3-C576DAEF6FF9}" destId="{61301E39-B347-40B0-8E13-8B5F0B517659}" srcOrd="1" destOrd="0" presId="urn:microsoft.com/office/officeart/2005/8/layout/hierarchy6"/>
    <dgm:cxn modelId="{17B3E24D-E05A-4E20-9622-69507AA67656}" type="presParOf" srcId="{F8A9DFE2-D714-423C-A300-A9F687B39B8A}" destId="{402BD2FD-7F81-4ED8-A0AB-7C0CA65E0AD7}" srcOrd="1" destOrd="0" presId="urn:microsoft.com/office/officeart/2005/8/layout/hierarchy6"/>
    <dgm:cxn modelId="{794BB9AE-8DE1-42D2-B416-F3606E0A4C78}" type="presParOf" srcId="{402BD2FD-7F81-4ED8-A0AB-7C0CA65E0AD7}" destId="{85A47133-E094-4B8F-A255-B23D0E6E8443}" srcOrd="0" destOrd="0" presId="urn:microsoft.com/office/officeart/2005/8/layout/hierarchy6"/>
    <dgm:cxn modelId="{65F0D882-0FF7-4A15-80B4-B75B2B1B93A8}" type="presParOf" srcId="{F8A9DFE2-D714-423C-A300-A9F687B39B8A}" destId="{908D0501-7059-4D5E-9197-541ED28FE04F}" srcOrd="2" destOrd="0" presId="urn:microsoft.com/office/officeart/2005/8/layout/hierarchy6"/>
    <dgm:cxn modelId="{B0493B56-7659-4EA4-9283-4C86EBA98F08}" type="presParOf" srcId="{908D0501-7059-4D5E-9197-541ED28FE04F}" destId="{BFFE45C1-B561-430A-891C-549E4647FEC7}" srcOrd="0" destOrd="0" presId="urn:microsoft.com/office/officeart/2005/8/layout/hierarchy6"/>
    <dgm:cxn modelId="{D9F5711F-816C-4B99-96BE-E2CA85843D98}" type="presParOf" srcId="{908D0501-7059-4D5E-9197-541ED28FE04F}" destId="{6EF82F2B-64D7-43D1-8B66-16F0797AAA13}" srcOrd="1" destOrd="0" presId="urn:microsoft.com/office/officeart/2005/8/layout/hierarchy6"/>
    <dgm:cxn modelId="{8D95A84D-7966-46D4-BF1C-C700498A2B19}" type="presParOf" srcId="{F8A9DFE2-D714-423C-A300-A9F687B39B8A}" destId="{85369C11-1D39-462A-89B0-3E77561A65C7}" srcOrd="3" destOrd="0" presId="urn:microsoft.com/office/officeart/2005/8/layout/hierarchy6"/>
    <dgm:cxn modelId="{EDE318CD-856B-4550-A44B-A86AF44246CA}" type="presParOf" srcId="{85369C11-1D39-462A-89B0-3E77561A65C7}" destId="{353A70A3-B3AC-4B74-B8EA-6FA4ED6B41BB}" srcOrd="0" destOrd="0" presId="urn:microsoft.com/office/officeart/2005/8/layout/hierarchy6"/>
    <dgm:cxn modelId="{3EB21EE1-D886-4745-904B-93EE4808944D}" type="presParOf" srcId="{F8A9DFE2-D714-423C-A300-A9F687B39B8A}" destId="{B21CCF78-7387-47EC-BDE6-D3FF1A688BA0}" srcOrd="4" destOrd="0" presId="urn:microsoft.com/office/officeart/2005/8/layout/hierarchy6"/>
    <dgm:cxn modelId="{6CAFE679-68D9-447D-8F89-920E97C13477}" type="presParOf" srcId="{B21CCF78-7387-47EC-BDE6-D3FF1A688BA0}" destId="{557C3E86-1332-4CC8-A386-2A83BE8673C5}" srcOrd="0" destOrd="0" presId="urn:microsoft.com/office/officeart/2005/8/layout/hierarchy6"/>
    <dgm:cxn modelId="{54B2AD87-F223-4402-97EA-105CF0E99AFE}" type="presParOf" srcId="{B21CCF78-7387-47EC-BDE6-D3FF1A688BA0}" destId="{3E1EAD32-0AC8-4A81-B266-205D8A144AAB}" srcOrd="1" destOrd="0" presId="urn:microsoft.com/office/officeart/2005/8/layout/hierarchy6"/>
    <dgm:cxn modelId="{2B1E07DC-F4B1-484D-8D6A-20C773E2AFB9}" type="presParOf" srcId="{F8A9DFE2-D714-423C-A300-A9F687B39B8A}" destId="{60C143DF-0036-405A-8747-C002B78AC46F}" srcOrd="5" destOrd="0" presId="urn:microsoft.com/office/officeart/2005/8/layout/hierarchy6"/>
    <dgm:cxn modelId="{92C1ED70-46E7-41B8-BF9E-A506C86B9820}" type="presParOf" srcId="{60C143DF-0036-405A-8747-C002B78AC46F}" destId="{ACBCBC1D-443D-4E20-837E-0B291B0B0185}" srcOrd="0" destOrd="0" presId="urn:microsoft.com/office/officeart/2005/8/layout/hierarchy6"/>
    <dgm:cxn modelId="{66FA9D27-AC2C-46FB-B98F-BF9D3287BABC}" type="presParOf" srcId="{F8A9DFE2-D714-423C-A300-A9F687B39B8A}" destId="{06C1F607-8459-4FDD-8E70-363A163D647F}" srcOrd="6" destOrd="0" presId="urn:microsoft.com/office/officeart/2005/8/layout/hierarchy6"/>
    <dgm:cxn modelId="{4AB43541-189F-4529-9453-37BB2E8A4BE9}" type="presParOf" srcId="{06C1F607-8459-4FDD-8E70-363A163D647F}" destId="{D075F536-E107-4AED-9D50-439AD7DD3825}" srcOrd="0" destOrd="0" presId="urn:microsoft.com/office/officeart/2005/8/layout/hierarchy6"/>
    <dgm:cxn modelId="{81444644-FE36-4697-8F64-6EC6D158F18B}" type="presParOf" srcId="{06C1F607-8459-4FDD-8E70-363A163D647F}" destId="{C7BF4F19-1BBB-4777-8174-4D4441B6272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6A984-C3D5-4F2F-9519-0A9E96AA4979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D8E8C6-B52F-48C9-9C20-253F68A05F0A}">
      <dgm:prSet phldrT="[文本]" custT="1"/>
      <dgm:spPr/>
      <dgm:t>
        <a:bodyPr/>
        <a:lstStyle/>
        <a:p>
          <a:r>
            <a:rPr lang="en-US" altLang="zh-CN" sz="1400" dirty="0"/>
            <a:t>FastConsole.js</a:t>
          </a:r>
          <a:endParaRPr lang="zh-CN" altLang="en-US" sz="1400" dirty="0"/>
        </a:p>
      </dgm:t>
    </dgm:pt>
    <dgm:pt modelId="{80098D4C-0F6B-48C2-9ABB-F7C2E7CACCC1}" type="parTrans" cxnId="{14D97255-F513-4709-9E8C-A0A550F684E9}">
      <dgm:prSet/>
      <dgm:spPr/>
      <dgm:t>
        <a:bodyPr/>
        <a:lstStyle/>
        <a:p>
          <a:endParaRPr lang="zh-CN" altLang="en-US"/>
        </a:p>
      </dgm:t>
    </dgm:pt>
    <dgm:pt modelId="{CCD6D021-487C-448F-865E-D8110E75D764}" type="sibTrans" cxnId="{14D97255-F513-4709-9E8C-A0A550F684E9}">
      <dgm:prSet/>
      <dgm:spPr/>
      <dgm:t>
        <a:bodyPr/>
        <a:lstStyle/>
        <a:p>
          <a:endParaRPr lang="zh-CN" altLang="en-US"/>
        </a:p>
      </dgm:t>
    </dgm:pt>
    <dgm:pt modelId="{FC03C1B4-8D0E-4A08-A3A0-09FF1633936B}">
      <dgm:prSet phldrT="[文本]" custT="1"/>
      <dgm:spPr/>
      <dgm:t>
        <a:bodyPr/>
        <a:lstStyle/>
        <a:p>
          <a:r>
            <a:rPr lang="en-US" altLang="zh-CN" sz="1400" dirty="0"/>
            <a:t>Pub</a:t>
          </a:r>
          <a:endParaRPr lang="zh-CN" altLang="en-US" sz="1400" dirty="0"/>
        </a:p>
      </dgm:t>
    </dgm:pt>
    <dgm:pt modelId="{77E60105-BEDC-4DFE-85C5-2FCA3A58D606}" type="parTrans" cxnId="{10C98C20-0DED-4FF2-A908-40F69A72B6F3}">
      <dgm:prSet custT="1"/>
      <dgm:spPr/>
      <dgm:t>
        <a:bodyPr/>
        <a:lstStyle/>
        <a:p>
          <a:endParaRPr lang="zh-CN" altLang="en-US" sz="1100"/>
        </a:p>
      </dgm:t>
    </dgm:pt>
    <dgm:pt modelId="{8AC90B0F-95FA-4530-BC53-7977FDD8950E}" type="sibTrans" cxnId="{10C98C20-0DED-4FF2-A908-40F69A72B6F3}">
      <dgm:prSet/>
      <dgm:spPr/>
      <dgm:t>
        <a:bodyPr/>
        <a:lstStyle/>
        <a:p>
          <a:endParaRPr lang="zh-CN" altLang="en-US"/>
        </a:p>
      </dgm:t>
    </dgm:pt>
    <dgm:pt modelId="{3464C262-E53E-4527-8BC5-F38D1CD296EC}">
      <dgm:prSet phldrT="[文本]" custT="1"/>
      <dgm:spPr/>
      <dgm:t>
        <a:bodyPr/>
        <a:lstStyle/>
        <a:p>
          <a:r>
            <a:rPr lang="en-US" altLang="zh-CN" sz="1400" dirty="0"/>
            <a:t>Bind</a:t>
          </a:r>
          <a:endParaRPr lang="zh-CN" altLang="en-US" sz="1400" dirty="0"/>
        </a:p>
      </dgm:t>
    </dgm:pt>
    <dgm:pt modelId="{BBAE996E-215A-4BAE-8D14-7ACAA406304D}" type="parTrans" cxnId="{4C82AE89-CD2C-4A4A-9FA1-BEDA58F5929C}">
      <dgm:prSet custT="1"/>
      <dgm:spPr/>
      <dgm:t>
        <a:bodyPr/>
        <a:lstStyle/>
        <a:p>
          <a:endParaRPr lang="zh-CN" altLang="en-US" sz="1000"/>
        </a:p>
      </dgm:t>
    </dgm:pt>
    <dgm:pt modelId="{B7D1586F-964A-4CE9-AF5B-1EA0AB3C52FE}" type="sibTrans" cxnId="{4C82AE89-CD2C-4A4A-9FA1-BEDA58F5929C}">
      <dgm:prSet/>
      <dgm:spPr/>
      <dgm:t>
        <a:bodyPr/>
        <a:lstStyle/>
        <a:p>
          <a:endParaRPr lang="zh-CN" altLang="en-US"/>
        </a:p>
      </dgm:t>
    </dgm:pt>
    <dgm:pt modelId="{FCE9E728-6217-4F2B-AD8C-277D479844CE}">
      <dgm:prSet phldrT="[文本]" custT="1"/>
      <dgm:spPr/>
      <dgm:t>
        <a:bodyPr/>
        <a:lstStyle/>
        <a:p>
          <a:r>
            <a:rPr lang="en-US" altLang="zh-CN" sz="1400" dirty="0"/>
            <a:t>Console</a:t>
          </a:r>
          <a:endParaRPr lang="zh-CN" altLang="en-US" sz="1400" dirty="0"/>
        </a:p>
      </dgm:t>
    </dgm:pt>
    <dgm:pt modelId="{F57E0126-7909-4A55-A24A-FB19C38ECDD5}" type="parTrans" cxnId="{82FBC865-6EEC-48A2-8FEF-71FAE6602FFE}">
      <dgm:prSet custT="1"/>
      <dgm:spPr/>
      <dgm:t>
        <a:bodyPr/>
        <a:lstStyle/>
        <a:p>
          <a:endParaRPr lang="zh-CN" altLang="en-US" sz="1000"/>
        </a:p>
      </dgm:t>
    </dgm:pt>
    <dgm:pt modelId="{6973A79B-0B3F-4044-9495-63F86DAB62C2}" type="sibTrans" cxnId="{82FBC865-6EEC-48A2-8FEF-71FAE6602FFE}">
      <dgm:prSet/>
      <dgm:spPr/>
      <dgm:t>
        <a:bodyPr/>
        <a:lstStyle/>
        <a:p>
          <a:endParaRPr lang="zh-CN" altLang="en-US"/>
        </a:p>
      </dgm:t>
    </dgm:pt>
    <dgm:pt modelId="{629470F9-F23B-4C60-BB76-2CF647F6040F}">
      <dgm:prSet phldrT="[文本]" custT="1"/>
      <dgm:spPr/>
      <dgm:t>
        <a:bodyPr/>
        <a:lstStyle/>
        <a:p>
          <a:r>
            <a:rPr lang="en-US" altLang="zh-CN" sz="1400" dirty="0" err="1"/>
            <a:t>Storge</a:t>
          </a:r>
          <a:endParaRPr lang="zh-CN" altLang="en-US" sz="1400" dirty="0"/>
        </a:p>
      </dgm:t>
    </dgm:pt>
    <dgm:pt modelId="{0386FC07-4599-4DB4-8E61-4A12F7FE9999}" type="parTrans" cxnId="{6675A27A-49BA-40D8-A4B1-A229D4407141}">
      <dgm:prSet custT="1"/>
      <dgm:spPr/>
      <dgm:t>
        <a:bodyPr/>
        <a:lstStyle/>
        <a:p>
          <a:endParaRPr lang="zh-CN" altLang="en-US" sz="1000"/>
        </a:p>
      </dgm:t>
    </dgm:pt>
    <dgm:pt modelId="{F0ACF621-B7B5-4678-B900-4DE51AD597DB}" type="sibTrans" cxnId="{6675A27A-49BA-40D8-A4B1-A229D4407141}">
      <dgm:prSet/>
      <dgm:spPr/>
      <dgm:t>
        <a:bodyPr/>
        <a:lstStyle/>
        <a:p>
          <a:endParaRPr lang="zh-CN" altLang="en-US"/>
        </a:p>
      </dgm:t>
    </dgm:pt>
    <dgm:pt modelId="{9BB1E660-ADFA-474A-95A6-CD42CB9A859C}">
      <dgm:prSet phldrT="[文本]" custT="1"/>
      <dgm:spPr/>
      <dgm:t>
        <a:bodyPr/>
        <a:lstStyle/>
        <a:p>
          <a:r>
            <a:rPr lang="zh-CN" altLang="en-US" sz="1400" dirty="0"/>
            <a:t>按钮监听</a:t>
          </a:r>
        </a:p>
      </dgm:t>
    </dgm:pt>
    <dgm:pt modelId="{D8AF8D68-D57C-43B0-800C-E18447441EF8}" type="parTrans" cxnId="{61CEB936-6004-4760-99A9-6AC4A10BFB80}">
      <dgm:prSet custT="1"/>
      <dgm:spPr/>
      <dgm:t>
        <a:bodyPr/>
        <a:lstStyle/>
        <a:p>
          <a:endParaRPr lang="zh-CN" altLang="en-US" sz="1000"/>
        </a:p>
      </dgm:t>
    </dgm:pt>
    <dgm:pt modelId="{1C54E17F-B61D-4E1F-B896-995DBDD7E4B4}" type="sibTrans" cxnId="{61CEB936-6004-4760-99A9-6AC4A10BFB80}">
      <dgm:prSet/>
      <dgm:spPr/>
      <dgm:t>
        <a:bodyPr/>
        <a:lstStyle/>
        <a:p>
          <a:endParaRPr lang="zh-CN" altLang="en-US"/>
        </a:p>
      </dgm:t>
    </dgm:pt>
    <dgm:pt modelId="{5EA6674F-9F02-4876-93B0-78778E3753D2}">
      <dgm:prSet phldrT="[文本]" custT="1"/>
      <dgm:spPr/>
      <dgm:t>
        <a:bodyPr/>
        <a:lstStyle/>
        <a:p>
          <a:r>
            <a:rPr lang="zh-CN" altLang="en-US" sz="1400" dirty="0"/>
            <a:t>视图接口</a:t>
          </a:r>
        </a:p>
      </dgm:t>
    </dgm:pt>
    <dgm:pt modelId="{F72B8532-F0C3-40F5-BB4E-EB18A2653FD4}" type="parTrans" cxnId="{15B777E6-E075-4A2E-B716-F6E4F5372262}">
      <dgm:prSet custT="1"/>
      <dgm:spPr/>
      <dgm:t>
        <a:bodyPr/>
        <a:lstStyle/>
        <a:p>
          <a:endParaRPr lang="zh-CN" altLang="en-US" sz="1000"/>
        </a:p>
      </dgm:t>
    </dgm:pt>
    <dgm:pt modelId="{39C04BF4-4961-4777-90DE-201897E1B073}" type="sibTrans" cxnId="{15B777E6-E075-4A2E-B716-F6E4F5372262}">
      <dgm:prSet/>
      <dgm:spPr/>
      <dgm:t>
        <a:bodyPr/>
        <a:lstStyle/>
        <a:p>
          <a:endParaRPr lang="zh-CN" altLang="en-US"/>
        </a:p>
      </dgm:t>
    </dgm:pt>
    <dgm:pt modelId="{7A611A05-C8BF-4098-9A01-201DB5EA6897}">
      <dgm:prSet phldrT="[文本]" custT="1"/>
      <dgm:spPr/>
      <dgm:t>
        <a:bodyPr/>
        <a:lstStyle/>
        <a:p>
          <a:r>
            <a:rPr lang="zh-CN" altLang="en-US" sz="1400" dirty="0"/>
            <a:t>过滤接口</a:t>
          </a:r>
        </a:p>
      </dgm:t>
    </dgm:pt>
    <dgm:pt modelId="{B7B23AD6-0E13-46F2-BAD3-7FDFED356E71}" type="parTrans" cxnId="{2623B9A4-3570-4840-8244-E61524B18CF9}">
      <dgm:prSet custT="1"/>
      <dgm:spPr/>
      <dgm:t>
        <a:bodyPr/>
        <a:lstStyle/>
        <a:p>
          <a:endParaRPr lang="zh-CN" altLang="en-US" sz="1000"/>
        </a:p>
      </dgm:t>
    </dgm:pt>
    <dgm:pt modelId="{7740CA99-9920-4592-A05C-B427E063692F}" type="sibTrans" cxnId="{2623B9A4-3570-4840-8244-E61524B18CF9}">
      <dgm:prSet/>
      <dgm:spPr/>
      <dgm:t>
        <a:bodyPr/>
        <a:lstStyle/>
        <a:p>
          <a:endParaRPr lang="zh-CN" altLang="en-US"/>
        </a:p>
      </dgm:t>
    </dgm:pt>
    <dgm:pt modelId="{BB0D7285-24FF-4132-9FB5-1555BD756B8B}">
      <dgm:prSet phldrT="[文本]" custT="1"/>
      <dgm:spPr/>
      <dgm:t>
        <a:bodyPr/>
        <a:lstStyle/>
        <a:p>
          <a:r>
            <a:rPr lang="en-US" altLang="zh-CN" sz="1400" dirty="0"/>
            <a:t>Network</a:t>
          </a:r>
          <a:endParaRPr lang="zh-CN" altLang="en-US" sz="1400" dirty="0"/>
        </a:p>
      </dgm:t>
    </dgm:pt>
    <dgm:pt modelId="{19B5A522-064B-4B9D-9BC2-070AD1BB613B}" type="parTrans" cxnId="{E83C44FB-951C-4199-9A54-7DB3CB45DDFA}">
      <dgm:prSet custT="1"/>
      <dgm:spPr/>
      <dgm:t>
        <a:bodyPr/>
        <a:lstStyle/>
        <a:p>
          <a:endParaRPr lang="zh-CN" altLang="en-US" sz="1100"/>
        </a:p>
      </dgm:t>
    </dgm:pt>
    <dgm:pt modelId="{71952ADB-6925-45F3-BA3A-F91B21E9C097}" type="sibTrans" cxnId="{E83C44FB-951C-4199-9A54-7DB3CB45DDFA}">
      <dgm:prSet/>
      <dgm:spPr/>
      <dgm:t>
        <a:bodyPr/>
        <a:lstStyle/>
        <a:p>
          <a:endParaRPr lang="zh-CN" altLang="en-US"/>
        </a:p>
      </dgm:t>
    </dgm:pt>
    <dgm:pt modelId="{CB82EC4D-B065-40CF-BFC7-B6160D0F0D39}">
      <dgm:prSet phldrT="[文本]" custT="1"/>
      <dgm:spPr/>
      <dgm:t>
        <a:bodyPr/>
        <a:lstStyle/>
        <a:p>
          <a:r>
            <a:rPr lang="en-US" altLang="zh-CN" sz="1400" dirty="0"/>
            <a:t>Console </a:t>
          </a:r>
          <a:r>
            <a:rPr lang="zh-CN" altLang="en-US" sz="1400" dirty="0"/>
            <a:t>复写</a:t>
          </a:r>
          <a:endParaRPr lang="zh-CN" altLang="en-US" sz="1400" dirty="0"/>
        </a:p>
      </dgm:t>
    </dgm:pt>
    <dgm:pt modelId="{562F0481-AE23-45CB-965A-5AA74D407B5D}" type="parTrans" cxnId="{2604F7C7-632D-4AC0-9CF2-83DAD1E19C49}">
      <dgm:prSet custT="1"/>
      <dgm:spPr/>
      <dgm:t>
        <a:bodyPr/>
        <a:lstStyle/>
        <a:p>
          <a:endParaRPr lang="zh-CN" altLang="en-US" sz="1000"/>
        </a:p>
      </dgm:t>
    </dgm:pt>
    <dgm:pt modelId="{1FA6D6D9-72FF-4F67-B2B4-DFFBC56847C0}" type="sibTrans" cxnId="{2604F7C7-632D-4AC0-9CF2-83DAD1E19C49}">
      <dgm:prSet/>
      <dgm:spPr/>
      <dgm:t>
        <a:bodyPr/>
        <a:lstStyle/>
        <a:p>
          <a:endParaRPr lang="zh-CN" altLang="en-US"/>
        </a:p>
      </dgm:t>
    </dgm:pt>
    <dgm:pt modelId="{700EDCAA-01B1-4DA6-B364-6818F1FEBDE3}">
      <dgm:prSet phldrT="[文本]" custT="1"/>
      <dgm:spPr/>
      <dgm:t>
        <a:bodyPr/>
        <a:lstStyle/>
        <a:p>
          <a:r>
            <a:rPr lang="en-US" altLang="zh-CN" sz="1400" dirty="0" err="1"/>
            <a:t>Js</a:t>
          </a:r>
          <a:r>
            <a:rPr lang="en-US" altLang="zh-CN" sz="1400" dirty="0"/>
            <a:t> </a:t>
          </a:r>
          <a:r>
            <a:rPr lang="zh-CN" altLang="en-US" sz="1400" dirty="0"/>
            <a:t>错误监听</a:t>
          </a:r>
        </a:p>
      </dgm:t>
    </dgm:pt>
    <dgm:pt modelId="{1CC7EC53-D0EE-4F78-8FF6-5C14F485AF21}" type="parTrans" cxnId="{D79BBE9C-429B-451F-A871-AD35E4272DEB}">
      <dgm:prSet custT="1"/>
      <dgm:spPr/>
      <dgm:t>
        <a:bodyPr/>
        <a:lstStyle/>
        <a:p>
          <a:endParaRPr lang="zh-CN" altLang="en-US" sz="1000"/>
        </a:p>
      </dgm:t>
    </dgm:pt>
    <dgm:pt modelId="{1617C43C-C0B4-4A08-B698-1B9C871C7DDE}" type="sibTrans" cxnId="{D79BBE9C-429B-451F-A871-AD35E4272DEB}">
      <dgm:prSet/>
      <dgm:spPr/>
      <dgm:t>
        <a:bodyPr/>
        <a:lstStyle/>
        <a:p>
          <a:endParaRPr lang="zh-CN" altLang="en-US"/>
        </a:p>
      </dgm:t>
    </dgm:pt>
    <dgm:pt modelId="{D387190A-53D6-4607-9FA5-42DE5366F563}">
      <dgm:prSet phldrT="[文本]" custT="1"/>
      <dgm:spPr/>
      <dgm:t>
        <a:bodyPr/>
        <a:lstStyle/>
        <a:p>
          <a:r>
            <a:rPr lang="zh-CN" altLang="en-US" sz="1400" dirty="0"/>
            <a:t>标签接口</a:t>
          </a:r>
        </a:p>
      </dgm:t>
    </dgm:pt>
    <dgm:pt modelId="{D97030B4-D2D1-4A00-A3A0-D25C0FCFE2BD}" type="parTrans" cxnId="{64619386-8B42-4385-9506-928B76D9FD60}">
      <dgm:prSet custT="1"/>
      <dgm:spPr/>
      <dgm:t>
        <a:bodyPr/>
        <a:lstStyle/>
        <a:p>
          <a:endParaRPr lang="zh-CN" altLang="en-US" sz="1000"/>
        </a:p>
      </dgm:t>
    </dgm:pt>
    <dgm:pt modelId="{CFEEA6FA-772A-4308-B35B-8C3EA99A30BD}" type="sibTrans" cxnId="{64619386-8B42-4385-9506-928B76D9FD60}">
      <dgm:prSet/>
      <dgm:spPr/>
      <dgm:t>
        <a:bodyPr/>
        <a:lstStyle/>
        <a:p>
          <a:endParaRPr lang="zh-CN" altLang="en-US"/>
        </a:p>
      </dgm:t>
    </dgm:pt>
    <dgm:pt modelId="{AEBAB5DC-425E-4ACC-83C8-E8DEDD86318B}">
      <dgm:prSet phldrT="[文本]" custT="1"/>
      <dgm:spPr/>
      <dgm:t>
        <a:bodyPr/>
        <a:lstStyle/>
        <a:p>
          <a:r>
            <a:rPr lang="en-US" altLang="zh-CN" sz="1400" dirty="0"/>
            <a:t>Cookie</a:t>
          </a:r>
          <a:r>
            <a:rPr lang="zh-CN" altLang="en-US" sz="1400" dirty="0"/>
            <a:t>接口</a:t>
          </a:r>
          <a:endParaRPr lang="zh-CN" altLang="en-US" sz="1400" dirty="0"/>
        </a:p>
      </dgm:t>
    </dgm:pt>
    <dgm:pt modelId="{57A13446-07AB-44B3-BAF0-6CA79453592B}" type="parTrans" cxnId="{45E99269-EE5E-4042-8C25-AE839E3F786B}">
      <dgm:prSet custT="1"/>
      <dgm:spPr/>
      <dgm:t>
        <a:bodyPr/>
        <a:lstStyle/>
        <a:p>
          <a:endParaRPr lang="zh-CN" altLang="en-US" sz="1000"/>
        </a:p>
      </dgm:t>
    </dgm:pt>
    <dgm:pt modelId="{FF9DB1D8-A945-4597-AB7C-5EA9A89CD290}" type="sibTrans" cxnId="{45E99269-EE5E-4042-8C25-AE839E3F786B}">
      <dgm:prSet/>
      <dgm:spPr/>
      <dgm:t>
        <a:bodyPr/>
        <a:lstStyle/>
        <a:p>
          <a:endParaRPr lang="zh-CN" altLang="en-US"/>
        </a:p>
      </dgm:t>
    </dgm:pt>
    <dgm:pt modelId="{39D2D9DE-D0C0-48FD-A8A8-024BF9E2BC3F}">
      <dgm:prSet phldrT="[文本]" custT="1"/>
      <dgm:spPr/>
      <dgm:t>
        <a:bodyPr/>
        <a:lstStyle/>
        <a:p>
          <a:r>
            <a:rPr lang="en-US" altLang="zh-CN" sz="1400" dirty="0"/>
            <a:t>Ajax </a:t>
          </a:r>
          <a:r>
            <a:rPr lang="zh-CN" altLang="en-US" sz="1400" dirty="0"/>
            <a:t>接口</a:t>
          </a:r>
          <a:endParaRPr lang="zh-CN" altLang="en-US" sz="1400" dirty="0"/>
        </a:p>
      </dgm:t>
    </dgm:pt>
    <dgm:pt modelId="{F6FC3E27-0C68-4E6E-B7BA-5BD9C36B4F55}" type="parTrans" cxnId="{B0D2D048-E4B8-4405-A39C-D374B968E8E4}">
      <dgm:prSet custT="1"/>
      <dgm:spPr/>
      <dgm:t>
        <a:bodyPr/>
        <a:lstStyle/>
        <a:p>
          <a:endParaRPr lang="zh-CN" altLang="en-US" sz="1000"/>
        </a:p>
      </dgm:t>
    </dgm:pt>
    <dgm:pt modelId="{5DAF2CC4-3A7A-460F-B6EE-8328C8D28B91}" type="sibTrans" cxnId="{B0D2D048-E4B8-4405-A39C-D374B968E8E4}">
      <dgm:prSet/>
      <dgm:spPr/>
      <dgm:t>
        <a:bodyPr/>
        <a:lstStyle/>
        <a:p>
          <a:endParaRPr lang="zh-CN" altLang="en-US"/>
        </a:p>
      </dgm:t>
    </dgm:pt>
    <dgm:pt modelId="{2EDBAFCC-6C7E-4EC7-9E42-FEC173ADD7BC}">
      <dgm:prSet phldrT="[文本]" custT="1"/>
      <dgm:spPr/>
      <dgm:t>
        <a:bodyPr/>
        <a:lstStyle/>
        <a:p>
          <a:r>
            <a:rPr lang="zh-CN" altLang="en-US" sz="1400" dirty="0"/>
            <a:t>过滤清空接口</a:t>
          </a:r>
          <a:endParaRPr lang="zh-CN" altLang="en-US" sz="1400" dirty="0"/>
        </a:p>
      </dgm:t>
    </dgm:pt>
    <dgm:pt modelId="{FF55EC3F-D759-4910-B209-AEDC78E263BD}" type="parTrans" cxnId="{31A4818D-08C0-4C58-BAFF-02F3B3E641AE}">
      <dgm:prSet custT="1"/>
      <dgm:spPr/>
      <dgm:t>
        <a:bodyPr/>
        <a:lstStyle/>
        <a:p>
          <a:endParaRPr lang="zh-CN" altLang="en-US" sz="1000"/>
        </a:p>
      </dgm:t>
    </dgm:pt>
    <dgm:pt modelId="{D7CBA9DB-6E56-4DBE-8189-0579603EF7EC}" type="sibTrans" cxnId="{31A4818D-08C0-4C58-BAFF-02F3B3E641AE}">
      <dgm:prSet/>
      <dgm:spPr/>
      <dgm:t>
        <a:bodyPr/>
        <a:lstStyle/>
        <a:p>
          <a:endParaRPr lang="zh-CN" altLang="en-US"/>
        </a:p>
      </dgm:t>
    </dgm:pt>
    <dgm:pt modelId="{B5D61221-894E-49C0-810F-E6DA9FD7B092}">
      <dgm:prSet phldrT="[文本]" custT="1"/>
      <dgm:spPr/>
      <dgm:t>
        <a:bodyPr/>
        <a:lstStyle/>
        <a:p>
          <a:r>
            <a:rPr lang="zh-CN" altLang="en-US" sz="1400" dirty="0"/>
            <a:t>共用的计算函数 </a:t>
          </a:r>
          <a:r>
            <a:rPr lang="en-US" altLang="zh-CN" sz="1400" dirty="0" err="1"/>
            <a:t>arrayMinus</a:t>
          </a:r>
          <a:r>
            <a:rPr lang="en-US" altLang="zh-CN" sz="1400" dirty="0"/>
            <a:t> </a:t>
          </a:r>
          <a:r>
            <a:rPr lang="zh-CN" altLang="en-US" sz="1400" dirty="0"/>
            <a:t>等</a:t>
          </a:r>
          <a:endParaRPr lang="zh-CN" altLang="en-US" sz="1400" dirty="0"/>
        </a:p>
      </dgm:t>
    </dgm:pt>
    <dgm:pt modelId="{E777831F-4E20-4F01-A3F7-BF1A310CD109}" type="parTrans" cxnId="{A803B618-4159-4E7B-9870-5AEB4365736B}">
      <dgm:prSet custT="1"/>
      <dgm:spPr/>
      <dgm:t>
        <a:bodyPr/>
        <a:lstStyle/>
        <a:p>
          <a:endParaRPr lang="zh-CN" altLang="en-US" sz="1000"/>
        </a:p>
      </dgm:t>
    </dgm:pt>
    <dgm:pt modelId="{F6E62E3F-8BD5-4601-9470-3E16793967DA}" type="sibTrans" cxnId="{A803B618-4159-4E7B-9870-5AEB4365736B}">
      <dgm:prSet/>
      <dgm:spPr/>
      <dgm:t>
        <a:bodyPr/>
        <a:lstStyle/>
        <a:p>
          <a:endParaRPr lang="zh-CN" altLang="en-US"/>
        </a:p>
      </dgm:t>
    </dgm:pt>
    <dgm:pt modelId="{6F11B382-F770-4F1D-8EF7-CEB47A3D653E}">
      <dgm:prSet phldrT="[文本]" custT="1"/>
      <dgm:spPr/>
      <dgm:t>
        <a:bodyPr/>
        <a:lstStyle/>
        <a:p>
          <a:r>
            <a:rPr lang="zh-CN" altLang="en-US" sz="1400" dirty="0"/>
            <a:t>刷新数据</a:t>
          </a:r>
        </a:p>
      </dgm:t>
    </dgm:pt>
    <dgm:pt modelId="{41C61AA8-AC90-467F-B82E-8FFF9EDC25CC}" type="parTrans" cxnId="{37E5768A-0599-44C7-BDEF-8810B72D46CA}">
      <dgm:prSet custT="1"/>
      <dgm:spPr/>
      <dgm:t>
        <a:bodyPr/>
        <a:lstStyle/>
        <a:p>
          <a:endParaRPr lang="zh-CN" altLang="en-US" sz="1000"/>
        </a:p>
      </dgm:t>
    </dgm:pt>
    <dgm:pt modelId="{8721E6C3-CA21-437A-8E36-F61E8CEC3CAD}" type="sibTrans" cxnId="{37E5768A-0599-44C7-BDEF-8810B72D46CA}">
      <dgm:prSet/>
      <dgm:spPr/>
      <dgm:t>
        <a:bodyPr/>
        <a:lstStyle/>
        <a:p>
          <a:endParaRPr lang="zh-CN" altLang="en-US"/>
        </a:p>
      </dgm:t>
    </dgm:pt>
    <dgm:pt modelId="{2C3ECBF2-72E0-4FCE-AE48-3D769BC08981}">
      <dgm:prSet phldrT="[文本]" custT="1"/>
      <dgm:spPr/>
      <dgm:t>
        <a:bodyPr/>
        <a:lstStyle/>
        <a:p>
          <a:r>
            <a:rPr lang="en-US" altLang="zh-CN" sz="1400" dirty="0" err="1"/>
            <a:t>saylocalstorage</a:t>
          </a:r>
          <a:r>
            <a:rPr lang="en-US" altLang="zh-CN" sz="1400" dirty="0"/>
            <a:t>()</a:t>
          </a:r>
          <a:endParaRPr lang="zh-CN" altLang="en-US" sz="1400" dirty="0"/>
        </a:p>
      </dgm:t>
    </dgm:pt>
    <dgm:pt modelId="{6D601708-C17F-4BEA-B6E5-6FCDB47D2D7B}" type="parTrans" cxnId="{022F7D7D-EF8B-42D5-88FE-61C3205D03A8}">
      <dgm:prSet custT="1"/>
      <dgm:spPr/>
      <dgm:t>
        <a:bodyPr/>
        <a:lstStyle/>
        <a:p>
          <a:endParaRPr lang="zh-CN" altLang="en-US" sz="1000"/>
        </a:p>
      </dgm:t>
    </dgm:pt>
    <dgm:pt modelId="{A05D981D-88AD-4BD3-9ADC-770B28EF7F78}" type="sibTrans" cxnId="{022F7D7D-EF8B-42D5-88FE-61C3205D03A8}">
      <dgm:prSet/>
      <dgm:spPr/>
      <dgm:t>
        <a:bodyPr/>
        <a:lstStyle/>
        <a:p>
          <a:endParaRPr lang="zh-CN" altLang="en-US"/>
        </a:p>
      </dgm:t>
    </dgm:pt>
    <dgm:pt modelId="{DA40F43F-E02E-48CE-AF32-A310A573D6C6}">
      <dgm:prSet phldrT="[文本]" custT="1"/>
      <dgm:spPr/>
      <dgm:t>
        <a:bodyPr/>
        <a:lstStyle/>
        <a:p>
          <a:r>
            <a:rPr lang="en-US" altLang="zh-CN" sz="1400" dirty="0" err="1"/>
            <a:t>saycookie</a:t>
          </a:r>
          <a:r>
            <a:rPr lang="en-US" altLang="zh-CN" sz="1400" dirty="0"/>
            <a:t>()</a:t>
          </a:r>
          <a:endParaRPr lang="zh-CN" altLang="en-US" sz="1400" dirty="0"/>
        </a:p>
      </dgm:t>
    </dgm:pt>
    <dgm:pt modelId="{068BB9C6-AF9E-4D56-A3C6-79BC3A68AFDD}" type="parTrans" cxnId="{FC70DE84-2A04-4465-83A5-78C5A5B347A8}">
      <dgm:prSet custT="1"/>
      <dgm:spPr/>
      <dgm:t>
        <a:bodyPr/>
        <a:lstStyle/>
        <a:p>
          <a:endParaRPr lang="zh-CN" altLang="en-US" sz="1000"/>
        </a:p>
      </dgm:t>
    </dgm:pt>
    <dgm:pt modelId="{6BC2D333-2D12-4B7E-8CE6-6C5E287B2C0A}" type="sibTrans" cxnId="{FC70DE84-2A04-4465-83A5-78C5A5B347A8}">
      <dgm:prSet/>
      <dgm:spPr/>
      <dgm:t>
        <a:bodyPr/>
        <a:lstStyle/>
        <a:p>
          <a:endParaRPr lang="zh-CN" altLang="en-US"/>
        </a:p>
      </dgm:t>
    </dgm:pt>
    <dgm:pt modelId="{8CC515D5-657A-4758-8C02-3072A055B575}">
      <dgm:prSet phldrT="[文本]" custT="1"/>
      <dgm:spPr/>
      <dgm:t>
        <a:bodyPr/>
        <a:lstStyle/>
        <a:p>
          <a:r>
            <a:rPr lang="en-US" altLang="zh-CN" sz="1400" dirty="0"/>
            <a:t>Resource </a:t>
          </a:r>
          <a:r>
            <a:rPr lang="zh-CN" altLang="en-US" sz="1400" dirty="0"/>
            <a:t>绑定</a:t>
          </a:r>
        </a:p>
      </dgm:t>
    </dgm:pt>
    <dgm:pt modelId="{8C6591E4-C502-42A6-AB24-462AEBB56586}" type="parTrans" cxnId="{75D3A8D0-AB77-46C3-80D1-7B83DC818DA6}">
      <dgm:prSet custT="1"/>
      <dgm:spPr/>
      <dgm:t>
        <a:bodyPr/>
        <a:lstStyle/>
        <a:p>
          <a:endParaRPr lang="zh-CN" altLang="en-US" sz="1000"/>
        </a:p>
      </dgm:t>
    </dgm:pt>
    <dgm:pt modelId="{3F5770CC-8FE3-488E-93BC-4F7F9E69A512}" type="sibTrans" cxnId="{75D3A8D0-AB77-46C3-80D1-7B83DC818DA6}">
      <dgm:prSet/>
      <dgm:spPr/>
      <dgm:t>
        <a:bodyPr/>
        <a:lstStyle/>
        <a:p>
          <a:endParaRPr lang="zh-CN" altLang="en-US"/>
        </a:p>
      </dgm:t>
    </dgm:pt>
    <dgm:pt modelId="{325943FA-16F0-4142-822C-401C5633ABAD}">
      <dgm:prSet phldrT="[文本]" custT="1"/>
      <dgm:spPr/>
      <dgm:t>
        <a:bodyPr/>
        <a:lstStyle/>
        <a:p>
          <a:r>
            <a:rPr lang="en-US" altLang="zh-CN" sz="1400" dirty="0" err="1"/>
            <a:t>Xhr</a:t>
          </a:r>
          <a:r>
            <a:rPr lang="en-US" altLang="zh-CN" sz="1400" dirty="0"/>
            <a:t> </a:t>
          </a:r>
          <a:r>
            <a:rPr lang="zh-CN" altLang="en-US" sz="1400" dirty="0"/>
            <a:t>复写</a:t>
          </a:r>
        </a:p>
      </dgm:t>
    </dgm:pt>
    <dgm:pt modelId="{C4C62A65-A9F4-438A-9BA2-86389D8CD428}" type="parTrans" cxnId="{EDAF7159-F366-4E49-92C3-2458615BB6E1}">
      <dgm:prSet custT="1"/>
      <dgm:spPr/>
      <dgm:t>
        <a:bodyPr/>
        <a:lstStyle/>
        <a:p>
          <a:endParaRPr lang="zh-CN" altLang="en-US" sz="1000"/>
        </a:p>
      </dgm:t>
    </dgm:pt>
    <dgm:pt modelId="{91A28E08-157A-4D8E-B18D-8B593D56A864}" type="sibTrans" cxnId="{EDAF7159-F366-4E49-92C3-2458615BB6E1}">
      <dgm:prSet/>
      <dgm:spPr/>
      <dgm:t>
        <a:bodyPr/>
        <a:lstStyle/>
        <a:p>
          <a:endParaRPr lang="zh-CN" altLang="en-US"/>
        </a:p>
      </dgm:t>
    </dgm:pt>
    <dgm:pt modelId="{CEF572A2-AD4B-45A4-9CFA-D51B01F94F9E}">
      <dgm:prSet phldrT="[文本]" custT="1"/>
      <dgm:spPr/>
      <dgm:t>
        <a:bodyPr/>
        <a:lstStyle/>
        <a:p>
          <a:r>
            <a:rPr lang="en-US" altLang="zh-CN" sz="1400" dirty="0"/>
            <a:t>send</a:t>
          </a:r>
          <a:endParaRPr lang="zh-CN" altLang="en-US" sz="1400" dirty="0"/>
        </a:p>
      </dgm:t>
    </dgm:pt>
    <dgm:pt modelId="{601CF9ED-6EFC-4185-9A07-43B6A0B8CF02}" type="parTrans" cxnId="{7CD4C8F0-A48D-4150-9954-2582D40A5DEF}">
      <dgm:prSet custT="1"/>
      <dgm:spPr/>
      <dgm:t>
        <a:bodyPr/>
        <a:lstStyle/>
        <a:p>
          <a:endParaRPr lang="zh-CN" altLang="en-US" sz="1000"/>
        </a:p>
      </dgm:t>
    </dgm:pt>
    <dgm:pt modelId="{676D1776-40C7-4576-B4A2-2AA6733876B1}" type="sibTrans" cxnId="{7CD4C8F0-A48D-4150-9954-2582D40A5DEF}">
      <dgm:prSet/>
      <dgm:spPr/>
      <dgm:t>
        <a:bodyPr/>
        <a:lstStyle/>
        <a:p>
          <a:endParaRPr lang="zh-CN" altLang="en-US"/>
        </a:p>
      </dgm:t>
    </dgm:pt>
    <dgm:pt modelId="{668256CA-4271-4996-895B-4871A6EBB044}">
      <dgm:prSet phldrT="[文本]" custT="1"/>
      <dgm:spPr/>
      <dgm:t>
        <a:bodyPr/>
        <a:lstStyle/>
        <a:p>
          <a:r>
            <a:rPr lang="en-US" altLang="zh-CN" sz="1400" dirty="0"/>
            <a:t>open</a:t>
          </a:r>
          <a:endParaRPr lang="zh-CN" altLang="en-US" sz="1400" dirty="0"/>
        </a:p>
      </dgm:t>
    </dgm:pt>
    <dgm:pt modelId="{C125ACEE-374C-4E8B-86E1-7BD613CD39E4}" type="parTrans" cxnId="{40539183-8931-4D00-B3DD-1CF91B4D34B3}">
      <dgm:prSet custT="1"/>
      <dgm:spPr/>
      <dgm:t>
        <a:bodyPr/>
        <a:lstStyle/>
        <a:p>
          <a:endParaRPr lang="zh-CN" altLang="en-US" sz="1000"/>
        </a:p>
      </dgm:t>
    </dgm:pt>
    <dgm:pt modelId="{7B1F2E89-CE71-41AD-A820-8429D6884957}" type="sibTrans" cxnId="{40539183-8931-4D00-B3DD-1CF91B4D34B3}">
      <dgm:prSet/>
      <dgm:spPr/>
      <dgm:t>
        <a:bodyPr/>
        <a:lstStyle/>
        <a:p>
          <a:endParaRPr lang="zh-CN" altLang="en-US"/>
        </a:p>
      </dgm:t>
    </dgm:pt>
    <dgm:pt modelId="{3C21A306-AC99-4AB5-BBB4-0C40C36D142F}">
      <dgm:prSet phldrT="[文本]" custT="1"/>
      <dgm:spPr/>
      <dgm:t>
        <a:bodyPr/>
        <a:lstStyle/>
        <a:p>
          <a:r>
            <a:rPr lang="en-US" altLang="zh-CN" sz="1400" dirty="0"/>
            <a:t>Err </a:t>
          </a:r>
          <a:r>
            <a:rPr lang="zh-CN" altLang="en-US" sz="1400" dirty="0"/>
            <a:t>反馈到 </a:t>
          </a:r>
          <a:r>
            <a:rPr lang="en-US" altLang="zh-CN" sz="1400" dirty="0"/>
            <a:t>console </a:t>
          </a:r>
          <a:r>
            <a:rPr lang="zh-CN" altLang="en-US" sz="1400" dirty="0"/>
            <a:t>模块</a:t>
          </a:r>
        </a:p>
      </dgm:t>
    </dgm:pt>
    <dgm:pt modelId="{6D2A2042-2A51-41C9-BBEA-93DA0305E7D8}" type="parTrans" cxnId="{A88904ED-3D38-4B4E-91EE-D363BE0C88B0}">
      <dgm:prSet custT="1"/>
      <dgm:spPr/>
      <dgm:t>
        <a:bodyPr/>
        <a:lstStyle/>
        <a:p>
          <a:endParaRPr lang="zh-CN" altLang="en-US" sz="1000"/>
        </a:p>
      </dgm:t>
    </dgm:pt>
    <dgm:pt modelId="{AE8CECDA-8059-4A99-84E8-038D9306D7C6}" type="sibTrans" cxnId="{A88904ED-3D38-4B4E-91EE-D363BE0C88B0}">
      <dgm:prSet/>
      <dgm:spPr/>
      <dgm:t>
        <a:bodyPr/>
        <a:lstStyle/>
        <a:p>
          <a:endParaRPr lang="zh-CN" altLang="en-US"/>
        </a:p>
      </dgm:t>
    </dgm:pt>
    <dgm:pt modelId="{65BAF6E5-9601-4595-B510-B521A76FA4AF}">
      <dgm:prSet phldrT="[文本]" custT="1"/>
      <dgm:spPr/>
      <dgm:t>
        <a:bodyPr/>
        <a:lstStyle/>
        <a:p>
          <a:r>
            <a:rPr lang="zh-CN" altLang="en-US" sz="1400" dirty="0"/>
            <a:t>开关</a:t>
          </a:r>
        </a:p>
      </dgm:t>
    </dgm:pt>
    <dgm:pt modelId="{4446BA03-DA24-4CED-AE09-ED3F97E7AE51}" type="parTrans" cxnId="{AFD4642F-85EB-4EA7-B8C6-EE17A9FF3B1A}">
      <dgm:prSet custT="1"/>
      <dgm:spPr/>
      <dgm:t>
        <a:bodyPr/>
        <a:lstStyle/>
        <a:p>
          <a:endParaRPr lang="zh-CN" altLang="en-US" sz="1000"/>
        </a:p>
      </dgm:t>
    </dgm:pt>
    <dgm:pt modelId="{073456A4-822F-4696-88CF-9E9D6FF65D98}" type="sibTrans" cxnId="{AFD4642F-85EB-4EA7-B8C6-EE17A9FF3B1A}">
      <dgm:prSet/>
      <dgm:spPr/>
      <dgm:t>
        <a:bodyPr/>
        <a:lstStyle/>
        <a:p>
          <a:endParaRPr lang="zh-CN" altLang="en-US"/>
        </a:p>
      </dgm:t>
    </dgm:pt>
    <dgm:pt modelId="{1B3F9C0E-B9BC-4D38-88F3-EC5E285112F4}">
      <dgm:prSet phldrT="[文本]" custT="1"/>
      <dgm:spPr/>
      <dgm:t>
        <a:bodyPr/>
        <a:lstStyle/>
        <a:p>
          <a:r>
            <a:rPr lang="zh-CN" altLang="en-US" sz="1400" dirty="0"/>
            <a:t>工具</a:t>
          </a:r>
        </a:p>
      </dgm:t>
    </dgm:pt>
    <dgm:pt modelId="{D92189C5-103D-41A1-BE60-AF7DF9CDE187}" type="parTrans" cxnId="{98CD8E59-9C8B-4624-97A8-E56701CB7638}">
      <dgm:prSet custT="1"/>
      <dgm:spPr/>
      <dgm:t>
        <a:bodyPr/>
        <a:lstStyle/>
        <a:p>
          <a:endParaRPr lang="zh-CN" altLang="en-US" sz="1000"/>
        </a:p>
      </dgm:t>
    </dgm:pt>
    <dgm:pt modelId="{ADB17C93-B4D9-4C5D-8EA2-631A58C1A7DA}" type="sibTrans" cxnId="{98CD8E59-9C8B-4624-97A8-E56701CB7638}">
      <dgm:prSet/>
      <dgm:spPr/>
      <dgm:t>
        <a:bodyPr/>
        <a:lstStyle/>
        <a:p>
          <a:endParaRPr lang="zh-CN" altLang="en-US"/>
        </a:p>
      </dgm:t>
    </dgm:pt>
    <dgm:pt modelId="{18C80C7D-B364-4C89-9601-1B38BF6421A7}">
      <dgm:prSet phldrT="[文本]" custT="1"/>
      <dgm:spPr/>
      <dgm:t>
        <a:bodyPr/>
        <a:lstStyle/>
        <a:p>
          <a:r>
            <a:rPr lang="zh-CN" altLang="en-US" sz="1400" dirty="0"/>
            <a:t>标签</a:t>
          </a:r>
        </a:p>
      </dgm:t>
    </dgm:pt>
    <dgm:pt modelId="{8B2CCA59-9AC3-404C-9EBE-85BA00A951FB}" type="parTrans" cxnId="{222EACA9-C829-4976-938B-8E3C55CE4897}">
      <dgm:prSet custT="1"/>
      <dgm:spPr/>
      <dgm:t>
        <a:bodyPr/>
        <a:lstStyle/>
        <a:p>
          <a:endParaRPr lang="zh-CN" altLang="en-US" sz="1000"/>
        </a:p>
      </dgm:t>
    </dgm:pt>
    <dgm:pt modelId="{9BE97138-CDF6-48CD-93BD-729503E9A8C0}" type="sibTrans" cxnId="{222EACA9-C829-4976-938B-8E3C55CE4897}">
      <dgm:prSet/>
      <dgm:spPr/>
      <dgm:t>
        <a:bodyPr/>
        <a:lstStyle/>
        <a:p>
          <a:endParaRPr lang="zh-CN" altLang="en-US"/>
        </a:p>
      </dgm:t>
    </dgm:pt>
    <dgm:pt modelId="{E2221D92-BA73-464C-80DF-98DE3B0F7B71}">
      <dgm:prSet phldrT="[文本]" custT="1"/>
      <dgm:spPr/>
      <dgm:t>
        <a:bodyPr/>
        <a:lstStyle/>
        <a:p>
          <a:r>
            <a:rPr lang="zh-CN" altLang="en-US" sz="1400" dirty="0"/>
            <a:t>过滤</a:t>
          </a:r>
        </a:p>
      </dgm:t>
    </dgm:pt>
    <dgm:pt modelId="{E2EE861A-2B70-425E-B81D-20DF5B3C8A91}" type="parTrans" cxnId="{C3776217-A425-4201-9B18-F8C438CF945F}">
      <dgm:prSet custT="1"/>
      <dgm:spPr/>
      <dgm:t>
        <a:bodyPr/>
        <a:lstStyle/>
        <a:p>
          <a:endParaRPr lang="zh-CN" altLang="en-US" sz="1000"/>
        </a:p>
      </dgm:t>
    </dgm:pt>
    <dgm:pt modelId="{B409D4EE-1031-4902-90E3-8AE722354DC6}" type="sibTrans" cxnId="{C3776217-A425-4201-9B18-F8C438CF945F}">
      <dgm:prSet/>
      <dgm:spPr/>
      <dgm:t>
        <a:bodyPr/>
        <a:lstStyle/>
        <a:p>
          <a:endParaRPr lang="zh-CN" altLang="en-US"/>
        </a:p>
      </dgm:t>
    </dgm:pt>
    <dgm:pt modelId="{F97AEFA3-7F05-4809-848B-2DF23B698D47}" type="pres">
      <dgm:prSet presAssocID="{EE16A984-C3D5-4F2F-9519-0A9E96AA497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FA8FBA-BDC0-499B-8372-C9D2D38A103A}" type="pres">
      <dgm:prSet presAssocID="{EE16A984-C3D5-4F2F-9519-0A9E96AA4979}" presName="hierFlow" presStyleCnt="0"/>
      <dgm:spPr/>
    </dgm:pt>
    <dgm:pt modelId="{CB772425-D43A-4844-9F15-84F766CBD943}" type="pres">
      <dgm:prSet presAssocID="{EE16A984-C3D5-4F2F-9519-0A9E96AA497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B7CF0C0-1F58-4E41-BB67-CF28D8524BEE}" type="pres">
      <dgm:prSet presAssocID="{38D8E8C6-B52F-48C9-9C20-253F68A05F0A}" presName="Name17" presStyleCnt="0"/>
      <dgm:spPr/>
    </dgm:pt>
    <dgm:pt modelId="{6B209E66-DC4D-42BC-9D3E-17DB68D7066D}" type="pres">
      <dgm:prSet presAssocID="{38D8E8C6-B52F-48C9-9C20-253F68A05F0A}" presName="level1Shape" presStyleLbl="node0" presStyleIdx="0" presStyleCnt="1">
        <dgm:presLayoutVars>
          <dgm:chPref val="3"/>
        </dgm:presLayoutVars>
      </dgm:prSet>
      <dgm:spPr/>
    </dgm:pt>
    <dgm:pt modelId="{791412E9-CA69-4073-B909-7369151E36A9}" type="pres">
      <dgm:prSet presAssocID="{38D8E8C6-B52F-48C9-9C20-253F68A05F0A}" presName="hierChild2" presStyleCnt="0"/>
      <dgm:spPr/>
    </dgm:pt>
    <dgm:pt modelId="{B17EE97F-028D-4153-924A-36F72A8A8DAF}" type="pres">
      <dgm:prSet presAssocID="{77E60105-BEDC-4DFE-85C5-2FCA3A58D606}" presName="Name25" presStyleLbl="parChTrans1D2" presStyleIdx="0" presStyleCnt="5"/>
      <dgm:spPr/>
    </dgm:pt>
    <dgm:pt modelId="{4738DB49-E28C-4981-9C3E-262934142F6C}" type="pres">
      <dgm:prSet presAssocID="{77E60105-BEDC-4DFE-85C5-2FCA3A58D606}" presName="connTx" presStyleLbl="parChTrans1D2" presStyleIdx="0" presStyleCnt="5"/>
      <dgm:spPr/>
    </dgm:pt>
    <dgm:pt modelId="{D9417119-E8F8-4DF0-A1DD-388E6FE32F07}" type="pres">
      <dgm:prSet presAssocID="{FC03C1B4-8D0E-4A08-A3A0-09FF1633936B}" presName="Name30" presStyleCnt="0"/>
      <dgm:spPr/>
    </dgm:pt>
    <dgm:pt modelId="{A4F5BC17-BC9A-43DB-BD56-ED1661207BF7}" type="pres">
      <dgm:prSet presAssocID="{FC03C1B4-8D0E-4A08-A3A0-09FF1633936B}" presName="level2Shape" presStyleLbl="node2" presStyleIdx="0" presStyleCnt="5"/>
      <dgm:spPr/>
    </dgm:pt>
    <dgm:pt modelId="{404EB31C-6DE9-4374-89F1-3B503C0347A8}" type="pres">
      <dgm:prSet presAssocID="{FC03C1B4-8D0E-4A08-A3A0-09FF1633936B}" presName="hierChild3" presStyleCnt="0"/>
      <dgm:spPr/>
    </dgm:pt>
    <dgm:pt modelId="{18BF325F-763D-4D3C-86C1-BE77725CE511}" type="pres">
      <dgm:prSet presAssocID="{F72B8532-F0C3-40F5-BB4E-EB18A2653FD4}" presName="Name25" presStyleLbl="parChTrans1D3" presStyleIdx="0" presStyleCnt="11"/>
      <dgm:spPr/>
    </dgm:pt>
    <dgm:pt modelId="{9A20C373-21B2-45A6-A92B-6BE42D8E3686}" type="pres">
      <dgm:prSet presAssocID="{F72B8532-F0C3-40F5-BB4E-EB18A2653FD4}" presName="connTx" presStyleLbl="parChTrans1D3" presStyleIdx="0" presStyleCnt="11"/>
      <dgm:spPr/>
    </dgm:pt>
    <dgm:pt modelId="{1EFABCE0-068F-47C6-97FF-08C3695ED20D}" type="pres">
      <dgm:prSet presAssocID="{5EA6674F-9F02-4876-93B0-78778E3753D2}" presName="Name30" presStyleCnt="0"/>
      <dgm:spPr/>
    </dgm:pt>
    <dgm:pt modelId="{8E88013C-B986-4299-BCB2-5D77F342B728}" type="pres">
      <dgm:prSet presAssocID="{5EA6674F-9F02-4876-93B0-78778E3753D2}" presName="level2Shape" presStyleLbl="node3" presStyleIdx="0" presStyleCnt="11" custScaleY="50660"/>
      <dgm:spPr/>
    </dgm:pt>
    <dgm:pt modelId="{E24ECF7F-8E5D-4B33-8AEB-1BE105983293}" type="pres">
      <dgm:prSet presAssocID="{5EA6674F-9F02-4876-93B0-78778E3753D2}" presName="hierChild3" presStyleCnt="0"/>
      <dgm:spPr/>
    </dgm:pt>
    <dgm:pt modelId="{6E851D53-BA71-41F4-9419-B417AE6D60C1}" type="pres">
      <dgm:prSet presAssocID="{D97030B4-D2D1-4A00-A3A0-D25C0FCFE2BD}" presName="Name25" presStyleLbl="parChTrans1D4" presStyleIdx="0" presStyleCnt="11"/>
      <dgm:spPr/>
    </dgm:pt>
    <dgm:pt modelId="{6434BEDF-57FE-4799-BD36-523E41F7BCB2}" type="pres">
      <dgm:prSet presAssocID="{D97030B4-D2D1-4A00-A3A0-D25C0FCFE2BD}" presName="connTx" presStyleLbl="parChTrans1D4" presStyleIdx="0" presStyleCnt="11"/>
      <dgm:spPr/>
    </dgm:pt>
    <dgm:pt modelId="{85F78BC1-20AC-400D-B13F-AAA92B5BC91D}" type="pres">
      <dgm:prSet presAssocID="{D387190A-53D6-4607-9FA5-42DE5366F563}" presName="Name30" presStyleCnt="0"/>
      <dgm:spPr/>
    </dgm:pt>
    <dgm:pt modelId="{8E013A63-95E5-4CD1-B669-35E343C12969}" type="pres">
      <dgm:prSet presAssocID="{D387190A-53D6-4607-9FA5-42DE5366F563}" presName="level2Shape" presStyleLbl="node4" presStyleIdx="0" presStyleCnt="11" custScaleY="36180"/>
      <dgm:spPr/>
    </dgm:pt>
    <dgm:pt modelId="{CC8780B8-2982-4A53-BF85-4555C4A795A0}" type="pres">
      <dgm:prSet presAssocID="{D387190A-53D6-4607-9FA5-42DE5366F563}" presName="hierChild3" presStyleCnt="0"/>
      <dgm:spPr/>
    </dgm:pt>
    <dgm:pt modelId="{561188DF-239C-452C-B41E-460155DD2060}" type="pres">
      <dgm:prSet presAssocID="{B7B23AD6-0E13-46F2-BAD3-7FDFED356E71}" presName="Name25" presStyleLbl="parChTrans1D4" presStyleIdx="1" presStyleCnt="11"/>
      <dgm:spPr/>
    </dgm:pt>
    <dgm:pt modelId="{03358AC7-A845-4F97-8596-133F4B036818}" type="pres">
      <dgm:prSet presAssocID="{B7B23AD6-0E13-46F2-BAD3-7FDFED356E71}" presName="connTx" presStyleLbl="parChTrans1D4" presStyleIdx="1" presStyleCnt="11"/>
      <dgm:spPr/>
    </dgm:pt>
    <dgm:pt modelId="{5AD137FD-7FFA-4F09-B71E-8D9FF3C5AF69}" type="pres">
      <dgm:prSet presAssocID="{7A611A05-C8BF-4098-9A01-201DB5EA6897}" presName="Name30" presStyleCnt="0"/>
      <dgm:spPr/>
    </dgm:pt>
    <dgm:pt modelId="{1F66E544-B118-47C5-9964-B44D9A43A0E0}" type="pres">
      <dgm:prSet presAssocID="{7A611A05-C8BF-4098-9A01-201DB5EA6897}" presName="level2Shape" presStyleLbl="node4" presStyleIdx="1" presStyleCnt="11" custScaleY="32936"/>
      <dgm:spPr/>
    </dgm:pt>
    <dgm:pt modelId="{D36899DD-8ACC-4EBC-B753-626BFCC08F91}" type="pres">
      <dgm:prSet presAssocID="{7A611A05-C8BF-4098-9A01-201DB5EA6897}" presName="hierChild3" presStyleCnt="0"/>
      <dgm:spPr/>
    </dgm:pt>
    <dgm:pt modelId="{C666CC81-ACE3-44A1-963F-3B0C2048EAE8}" type="pres">
      <dgm:prSet presAssocID="{FF55EC3F-D759-4910-B209-AEDC78E263BD}" presName="Name25" presStyleLbl="parChTrans1D4" presStyleIdx="2" presStyleCnt="11"/>
      <dgm:spPr/>
    </dgm:pt>
    <dgm:pt modelId="{119D8C12-F122-49C8-9E4F-BE752332C530}" type="pres">
      <dgm:prSet presAssocID="{FF55EC3F-D759-4910-B209-AEDC78E263BD}" presName="connTx" presStyleLbl="parChTrans1D4" presStyleIdx="2" presStyleCnt="11"/>
      <dgm:spPr/>
    </dgm:pt>
    <dgm:pt modelId="{5992FDA8-E549-47C1-80B0-5DF621201770}" type="pres">
      <dgm:prSet presAssocID="{2EDBAFCC-6C7E-4EC7-9E42-FEC173ADD7BC}" presName="Name30" presStyleCnt="0"/>
      <dgm:spPr/>
    </dgm:pt>
    <dgm:pt modelId="{AC251B1B-7808-4B5B-A7BD-8DB00FC62304}" type="pres">
      <dgm:prSet presAssocID="{2EDBAFCC-6C7E-4EC7-9E42-FEC173ADD7BC}" presName="level2Shape" presStyleLbl="node4" presStyleIdx="2" presStyleCnt="11" custScaleY="44754"/>
      <dgm:spPr/>
    </dgm:pt>
    <dgm:pt modelId="{2C119F29-E102-469F-9C6E-10A483AA9542}" type="pres">
      <dgm:prSet presAssocID="{2EDBAFCC-6C7E-4EC7-9E42-FEC173ADD7BC}" presName="hierChild3" presStyleCnt="0"/>
      <dgm:spPr/>
    </dgm:pt>
    <dgm:pt modelId="{9D4A7CB0-135B-4349-A4B8-7AA054ABFF40}" type="pres">
      <dgm:prSet presAssocID="{57A13446-07AB-44B3-BAF0-6CA79453592B}" presName="Name25" presStyleLbl="parChTrans1D3" presStyleIdx="1" presStyleCnt="11"/>
      <dgm:spPr/>
    </dgm:pt>
    <dgm:pt modelId="{7B537A41-4B1F-49CB-8EE0-7F5CD6F2F4CC}" type="pres">
      <dgm:prSet presAssocID="{57A13446-07AB-44B3-BAF0-6CA79453592B}" presName="connTx" presStyleLbl="parChTrans1D3" presStyleIdx="1" presStyleCnt="11"/>
      <dgm:spPr/>
    </dgm:pt>
    <dgm:pt modelId="{12FFD70F-FA5A-497E-8C9C-1FEC0DB6FFC0}" type="pres">
      <dgm:prSet presAssocID="{AEBAB5DC-425E-4ACC-83C8-E8DEDD86318B}" presName="Name30" presStyleCnt="0"/>
      <dgm:spPr/>
    </dgm:pt>
    <dgm:pt modelId="{B9641E9B-748A-44A0-A250-AA5406579E19}" type="pres">
      <dgm:prSet presAssocID="{AEBAB5DC-425E-4ACC-83C8-E8DEDD86318B}" presName="level2Shape" presStyleLbl="node3" presStyleIdx="1" presStyleCnt="11" custScaleY="40190"/>
      <dgm:spPr/>
    </dgm:pt>
    <dgm:pt modelId="{EB93EEDD-BBC9-4247-A347-61C90EDFEE7D}" type="pres">
      <dgm:prSet presAssocID="{AEBAB5DC-425E-4ACC-83C8-E8DEDD86318B}" presName="hierChild3" presStyleCnt="0"/>
      <dgm:spPr/>
    </dgm:pt>
    <dgm:pt modelId="{F835FE3D-97BD-431B-A416-43078E87EB6C}" type="pres">
      <dgm:prSet presAssocID="{F6FC3E27-0C68-4E6E-B7BA-5BD9C36B4F55}" presName="Name25" presStyleLbl="parChTrans1D3" presStyleIdx="2" presStyleCnt="11"/>
      <dgm:spPr/>
    </dgm:pt>
    <dgm:pt modelId="{7F0C9484-42FB-4565-9167-117D13EC4428}" type="pres">
      <dgm:prSet presAssocID="{F6FC3E27-0C68-4E6E-B7BA-5BD9C36B4F55}" presName="connTx" presStyleLbl="parChTrans1D3" presStyleIdx="2" presStyleCnt="11"/>
      <dgm:spPr/>
    </dgm:pt>
    <dgm:pt modelId="{51BBF4B7-0EA3-4085-BF65-22666690C877}" type="pres">
      <dgm:prSet presAssocID="{39D2D9DE-D0C0-48FD-A8A8-024BF9E2BC3F}" presName="Name30" presStyleCnt="0"/>
      <dgm:spPr/>
    </dgm:pt>
    <dgm:pt modelId="{7FB88846-1E35-43D9-BF39-4FEA6FD25E35}" type="pres">
      <dgm:prSet presAssocID="{39D2D9DE-D0C0-48FD-A8A8-024BF9E2BC3F}" presName="level2Shape" presStyleLbl="node3" presStyleIdx="2" presStyleCnt="11" custScaleY="41450"/>
      <dgm:spPr/>
    </dgm:pt>
    <dgm:pt modelId="{DE1A48B1-3961-4DE8-A9BD-7A95791F8E70}" type="pres">
      <dgm:prSet presAssocID="{39D2D9DE-D0C0-48FD-A8A8-024BF9E2BC3F}" presName="hierChild3" presStyleCnt="0"/>
      <dgm:spPr/>
    </dgm:pt>
    <dgm:pt modelId="{79AE8CA0-07D6-43F9-BAD9-C780F5857E70}" type="pres">
      <dgm:prSet presAssocID="{E777831F-4E20-4F01-A3F7-BF1A310CD109}" presName="Name25" presStyleLbl="parChTrans1D3" presStyleIdx="3" presStyleCnt="11"/>
      <dgm:spPr/>
    </dgm:pt>
    <dgm:pt modelId="{61A17019-27A5-413E-A3F8-9A29DEFE8A2E}" type="pres">
      <dgm:prSet presAssocID="{E777831F-4E20-4F01-A3F7-BF1A310CD109}" presName="connTx" presStyleLbl="parChTrans1D3" presStyleIdx="3" presStyleCnt="11"/>
      <dgm:spPr/>
    </dgm:pt>
    <dgm:pt modelId="{17E81F2E-C9BB-43E9-AE3D-79563081FF47}" type="pres">
      <dgm:prSet presAssocID="{B5D61221-894E-49C0-810F-E6DA9FD7B092}" presName="Name30" presStyleCnt="0"/>
      <dgm:spPr/>
    </dgm:pt>
    <dgm:pt modelId="{B47EC2AC-4712-46A2-830E-46581A5110B2}" type="pres">
      <dgm:prSet presAssocID="{B5D61221-894E-49C0-810F-E6DA9FD7B092}" presName="level2Shape" presStyleLbl="node3" presStyleIdx="3" presStyleCnt="11" custFlipVert="0" custScaleX="128621" custScaleY="78748"/>
      <dgm:spPr/>
    </dgm:pt>
    <dgm:pt modelId="{FADE5E14-2D9E-48BB-A4D5-31ACAF79623B}" type="pres">
      <dgm:prSet presAssocID="{B5D61221-894E-49C0-810F-E6DA9FD7B092}" presName="hierChild3" presStyleCnt="0"/>
      <dgm:spPr/>
    </dgm:pt>
    <dgm:pt modelId="{9EE3E007-68EF-484C-A02C-66FDD886B3EF}" type="pres">
      <dgm:prSet presAssocID="{BBAE996E-215A-4BAE-8D14-7ACAA406304D}" presName="Name25" presStyleLbl="parChTrans1D2" presStyleIdx="1" presStyleCnt="5"/>
      <dgm:spPr/>
    </dgm:pt>
    <dgm:pt modelId="{E7154616-F2EC-4F2B-8617-1113E1836BD4}" type="pres">
      <dgm:prSet presAssocID="{BBAE996E-215A-4BAE-8D14-7ACAA406304D}" presName="connTx" presStyleLbl="parChTrans1D2" presStyleIdx="1" presStyleCnt="5"/>
      <dgm:spPr/>
    </dgm:pt>
    <dgm:pt modelId="{072ECFE8-B992-493C-ADB6-36F4E12DA0BC}" type="pres">
      <dgm:prSet presAssocID="{3464C262-E53E-4527-8BC5-F38D1CD296EC}" presName="Name30" presStyleCnt="0"/>
      <dgm:spPr/>
    </dgm:pt>
    <dgm:pt modelId="{7FFE1875-B01D-42AC-AB13-ADE8493E0F44}" type="pres">
      <dgm:prSet presAssocID="{3464C262-E53E-4527-8BC5-F38D1CD296EC}" presName="level2Shape" presStyleLbl="node2" presStyleIdx="1" presStyleCnt="5"/>
      <dgm:spPr/>
    </dgm:pt>
    <dgm:pt modelId="{682DAA1C-E448-425B-BAD4-96BB828F9006}" type="pres">
      <dgm:prSet presAssocID="{3464C262-E53E-4527-8BC5-F38D1CD296EC}" presName="hierChild3" presStyleCnt="0"/>
      <dgm:spPr/>
    </dgm:pt>
    <dgm:pt modelId="{D034D7FF-C75A-4B23-83CC-E8519FECF482}" type="pres">
      <dgm:prSet presAssocID="{D8AF8D68-D57C-43B0-800C-E18447441EF8}" presName="Name25" presStyleLbl="parChTrans1D3" presStyleIdx="4" presStyleCnt="11"/>
      <dgm:spPr/>
    </dgm:pt>
    <dgm:pt modelId="{E552D969-236A-4700-BEC4-047CF3C6F611}" type="pres">
      <dgm:prSet presAssocID="{D8AF8D68-D57C-43B0-800C-E18447441EF8}" presName="connTx" presStyleLbl="parChTrans1D3" presStyleIdx="4" presStyleCnt="11"/>
      <dgm:spPr/>
    </dgm:pt>
    <dgm:pt modelId="{B1F7D6D4-31A3-4768-AA2F-9D58CDC0FD26}" type="pres">
      <dgm:prSet presAssocID="{9BB1E660-ADFA-474A-95A6-CD42CB9A859C}" presName="Name30" presStyleCnt="0"/>
      <dgm:spPr/>
    </dgm:pt>
    <dgm:pt modelId="{54E1E611-C094-4A4B-BA70-5C19C77F15A7}" type="pres">
      <dgm:prSet presAssocID="{9BB1E660-ADFA-474A-95A6-CD42CB9A859C}" presName="level2Shape" presStyleLbl="node3" presStyleIdx="4" presStyleCnt="11" custScaleY="38531"/>
      <dgm:spPr/>
    </dgm:pt>
    <dgm:pt modelId="{15FECF6D-CD55-45AE-B177-A2CDA3AAD759}" type="pres">
      <dgm:prSet presAssocID="{9BB1E660-ADFA-474A-95A6-CD42CB9A859C}" presName="hierChild3" presStyleCnt="0"/>
      <dgm:spPr/>
    </dgm:pt>
    <dgm:pt modelId="{EE727B3E-01AB-492B-BC86-18C92922C1F7}" type="pres">
      <dgm:prSet presAssocID="{4446BA03-DA24-4CED-AE09-ED3F97E7AE51}" presName="Name25" presStyleLbl="parChTrans1D4" presStyleIdx="3" presStyleCnt="11"/>
      <dgm:spPr/>
    </dgm:pt>
    <dgm:pt modelId="{65737628-5754-42E5-BABA-5139CB3DFD69}" type="pres">
      <dgm:prSet presAssocID="{4446BA03-DA24-4CED-AE09-ED3F97E7AE51}" presName="connTx" presStyleLbl="parChTrans1D4" presStyleIdx="3" presStyleCnt="11"/>
      <dgm:spPr/>
    </dgm:pt>
    <dgm:pt modelId="{711522D4-1F15-4D01-A9B0-F95178241A9A}" type="pres">
      <dgm:prSet presAssocID="{65BAF6E5-9601-4595-B510-B521A76FA4AF}" presName="Name30" presStyleCnt="0"/>
      <dgm:spPr/>
    </dgm:pt>
    <dgm:pt modelId="{9A591061-AFEA-49EA-BDDF-B296830C29F3}" type="pres">
      <dgm:prSet presAssocID="{65BAF6E5-9601-4595-B510-B521A76FA4AF}" presName="level2Shape" presStyleLbl="node4" presStyleIdx="3" presStyleCnt="11" custScaleY="46836"/>
      <dgm:spPr/>
    </dgm:pt>
    <dgm:pt modelId="{AD09441C-8606-4F2A-B8AB-0AF3F23ACC9C}" type="pres">
      <dgm:prSet presAssocID="{65BAF6E5-9601-4595-B510-B521A76FA4AF}" presName="hierChild3" presStyleCnt="0"/>
      <dgm:spPr/>
    </dgm:pt>
    <dgm:pt modelId="{DE26D7FD-660E-4313-822A-19248037004F}" type="pres">
      <dgm:prSet presAssocID="{D92189C5-103D-41A1-BE60-AF7DF9CDE187}" presName="Name25" presStyleLbl="parChTrans1D4" presStyleIdx="4" presStyleCnt="11"/>
      <dgm:spPr/>
    </dgm:pt>
    <dgm:pt modelId="{E4D568AA-7050-4F24-A5B8-6C0B51F1F8AC}" type="pres">
      <dgm:prSet presAssocID="{D92189C5-103D-41A1-BE60-AF7DF9CDE187}" presName="connTx" presStyleLbl="parChTrans1D4" presStyleIdx="4" presStyleCnt="11"/>
      <dgm:spPr/>
    </dgm:pt>
    <dgm:pt modelId="{1CFA2AC4-D572-449C-9449-1051E8D456C7}" type="pres">
      <dgm:prSet presAssocID="{1B3F9C0E-B9BC-4D38-88F3-EC5E285112F4}" presName="Name30" presStyleCnt="0"/>
      <dgm:spPr/>
    </dgm:pt>
    <dgm:pt modelId="{A65CB406-B8C0-4807-AD02-B97685B45F81}" type="pres">
      <dgm:prSet presAssocID="{1B3F9C0E-B9BC-4D38-88F3-EC5E285112F4}" presName="level2Shape" presStyleLbl="node4" presStyleIdx="4" presStyleCnt="11" custScaleY="37674"/>
      <dgm:spPr/>
    </dgm:pt>
    <dgm:pt modelId="{CA06BACC-2ED7-4640-B5EA-B8074FB48712}" type="pres">
      <dgm:prSet presAssocID="{1B3F9C0E-B9BC-4D38-88F3-EC5E285112F4}" presName="hierChild3" presStyleCnt="0"/>
      <dgm:spPr/>
    </dgm:pt>
    <dgm:pt modelId="{69C84DD0-C670-49B0-8A31-346C74C1B09F}" type="pres">
      <dgm:prSet presAssocID="{8B2CCA59-9AC3-404C-9EBE-85BA00A951FB}" presName="Name25" presStyleLbl="parChTrans1D4" presStyleIdx="5" presStyleCnt="11"/>
      <dgm:spPr/>
    </dgm:pt>
    <dgm:pt modelId="{884EFD85-E4B7-457F-8FE2-234CEA3A6AA0}" type="pres">
      <dgm:prSet presAssocID="{8B2CCA59-9AC3-404C-9EBE-85BA00A951FB}" presName="connTx" presStyleLbl="parChTrans1D4" presStyleIdx="5" presStyleCnt="11"/>
      <dgm:spPr/>
    </dgm:pt>
    <dgm:pt modelId="{F3CF07A6-8552-4245-98BA-4C4E2CD79D1C}" type="pres">
      <dgm:prSet presAssocID="{18C80C7D-B364-4C89-9601-1B38BF6421A7}" presName="Name30" presStyleCnt="0"/>
      <dgm:spPr/>
    </dgm:pt>
    <dgm:pt modelId="{87FA4632-3A84-416A-BCD2-BB17CF98E13A}" type="pres">
      <dgm:prSet presAssocID="{18C80C7D-B364-4C89-9601-1B38BF6421A7}" presName="level2Shape" presStyleLbl="node4" presStyleIdx="5" presStyleCnt="11" custScaleY="35365"/>
      <dgm:spPr/>
    </dgm:pt>
    <dgm:pt modelId="{3872E3F4-2287-4445-B7CA-1AB85DD8125C}" type="pres">
      <dgm:prSet presAssocID="{18C80C7D-B364-4C89-9601-1B38BF6421A7}" presName="hierChild3" presStyleCnt="0"/>
      <dgm:spPr/>
    </dgm:pt>
    <dgm:pt modelId="{A9FB0785-0A7D-440E-8304-CAF17DC46E6D}" type="pres">
      <dgm:prSet presAssocID="{E2EE861A-2B70-425E-B81D-20DF5B3C8A91}" presName="Name25" presStyleLbl="parChTrans1D4" presStyleIdx="6" presStyleCnt="11"/>
      <dgm:spPr/>
    </dgm:pt>
    <dgm:pt modelId="{8E7344F5-B836-48E5-992C-8AB53277E343}" type="pres">
      <dgm:prSet presAssocID="{E2EE861A-2B70-425E-B81D-20DF5B3C8A91}" presName="connTx" presStyleLbl="parChTrans1D4" presStyleIdx="6" presStyleCnt="11"/>
      <dgm:spPr/>
    </dgm:pt>
    <dgm:pt modelId="{F4C04B9E-AD24-4D48-820B-9E90A15762B5}" type="pres">
      <dgm:prSet presAssocID="{E2221D92-BA73-464C-80DF-98DE3B0F7B71}" presName="Name30" presStyleCnt="0"/>
      <dgm:spPr/>
    </dgm:pt>
    <dgm:pt modelId="{68359882-E3B1-4E0C-871F-9E3FD1E0EBA6}" type="pres">
      <dgm:prSet presAssocID="{E2221D92-BA73-464C-80DF-98DE3B0F7B71}" presName="level2Shape" presStyleLbl="node4" presStyleIdx="6" presStyleCnt="11" custScaleY="33215"/>
      <dgm:spPr/>
    </dgm:pt>
    <dgm:pt modelId="{2BEE90A3-3AF6-4E32-890F-DF96A8FD76A4}" type="pres">
      <dgm:prSet presAssocID="{E2221D92-BA73-464C-80DF-98DE3B0F7B71}" presName="hierChild3" presStyleCnt="0"/>
      <dgm:spPr/>
    </dgm:pt>
    <dgm:pt modelId="{0C487F88-58E8-4D97-BE96-2E78DA91F9E2}" type="pres">
      <dgm:prSet presAssocID="{F57E0126-7909-4A55-A24A-FB19C38ECDD5}" presName="Name25" presStyleLbl="parChTrans1D2" presStyleIdx="2" presStyleCnt="5"/>
      <dgm:spPr/>
    </dgm:pt>
    <dgm:pt modelId="{A365F5A3-3D80-4059-A831-946CD05F8FC6}" type="pres">
      <dgm:prSet presAssocID="{F57E0126-7909-4A55-A24A-FB19C38ECDD5}" presName="connTx" presStyleLbl="parChTrans1D2" presStyleIdx="2" presStyleCnt="5"/>
      <dgm:spPr/>
    </dgm:pt>
    <dgm:pt modelId="{4731CB15-0CDE-4065-B89A-F156960471C4}" type="pres">
      <dgm:prSet presAssocID="{FCE9E728-6217-4F2B-AD8C-277D479844CE}" presName="Name30" presStyleCnt="0"/>
      <dgm:spPr/>
    </dgm:pt>
    <dgm:pt modelId="{AF35F2D0-F053-471F-BF33-695DA38A6E67}" type="pres">
      <dgm:prSet presAssocID="{FCE9E728-6217-4F2B-AD8C-277D479844CE}" presName="level2Shape" presStyleLbl="node2" presStyleIdx="2" presStyleCnt="5"/>
      <dgm:spPr/>
    </dgm:pt>
    <dgm:pt modelId="{D8DBC02E-C8AB-4AE2-A591-F5E8CCEC3D54}" type="pres">
      <dgm:prSet presAssocID="{FCE9E728-6217-4F2B-AD8C-277D479844CE}" presName="hierChild3" presStyleCnt="0"/>
      <dgm:spPr/>
    </dgm:pt>
    <dgm:pt modelId="{3E987958-2AD0-4FF6-80DC-EF6E3C8470CF}" type="pres">
      <dgm:prSet presAssocID="{562F0481-AE23-45CB-965A-5AA74D407B5D}" presName="Name25" presStyleLbl="parChTrans1D3" presStyleIdx="5" presStyleCnt="11"/>
      <dgm:spPr/>
    </dgm:pt>
    <dgm:pt modelId="{7AC502E2-DCC1-4693-AF18-FF0A66691E54}" type="pres">
      <dgm:prSet presAssocID="{562F0481-AE23-45CB-965A-5AA74D407B5D}" presName="connTx" presStyleLbl="parChTrans1D3" presStyleIdx="5" presStyleCnt="11"/>
      <dgm:spPr/>
    </dgm:pt>
    <dgm:pt modelId="{CC43C412-AD47-4DB8-8DE4-735CA244E328}" type="pres">
      <dgm:prSet presAssocID="{CB82EC4D-B065-40CF-BFC7-B6160D0F0D39}" presName="Name30" presStyleCnt="0"/>
      <dgm:spPr/>
    </dgm:pt>
    <dgm:pt modelId="{94BB4883-4BEB-42B0-9392-8336DAACEE66}" type="pres">
      <dgm:prSet presAssocID="{CB82EC4D-B065-40CF-BFC7-B6160D0F0D39}" presName="level2Shape" presStyleLbl="node3" presStyleIdx="5" presStyleCnt="11" custScaleY="53008"/>
      <dgm:spPr/>
    </dgm:pt>
    <dgm:pt modelId="{FDDBA381-329E-429E-A260-633431ECF332}" type="pres">
      <dgm:prSet presAssocID="{CB82EC4D-B065-40CF-BFC7-B6160D0F0D39}" presName="hierChild3" presStyleCnt="0"/>
      <dgm:spPr/>
    </dgm:pt>
    <dgm:pt modelId="{BC91F6B5-D350-41BE-947C-094314CC7B1A}" type="pres">
      <dgm:prSet presAssocID="{1CC7EC53-D0EE-4F78-8FF6-5C14F485AF21}" presName="Name25" presStyleLbl="parChTrans1D3" presStyleIdx="6" presStyleCnt="11"/>
      <dgm:spPr/>
    </dgm:pt>
    <dgm:pt modelId="{CBB262E0-0B9C-4FF6-BEC5-0FEBB0991BB8}" type="pres">
      <dgm:prSet presAssocID="{1CC7EC53-D0EE-4F78-8FF6-5C14F485AF21}" presName="connTx" presStyleLbl="parChTrans1D3" presStyleIdx="6" presStyleCnt="11"/>
      <dgm:spPr/>
    </dgm:pt>
    <dgm:pt modelId="{378E5B49-C270-4DC7-BDCC-04F1870C15B0}" type="pres">
      <dgm:prSet presAssocID="{700EDCAA-01B1-4DA6-B364-6818F1FEBDE3}" presName="Name30" presStyleCnt="0"/>
      <dgm:spPr/>
    </dgm:pt>
    <dgm:pt modelId="{B08DE69A-9FD7-49AE-B2C6-07991567784E}" type="pres">
      <dgm:prSet presAssocID="{700EDCAA-01B1-4DA6-B364-6818F1FEBDE3}" presName="level2Shape" presStyleLbl="node3" presStyleIdx="6" presStyleCnt="11" custScaleY="35386"/>
      <dgm:spPr/>
    </dgm:pt>
    <dgm:pt modelId="{C2413B74-B103-417F-999A-0C06782C86FC}" type="pres">
      <dgm:prSet presAssocID="{700EDCAA-01B1-4DA6-B364-6818F1FEBDE3}" presName="hierChild3" presStyleCnt="0"/>
      <dgm:spPr/>
    </dgm:pt>
    <dgm:pt modelId="{22CDB8A9-469D-4160-8DC2-CE7D6676472A}" type="pres">
      <dgm:prSet presAssocID="{0386FC07-4599-4DB4-8E61-4A12F7FE9999}" presName="Name25" presStyleLbl="parChTrans1D2" presStyleIdx="3" presStyleCnt="5"/>
      <dgm:spPr/>
    </dgm:pt>
    <dgm:pt modelId="{EBEE0D04-B325-4531-B322-B1C197E2AA52}" type="pres">
      <dgm:prSet presAssocID="{0386FC07-4599-4DB4-8E61-4A12F7FE9999}" presName="connTx" presStyleLbl="parChTrans1D2" presStyleIdx="3" presStyleCnt="5"/>
      <dgm:spPr/>
    </dgm:pt>
    <dgm:pt modelId="{FF65E3DA-AF9F-4315-9243-615947317E66}" type="pres">
      <dgm:prSet presAssocID="{629470F9-F23B-4C60-BB76-2CF647F6040F}" presName="Name30" presStyleCnt="0"/>
      <dgm:spPr/>
    </dgm:pt>
    <dgm:pt modelId="{000395FC-DD3A-46C2-A2A4-1204AA20B555}" type="pres">
      <dgm:prSet presAssocID="{629470F9-F23B-4C60-BB76-2CF647F6040F}" presName="level2Shape" presStyleLbl="node2" presStyleIdx="3" presStyleCnt="5"/>
      <dgm:spPr/>
    </dgm:pt>
    <dgm:pt modelId="{3B637EBC-EAC2-4577-BB0F-7F6A2491D584}" type="pres">
      <dgm:prSet presAssocID="{629470F9-F23B-4C60-BB76-2CF647F6040F}" presName="hierChild3" presStyleCnt="0"/>
      <dgm:spPr/>
    </dgm:pt>
    <dgm:pt modelId="{FF101D4D-4D59-47D2-9B5C-7555719873DE}" type="pres">
      <dgm:prSet presAssocID="{41C61AA8-AC90-467F-B82E-8FFF9EDC25CC}" presName="Name25" presStyleLbl="parChTrans1D3" presStyleIdx="7" presStyleCnt="11"/>
      <dgm:spPr/>
    </dgm:pt>
    <dgm:pt modelId="{476CBA59-3BC4-4BE7-AF47-71725BE02DFD}" type="pres">
      <dgm:prSet presAssocID="{41C61AA8-AC90-467F-B82E-8FFF9EDC25CC}" presName="connTx" presStyleLbl="parChTrans1D3" presStyleIdx="7" presStyleCnt="11"/>
      <dgm:spPr/>
    </dgm:pt>
    <dgm:pt modelId="{E99CB741-93FD-4B8E-B86C-D5B63AFB3F40}" type="pres">
      <dgm:prSet presAssocID="{6F11B382-F770-4F1D-8EF7-CEB47A3D653E}" presName="Name30" presStyleCnt="0"/>
      <dgm:spPr/>
    </dgm:pt>
    <dgm:pt modelId="{4DE59189-5449-48AB-B44E-DC4307CE445C}" type="pres">
      <dgm:prSet presAssocID="{6F11B382-F770-4F1D-8EF7-CEB47A3D653E}" presName="level2Shape" presStyleLbl="node3" presStyleIdx="7" presStyleCnt="11" custScaleY="33631"/>
      <dgm:spPr/>
    </dgm:pt>
    <dgm:pt modelId="{EC77FB27-E145-4BAE-9D9F-894283EA20DB}" type="pres">
      <dgm:prSet presAssocID="{6F11B382-F770-4F1D-8EF7-CEB47A3D653E}" presName="hierChild3" presStyleCnt="0"/>
      <dgm:spPr/>
    </dgm:pt>
    <dgm:pt modelId="{9F107C8A-347D-4AE2-97F0-DC3F07320AF9}" type="pres">
      <dgm:prSet presAssocID="{6D601708-C17F-4BEA-B6E5-6FCDB47D2D7B}" presName="Name25" presStyleLbl="parChTrans1D4" presStyleIdx="7" presStyleCnt="11"/>
      <dgm:spPr/>
    </dgm:pt>
    <dgm:pt modelId="{2AA94B5D-E266-4259-A325-618AEDFED3B2}" type="pres">
      <dgm:prSet presAssocID="{6D601708-C17F-4BEA-B6E5-6FCDB47D2D7B}" presName="connTx" presStyleLbl="parChTrans1D4" presStyleIdx="7" presStyleCnt="11"/>
      <dgm:spPr/>
    </dgm:pt>
    <dgm:pt modelId="{744B911C-3066-4BC0-B617-C5B81113BF10}" type="pres">
      <dgm:prSet presAssocID="{2C3ECBF2-72E0-4FCE-AE48-3D769BC08981}" presName="Name30" presStyleCnt="0"/>
      <dgm:spPr/>
    </dgm:pt>
    <dgm:pt modelId="{7D12FAB1-CB2E-430B-A0F4-2FC0C7230EDD}" type="pres">
      <dgm:prSet presAssocID="{2C3ECBF2-72E0-4FCE-AE48-3D769BC08981}" presName="level2Shape" presStyleLbl="node4" presStyleIdx="7" presStyleCnt="11" custScaleY="40875"/>
      <dgm:spPr/>
    </dgm:pt>
    <dgm:pt modelId="{5EB77DC0-1BCD-4EF8-B4B1-CA3795B12C02}" type="pres">
      <dgm:prSet presAssocID="{2C3ECBF2-72E0-4FCE-AE48-3D769BC08981}" presName="hierChild3" presStyleCnt="0"/>
      <dgm:spPr/>
    </dgm:pt>
    <dgm:pt modelId="{6DBAD31B-B6A9-4F22-8FC3-CB2967B6E702}" type="pres">
      <dgm:prSet presAssocID="{068BB9C6-AF9E-4D56-A3C6-79BC3A68AFDD}" presName="Name25" presStyleLbl="parChTrans1D4" presStyleIdx="8" presStyleCnt="11"/>
      <dgm:spPr/>
    </dgm:pt>
    <dgm:pt modelId="{CEE3C72C-89A6-4F6B-80AD-54B2C5E98EA0}" type="pres">
      <dgm:prSet presAssocID="{068BB9C6-AF9E-4D56-A3C6-79BC3A68AFDD}" presName="connTx" presStyleLbl="parChTrans1D4" presStyleIdx="8" presStyleCnt="11"/>
      <dgm:spPr/>
    </dgm:pt>
    <dgm:pt modelId="{134E3011-000B-4E37-AC6E-3F8723098797}" type="pres">
      <dgm:prSet presAssocID="{DA40F43F-E02E-48CE-AF32-A310A573D6C6}" presName="Name30" presStyleCnt="0"/>
      <dgm:spPr/>
    </dgm:pt>
    <dgm:pt modelId="{25D7DD3F-83F7-4FDA-938E-815B9629C2EC}" type="pres">
      <dgm:prSet presAssocID="{DA40F43F-E02E-48CE-AF32-A310A573D6C6}" presName="level2Shape" presStyleLbl="node4" presStyleIdx="8" presStyleCnt="11" custScaleY="34886"/>
      <dgm:spPr/>
    </dgm:pt>
    <dgm:pt modelId="{D9A2E8C0-0D44-4FA7-98EF-C6E58F10AEBD}" type="pres">
      <dgm:prSet presAssocID="{DA40F43F-E02E-48CE-AF32-A310A573D6C6}" presName="hierChild3" presStyleCnt="0"/>
      <dgm:spPr/>
    </dgm:pt>
    <dgm:pt modelId="{5672B216-E196-4738-9A32-625CBA308F62}" type="pres">
      <dgm:prSet presAssocID="{19B5A522-064B-4B9D-9BC2-070AD1BB613B}" presName="Name25" presStyleLbl="parChTrans1D2" presStyleIdx="4" presStyleCnt="5"/>
      <dgm:spPr/>
    </dgm:pt>
    <dgm:pt modelId="{2DE26D40-29F4-4EC0-9BD5-4829FDE2B762}" type="pres">
      <dgm:prSet presAssocID="{19B5A522-064B-4B9D-9BC2-070AD1BB613B}" presName="connTx" presStyleLbl="parChTrans1D2" presStyleIdx="4" presStyleCnt="5"/>
      <dgm:spPr/>
    </dgm:pt>
    <dgm:pt modelId="{ABD7C910-F616-415A-AC2E-1B1D0B0FC552}" type="pres">
      <dgm:prSet presAssocID="{BB0D7285-24FF-4132-9FB5-1555BD756B8B}" presName="Name30" presStyleCnt="0"/>
      <dgm:spPr/>
    </dgm:pt>
    <dgm:pt modelId="{3915F0CB-8ADE-46D1-AB9B-B3987ACC889E}" type="pres">
      <dgm:prSet presAssocID="{BB0D7285-24FF-4132-9FB5-1555BD756B8B}" presName="level2Shape" presStyleLbl="node2" presStyleIdx="4" presStyleCnt="5"/>
      <dgm:spPr/>
    </dgm:pt>
    <dgm:pt modelId="{87F907CA-8696-4AE5-8F0D-492108CB57F2}" type="pres">
      <dgm:prSet presAssocID="{BB0D7285-24FF-4132-9FB5-1555BD756B8B}" presName="hierChild3" presStyleCnt="0"/>
      <dgm:spPr/>
    </dgm:pt>
    <dgm:pt modelId="{5B0B0092-9B70-4739-ACB5-EBB631E5138F}" type="pres">
      <dgm:prSet presAssocID="{C4C62A65-A9F4-438A-9BA2-86389D8CD428}" presName="Name25" presStyleLbl="parChTrans1D3" presStyleIdx="8" presStyleCnt="11"/>
      <dgm:spPr/>
    </dgm:pt>
    <dgm:pt modelId="{1AF7A3FB-BA7B-47A8-B319-FCB0F0FFA7C2}" type="pres">
      <dgm:prSet presAssocID="{C4C62A65-A9F4-438A-9BA2-86389D8CD428}" presName="connTx" presStyleLbl="parChTrans1D3" presStyleIdx="8" presStyleCnt="11"/>
      <dgm:spPr/>
    </dgm:pt>
    <dgm:pt modelId="{2D9D9852-CF91-448C-BFA7-0B940BA77D62}" type="pres">
      <dgm:prSet presAssocID="{325943FA-16F0-4142-822C-401C5633ABAD}" presName="Name30" presStyleCnt="0"/>
      <dgm:spPr/>
    </dgm:pt>
    <dgm:pt modelId="{1CED33BD-48E6-4C53-9297-38D9F80C85D3}" type="pres">
      <dgm:prSet presAssocID="{325943FA-16F0-4142-822C-401C5633ABAD}" presName="level2Shape" presStyleLbl="node3" presStyleIdx="8" presStyleCnt="11" custScaleY="43367"/>
      <dgm:spPr/>
    </dgm:pt>
    <dgm:pt modelId="{3AE57365-17EC-4C99-BB9B-237FB7C42DE4}" type="pres">
      <dgm:prSet presAssocID="{325943FA-16F0-4142-822C-401C5633ABAD}" presName="hierChild3" presStyleCnt="0"/>
      <dgm:spPr/>
    </dgm:pt>
    <dgm:pt modelId="{A23E6D44-98CA-4845-9390-D387804D88E2}" type="pres">
      <dgm:prSet presAssocID="{C125ACEE-374C-4E8B-86E1-7BD613CD39E4}" presName="Name25" presStyleLbl="parChTrans1D4" presStyleIdx="9" presStyleCnt="11"/>
      <dgm:spPr/>
    </dgm:pt>
    <dgm:pt modelId="{D9C9BBB8-3949-4068-AAB5-F2AD8C2B0460}" type="pres">
      <dgm:prSet presAssocID="{C125ACEE-374C-4E8B-86E1-7BD613CD39E4}" presName="connTx" presStyleLbl="parChTrans1D4" presStyleIdx="9" presStyleCnt="11"/>
      <dgm:spPr/>
    </dgm:pt>
    <dgm:pt modelId="{F3FC1D50-DC67-49AA-A2F1-BEA03F9B9390}" type="pres">
      <dgm:prSet presAssocID="{668256CA-4271-4996-895B-4871A6EBB044}" presName="Name30" presStyleCnt="0"/>
      <dgm:spPr/>
    </dgm:pt>
    <dgm:pt modelId="{15E9B4E0-745A-4D20-9C1C-019E16887540}" type="pres">
      <dgm:prSet presAssocID="{668256CA-4271-4996-895B-4871A6EBB044}" presName="level2Shape" presStyleLbl="node4" presStyleIdx="9" presStyleCnt="11" custScaleY="37805"/>
      <dgm:spPr/>
    </dgm:pt>
    <dgm:pt modelId="{67E136B9-F97F-4FD0-B94D-96EC79392006}" type="pres">
      <dgm:prSet presAssocID="{668256CA-4271-4996-895B-4871A6EBB044}" presName="hierChild3" presStyleCnt="0"/>
      <dgm:spPr/>
    </dgm:pt>
    <dgm:pt modelId="{D4CF2785-F5BB-4507-B9BA-A26DF2660109}" type="pres">
      <dgm:prSet presAssocID="{601CF9ED-6EFC-4185-9A07-43B6A0B8CF02}" presName="Name25" presStyleLbl="parChTrans1D4" presStyleIdx="10" presStyleCnt="11"/>
      <dgm:spPr/>
    </dgm:pt>
    <dgm:pt modelId="{0155BB4A-BF03-4213-81CE-5121A8A22346}" type="pres">
      <dgm:prSet presAssocID="{601CF9ED-6EFC-4185-9A07-43B6A0B8CF02}" presName="connTx" presStyleLbl="parChTrans1D4" presStyleIdx="10" presStyleCnt="11"/>
      <dgm:spPr/>
    </dgm:pt>
    <dgm:pt modelId="{0CD6E0C5-855A-466B-ADAE-2B52D7BC1BFF}" type="pres">
      <dgm:prSet presAssocID="{CEF572A2-AD4B-45A4-9CFA-D51B01F94F9E}" presName="Name30" presStyleCnt="0"/>
      <dgm:spPr/>
    </dgm:pt>
    <dgm:pt modelId="{DFA11D6F-7E1B-4C62-825B-0589034E4DEE}" type="pres">
      <dgm:prSet presAssocID="{CEF572A2-AD4B-45A4-9CFA-D51B01F94F9E}" presName="level2Shape" presStyleLbl="node4" presStyleIdx="10" presStyleCnt="11" custScaleY="36558"/>
      <dgm:spPr/>
    </dgm:pt>
    <dgm:pt modelId="{32B3DB70-3F8F-400F-A970-429C98E7D675}" type="pres">
      <dgm:prSet presAssocID="{CEF572A2-AD4B-45A4-9CFA-D51B01F94F9E}" presName="hierChild3" presStyleCnt="0"/>
      <dgm:spPr/>
    </dgm:pt>
    <dgm:pt modelId="{F6C929F1-6EF6-4570-8475-E661329F1647}" type="pres">
      <dgm:prSet presAssocID="{8C6591E4-C502-42A6-AB24-462AEBB56586}" presName="Name25" presStyleLbl="parChTrans1D3" presStyleIdx="9" presStyleCnt="11"/>
      <dgm:spPr/>
    </dgm:pt>
    <dgm:pt modelId="{D5600C36-BDCE-4C89-B637-D48F7AE42189}" type="pres">
      <dgm:prSet presAssocID="{8C6591E4-C502-42A6-AB24-462AEBB56586}" presName="connTx" presStyleLbl="parChTrans1D3" presStyleIdx="9" presStyleCnt="11"/>
      <dgm:spPr/>
    </dgm:pt>
    <dgm:pt modelId="{9ECD41B3-E881-443F-A468-8D3850805C12}" type="pres">
      <dgm:prSet presAssocID="{8CC515D5-657A-4758-8C02-3072A055B575}" presName="Name30" presStyleCnt="0"/>
      <dgm:spPr/>
    </dgm:pt>
    <dgm:pt modelId="{F3EB57C7-46FF-48BB-A1EA-CE07101EC22F}" type="pres">
      <dgm:prSet presAssocID="{8CC515D5-657A-4758-8C02-3072A055B575}" presName="level2Shape" presStyleLbl="node3" presStyleIdx="9" presStyleCnt="11" custScaleY="49256"/>
      <dgm:spPr/>
    </dgm:pt>
    <dgm:pt modelId="{2B77CB79-4CEF-4816-9E63-3EC1EFCDF58E}" type="pres">
      <dgm:prSet presAssocID="{8CC515D5-657A-4758-8C02-3072A055B575}" presName="hierChild3" presStyleCnt="0"/>
      <dgm:spPr/>
    </dgm:pt>
    <dgm:pt modelId="{5153975C-443A-4C64-ACE1-3E86AF24774F}" type="pres">
      <dgm:prSet presAssocID="{6D2A2042-2A51-41C9-BBEA-93DA0305E7D8}" presName="Name25" presStyleLbl="parChTrans1D3" presStyleIdx="10" presStyleCnt="11"/>
      <dgm:spPr/>
    </dgm:pt>
    <dgm:pt modelId="{5622AC13-5403-4634-89EA-F16EDD3B3CD6}" type="pres">
      <dgm:prSet presAssocID="{6D2A2042-2A51-41C9-BBEA-93DA0305E7D8}" presName="connTx" presStyleLbl="parChTrans1D3" presStyleIdx="10" presStyleCnt="11"/>
      <dgm:spPr/>
    </dgm:pt>
    <dgm:pt modelId="{FA09C973-7BD8-495C-A0E2-D7F33DC2261D}" type="pres">
      <dgm:prSet presAssocID="{3C21A306-AC99-4AB5-BBB4-0C40C36D142F}" presName="Name30" presStyleCnt="0"/>
      <dgm:spPr/>
    </dgm:pt>
    <dgm:pt modelId="{E826BB57-CB46-4946-8E5B-8EDC97B23A96}" type="pres">
      <dgm:prSet presAssocID="{3C21A306-AC99-4AB5-BBB4-0C40C36D142F}" presName="level2Shape" presStyleLbl="node3" presStyleIdx="10" presStyleCnt="11" custScaleX="151875" custScaleY="57850"/>
      <dgm:spPr/>
    </dgm:pt>
    <dgm:pt modelId="{AC0832C3-E0DD-4AE5-8E3F-5E09C18BF06B}" type="pres">
      <dgm:prSet presAssocID="{3C21A306-AC99-4AB5-BBB4-0C40C36D142F}" presName="hierChild3" presStyleCnt="0"/>
      <dgm:spPr/>
    </dgm:pt>
    <dgm:pt modelId="{3A2973C4-8C78-499D-8750-988274EB4D93}" type="pres">
      <dgm:prSet presAssocID="{EE16A984-C3D5-4F2F-9519-0A9E96AA4979}" presName="bgShapesFlow" presStyleCnt="0"/>
      <dgm:spPr/>
    </dgm:pt>
  </dgm:ptLst>
  <dgm:cxnLst>
    <dgm:cxn modelId="{865CA54B-F786-4EE2-B0B4-9FC958022704}" type="presOf" srcId="{EE16A984-C3D5-4F2F-9519-0A9E96AA4979}" destId="{F97AEFA3-7F05-4809-848B-2DF23B698D47}" srcOrd="0" destOrd="0" presId="urn:microsoft.com/office/officeart/2005/8/layout/hierarchy5"/>
    <dgm:cxn modelId="{722CF115-8DCF-42DD-9D51-6904F37108AB}" type="presOf" srcId="{38D8E8C6-B52F-48C9-9C20-253F68A05F0A}" destId="{6B209E66-DC4D-42BC-9D3E-17DB68D7066D}" srcOrd="0" destOrd="0" presId="urn:microsoft.com/office/officeart/2005/8/layout/hierarchy5"/>
    <dgm:cxn modelId="{48B545E4-F5B9-40A9-86D6-04A1063D38C3}" type="presOf" srcId="{CB82EC4D-B065-40CF-BFC7-B6160D0F0D39}" destId="{94BB4883-4BEB-42B0-9392-8336DAACEE66}" srcOrd="0" destOrd="0" presId="urn:microsoft.com/office/officeart/2005/8/layout/hierarchy5"/>
    <dgm:cxn modelId="{E4FB14B0-6006-4DEA-91F7-AE69BDECEA8F}" type="presOf" srcId="{3C21A306-AC99-4AB5-BBB4-0C40C36D142F}" destId="{E826BB57-CB46-4946-8E5B-8EDC97B23A96}" srcOrd="0" destOrd="0" presId="urn:microsoft.com/office/officeart/2005/8/layout/hierarchy5"/>
    <dgm:cxn modelId="{F3B85DCE-028B-4CA7-A04C-F1749B92C4F4}" type="presOf" srcId="{18C80C7D-B364-4C89-9601-1B38BF6421A7}" destId="{87FA4632-3A84-416A-BCD2-BB17CF98E13A}" srcOrd="0" destOrd="0" presId="urn:microsoft.com/office/officeart/2005/8/layout/hierarchy5"/>
    <dgm:cxn modelId="{E83C44FB-951C-4199-9A54-7DB3CB45DDFA}" srcId="{38D8E8C6-B52F-48C9-9C20-253F68A05F0A}" destId="{BB0D7285-24FF-4132-9FB5-1555BD756B8B}" srcOrd="4" destOrd="0" parTransId="{19B5A522-064B-4B9D-9BC2-070AD1BB613B}" sibTransId="{71952ADB-6925-45F3-BA3A-F91B21E9C097}"/>
    <dgm:cxn modelId="{10C98C20-0DED-4FF2-A908-40F69A72B6F3}" srcId="{38D8E8C6-B52F-48C9-9C20-253F68A05F0A}" destId="{FC03C1B4-8D0E-4A08-A3A0-09FF1633936B}" srcOrd="0" destOrd="0" parTransId="{77E60105-BEDC-4DFE-85C5-2FCA3A58D606}" sibTransId="{8AC90B0F-95FA-4530-BC53-7977FDD8950E}"/>
    <dgm:cxn modelId="{45E99269-EE5E-4042-8C25-AE839E3F786B}" srcId="{FC03C1B4-8D0E-4A08-A3A0-09FF1633936B}" destId="{AEBAB5DC-425E-4ACC-83C8-E8DEDD86318B}" srcOrd="1" destOrd="0" parTransId="{57A13446-07AB-44B3-BAF0-6CA79453592B}" sibTransId="{FF9DB1D8-A945-4597-AB7C-5EA9A89CD290}"/>
    <dgm:cxn modelId="{CB85D05A-A217-4163-B0E0-E1A67821A822}" type="presOf" srcId="{3464C262-E53E-4527-8BC5-F38D1CD296EC}" destId="{7FFE1875-B01D-42AC-AB13-ADE8493E0F44}" srcOrd="0" destOrd="0" presId="urn:microsoft.com/office/officeart/2005/8/layout/hierarchy5"/>
    <dgm:cxn modelId="{F145D267-EADA-4A9F-A890-16A9151A884C}" type="presOf" srcId="{D97030B4-D2D1-4A00-A3A0-D25C0FCFE2BD}" destId="{6E851D53-BA71-41F4-9419-B417AE6D60C1}" srcOrd="0" destOrd="0" presId="urn:microsoft.com/office/officeart/2005/8/layout/hierarchy5"/>
    <dgm:cxn modelId="{6220BB3E-4DDB-4FCE-B462-B483A1DD79F1}" type="presOf" srcId="{668256CA-4271-4996-895B-4871A6EBB044}" destId="{15E9B4E0-745A-4D20-9C1C-019E16887540}" srcOrd="0" destOrd="0" presId="urn:microsoft.com/office/officeart/2005/8/layout/hierarchy5"/>
    <dgm:cxn modelId="{96D760EB-964E-4EB5-8F49-8A9F33B19CED}" type="presOf" srcId="{C4C62A65-A9F4-438A-9BA2-86389D8CD428}" destId="{1AF7A3FB-BA7B-47A8-B319-FCB0F0FFA7C2}" srcOrd="1" destOrd="0" presId="urn:microsoft.com/office/officeart/2005/8/layout/hierarchy5"/>
    <dgm:cxn modelId="{E1592477-F694-4363-8560-42AA632E8F5E}" type="presOf" srcId="{6D601708-C17F-4BEA-B6E5-6FCDB47D2D7B}" destId="{9F107C8A-347D-4AE2-97F0-DC3F07320AF9}" srcOrd="0" destOrd="0" presId="urn:microsoft.com/office/officeart/2005/8/layout/hierarchy5"/>
    <dgm:cxn modelId="{98CD8E59-9C8B-4624-97A8-E56701CB7638}" srcId="{9BB1E660-ADFA-474A-95A6-CD42CB9A859C}" destId="{1B3F9C0E-B9BC-4D38-88F3-EC5E285112F4}" srcOrd="1" destOrd="0" parTransId="{D92189C5-103D-41A1-BE60-AF7DF9CDE187}" sibTransId="{ADB17C93-B4D9-4C5D-8EA2-631A58C1A7DA}"/>
    <dgm:cxn modelId="{82FBC865-6EEC-48A2-8FEF-71FAE6602FFE}" srcId="{38D8E8C6-B52F-48C9-9C20-253F68A05F0A}" destId="{FCE9E728-6217-4F2B-AD8C-277D479844CE}" srcOrd="2" destOrd="0" parTransId="{F57E0126-7909-4A55-A24A-FB19C38ECDD5}" sibTransId="{6973A79B-0B3F-4044-9495-63F86DAB62C2}"/>
    <dgm:cxn modelId="{84677F24-5242-4D7C-A6CA-79622B237894}" type="presOf" srcId="{700EDCAA-01B1-4DA6-B364-6818F1FEBDE3}" destId="{B08DE69A-9FD7-49AE-B2C6-07991567784E}" srcOrd="0" destOrd="0" presId="urn:microsoft.com/office/officeart/2005/8/layout/hierarchy5"/>
    <dgm:cxn modelId="{B729B7E9-B018-44FE-8493-497B18276229}" type="presOf" srcId="{8CC515D5-657A-4758-8C02-3072A055B575}" destId="{F3EB57C7-46FF-48BB-A1EA-CE07101EC22F}" srcOrd="0" destOrd="0" presId="urn:microsoft.com/office/officeart/2005/8/layout/hierarchy5"/>
    <dgm:cxn modelId="{02FC57ED-624E-4A96-B4C6-B724134F9A21}" type="presOf" srcId="{068BB9C6-AF9E-4D56-A3C6-79BC3A68AFDD}" destId="{6DBAD31B-B6A9-4F22-8FC3-CB2967B6E702}" srcOrd="0" destOrd="0" presId="urn:microsoft.com/office/officeart/2005/8/layout/hierarchy5"/>
    <dgm:cxn modelId="{5E725797-8D32-4016-9A48-04ADF7261AFB}" type="presOf" srcId="{B7B23AD6-0E13-46F2-BAD3-7FDFED356E71}" destId="{561188DF-239C-452C-B41E-460155DD2060}" srcOrd="0" destOrd="0" presId="urn:microsoft.com/office/officeart/2005/8/layout/hierarchy5"/>
    <dgm:cxn modelId="{2623B9A4-3570-4840-8244-E61524B18CF9}" srcId="{5EA6674F-9F02-4876-93B0-78778E3753D2}" destId="{7A611A05-C8BF-4098-9A01-201DB5EA6897}" srcOrd="1" destOrd="0" parTransId="{B7B23AD6-0E13-46F2-BAD3-7FDFED356E71}" sibTransId="{7740CA99-9920-4592-A05C-B427E063692F}"/>
    <dgm:cxn modelId="{C494482C-3476-41FE-89C9-B82CBF0DCBA4}" type="presOf" srcId="{8B2CCA59-9AC3-404C-9EBE-85BA00A951FB}" destId="{69C84DD0-C670-49B0-8A31-346C74C1B09F}" srcOrd="0" destOrd="0" presId="urn:microsoft.com/office/officeart/2005/8/layout/hierarchy5"/>
    <dgm:cxn modelId="{9269BC64-CCCA-4E21-A607-F7D03A1BB874}" type="presOf" srcId="{F57E0126-7909-4A55-A24A-FB19C38ECDD5}" destId="{A365F5A3-3D80-4059-A831-946CD05F8FC6}" srcOrd="1" destOrd="0" presId="urn:microsoft.com/office/officeart/2005/8/layout/hierarchy5"/>
    <dgm:cxn modelId="{A88904ED-3D38-4B4E-91EE-D363BE0C88B0}" srcId="{BB0D7285-24FF-4132-9FB5-1555BD756B8B}" destId="{3C21A306-AC99-4AB5-BBB4-0C40C36D142F}" srcOrd="2" destOrd="0" parTransId="{6D2A2042-2A51-41C9-BBEA-93DA0305E7D8}" sibTransId="{AE8CECDA-8059-4A99-84E8-038D9306D7C6}"/>
    <dgm:cxn modelId="{DE6054A3-1A83-448D-994F-DFD5BB83D7E9}" type="presOf" srcId="{E777831F-4E20-4F01-A3F7-BF1A310CD109}" destId="{61A17019-27A5-413E-A3F8-9A29DEFE8A2E}" srcOrd="1" destOrd="0" presId="urn:microsoft.com/office/officeart/2005/8/layout/hierarchy5"/>
    <dgm:cxn modelId="{A2115CBC-5B2C-4A98-BA46-CB1D58BAFA4C}" type="presOf" srcId="{F6FC3E27-0C68-4E6E-B7BA-5BD9C36B4F55}" destId="{7F0C9484-42FB-4565-9167-117D13EC4428}" srcOrd="1" destOrd="0" presId="urn:microsoft.com/office/officeart/2005/8/layout/hierarchy5"/>
    <dgm:cxn modelId="{6D6D04AC-6919-423D-A42B-3A3010ACE671}" type="presOf" srcId="{5EA6674F-9F02-4876-93B0-78778E3753D2}" destId="{8E88013C-B986-4299-BCB2-5D77F342B728}" srcOrd="0" destOrd="0" presId="urn:microsoft.com/office/officeart/2005/8/layout/hierarchy5"/>
    <dgm:cxn modelId="{222EACA9-C829-4976-938B-8E3C55CE4897}" srcId="{9BB1E660-ADFA-474A-95A6-CD42CB9A859C}" destId="{18C80C7D-B364-4C89-9601-1B38BF6421A7}" srcOrd="2" destOrd="0" parTransId="{8B2CCA59-9AC3-404C-9EBE-85BA00A951FB}" sibTransId="{9BE97138-CDF6-48CD-93BD-729503E9A8C0}"/>
    <dgm:cxn modelId="{C3776217-A425-4201-9B18-F8C438CF945F}" srcId="{9BB1E660-ADFA-474A-95A6-CD42CB9A859C}" destId="{E2221D92-BA73-464C-80DF-98DE3B0F7B71}" srcOrd="3" destOrd="0" parTransId="{E2EE861A-2B70-425E-B81D-20DF5B3C8A91}" sibTransId="{B409D4EE-1031-4902-90E3-8AE722354DC6}"/>
    <dgm:cxn modelId="{FC77B61E-2384-448E-99C1-61F41176FC18}" type="presOf" srcId="{068BB9C6-AF9E-4D56-A3C6-79BC3A68AFDD}" destId="{CEE3C72C-89A6-4F6B-80AD-54B2C5E98EA0}" srcOrd="1" destOrd="0" presId="urn:microsoft.com/office/officeart/2005/8/layout/hierarchy5"/>
    <dgm:cxn modelId="{F88EAB3C-14ED-4367-BD5B-DB9168190EFA}" type="presOf" srcId="{E2221D92-BA73-464C-80DF-98DE3B0F7B71}" destId="{68359882-E3B1-4E0C-871F-9E3FD1E0EBA6}" srcOrd="0" destOrd="0" presId="urn:microsoft.com/office/officeart/2005/8/layout/hierarchy5"/>
    <dgm:cxn modelId="{F8B62284-9DA8-439E-AE5E-A71902D71200}" type="presOf" srcId="{601CF9ED-6EFC-4185-9A07-43B6A0B8CF02}" destId="{0155BB4A-BF03-4213-81CE-5121A8A22346}" srcOrd="1" destOrd="0" presId="urn:microsoft.com/office/officeart/2005/8/layout/hierarchy5"/>
    <dgm:cxn modelId="{742E8DC8-EB1C-4417-AA7A-74C4C428FCB6}" type="presOf" srcId="{325943FA-16F0-4142-822C-401C5633ABAD}" destId="{1CED33BD-48E6-4C53-9297-38D9F80C85D3}" srcOrd="0" destOrd="0" presId="urn:microsoft.com/office/officeart/2005/8/layout/hierarchy5"/>
    <dgm:cxn modelId="{A80E3515-DD78-4D73-B4E2-1EBA36D4530E}" type="presOf" srcId="{F72B8532-F0C3-40F5-BB4E-EB18A2653FD4}" destId="{9A20C373-21B2-45A6-A92B-6BE42D8E3686}" srcOrd="1" destOrd="0" presId="urn:microsoft.com/office/officeart/2005/8/layout/hierarchy5"/>
    <dgm:cxn modelId="{3E0547E3-1D4F-44C9-B2C6-3459D662D72C}" type="presOf" srcId="{6D2A2042-2A51-41C9-BBEA-93DA0305E7D8}" destId="{5622AC13-5403-4634-89EA-F16EDD3B3CD6}" srcOrd="1" destOrd="0" presId="urn:microsoft.com/office/officeart/2005/8/layout/hierarchy5"/>
    <dgm:cxn modelId="{D79BBE9C-429B-451F-A871-AD35E4272DEB}" srcId="{FCE9E728-6217-4F2B-AD8C-277D479844CE}" destId="{700EDCAA-01B1-4DA6-B364-6818F1FEBDE3}" srcOrd="1" destOrd="0" parTransId="{1CC7EC53-D0EE-4F78-8FF6-5C14F485AF21}" sibTransId="{1617C43C-C0B4-4A08-B698-1B9C871C7DDE}"/>
    <dgm:cxn modelId="{A803B618-4159-4E7B-9870-5AEB4365736B}" srcId="{FC03C1B4-8D0E-4A08-A3A0-09FF1633936B}" destId="{B5D61221-894E-49C0-810F-E6DA9FD7B092}" srcOrd="3" destOrd="0" parTransId="{E777831F-4E20-4F01-A3F7-BF1A310CD109}" sibTransId="{F6E62E3F-8BD5-4601-9470-3E16793967DA}"/>
    <dgm:cxn modelId="{899A5E70-5422-48D0-94E7-939ACD85A81B}" type="presOf" srcId="{8C6591E4-C502-42A6-AB24-462AEBB56586}" destId="{F6C929F1-6EF6-4570-8475-E661329F1647}" srcOrd="0" destOrd="0" presId="urn:microsoft.com/office/officeart/2005/8/layout/hierarchy5"/>
    <dgm:cxn modelId="{2731D37A-5D0C-4E78-99F5-EEDB2102D2C0}" type="presOf" srcId="{BBAE996E-215A-4BAE-8D14-7ACAA406304D}" destId="{9EE3E007-68EF-484C-A02C-66FDD886B3EF}" srcOrd="0" destOrd="0" presId="urn:microsoft.com/office/officeart/2005/8/layout/hierarchy5"/>
    <dgm:cxn modelId="{03D6CB54-21CD-42B8-9BAA-DA0F9B1C35B0}" type="presOf" srcId="{CEF572A2-AD4B-45A4-9CFA-D51B01F94F9E}" destId="{DFA11D6F-7E1B-4C62-825B-0589034E4DEE}" srcOrd="0" destOrd="0" presId="urn:microsoft.com/office/officeart/2005/8/layout/hierarchy5"/>
    <dgm:cxn modelId="{64619386-8B42-4385-9506-928B76D9FD60}" srcId="{5EA6674F-9F02-4876-93B0-78778E3753D2}" destId="{D387190A-53D6-4607-9FA5-42DE5366F563}" srcOrd="0" destOrd="0" parTransId="{D97030B4-D2D1-4A00-A3A0-D25C0FCFE2BD}" sibTransId="{CFEEA6FA-772A-4308-B35B-8C3EA99A30BD}"/>
    <dgm:cxn modelId="{022F7D7D-EF8B-42D5-88FE-61C3205D03A8}" srcId="{6F11B382-F770-4F1D-8EF7-CEB47A3D653E}" destId="{2C3ECBF2-72E0-4FCE-AE48-3D769BC08981}" srcOrd="0" destOrd="0" parTransId="{6D601708-C17F-4BEA-B6E5-6FCDB47D2D7B}" sibTransId="{A05D981D-88AD-4BD3-9ADC-770B28EF7F78}"/>
    <dgm:cxn modelId="{92B02750-4525-4484-80D8-E3F2E332D795}" type="presOf" srcId="{562F0481-AE23-45CB-965A-5AA74D407B5D}" destId="{3E987958-2AD0-4FF6-80DC-EF6E3C8470CF}" srcOrd="0" destOrd="0" presId="urn:microsoft.com/office/officeart/2005/8/layout/hierarchy5"/>
    <dgm:cxn modelId="{A5150B55-7E1D-4AEC-8BA4-DCAA955FA39D}" type="presOf" srcId="{19B5A522-064B-4B9D-9BC2-070AD1BB613B}" destId="{2DE26D40-29F4-4EC0-9BD5-4829FDE2B762}" srcOrd="1" destOrd="0" presId="urn:microsoft.com/office/officeart/2005/8/layout/hierarchy5"/>
    <dgm:cxn modelId="{7AEC37DD-527D-4BC6-AC0A-99AB9614936E}" type="presOf" srcId="{E2EE861A-2B70-425E-B81D-20DF5B3C8A91}" destId="{A9FB0785-0A7D-440E-8304-CAF17DC46E6D}" srcOrd="0" destOrd="0" presId="urn:microsoft.com/office/officeart/2005/8/layout/hierarchy5"/>
    <dgm:cxn modelId="{5546A52F-6B97-4F8D-9DD1-14D368943E69}" type="presOf" srcId="{39D2D9DE-D0C0-48FD-A8A8-024BF9E2BC3F}" destId="{7FB88846-1E35-43D9-BF39-4FEA6FD25E35}" srcOrd="0" destOrd="0" presId="urn:microsoft.com/office/officeart/2005/8/layout/hierarchy5"/>
    <dgm:cxn modelId="{4584F65E-8FF4-44DE-9C56-6DA83EFF2FFE}" type="presOf" srcId="{C125ACEE-374C-4E8B-86E1-7BD613CD39E4}" destId="{A23E6D44-98CA-4845-9390-D387804D88E2}" srcOrd="0" destOrd="0" presId="urn:microsoft.com/office/officeart/2005/8/layout/hierarchy5"/>
    <dgm:cxn modelId="{FC70DE84-2A04-4465-83A5-78C5A5B347A8}" srcId="{6F11B382-F770-4F1D-8EF7-CEB47A3D653E}" destId="{DA40F43F-E02E-48CE-AF32-A310A573D6C6}" srcOrd="1" destOrd="0" parTransId="{068BB9C6-AF9E-4D56-A3C6-79BC3A68AFDD}" sibTransId="{6BC2D333-2D12-4B7E-8CE6-6C5E287B2C0A}"/>
    <dgm:cxn modelId="{1132B132-5025-4C8D-9B4A-4BE5D90645B4}" type="presOf" srcId="{4446BA03-DA24-4CED-AE09-ED3F97E7AE51}" destId="{65737628-5754-42E5-BABA-5139CB3DFD69}" srcOrd="1" destOrd="0" presId="urn:microsoft.com/office/officeart/2005/8/layout/hierarchy5"/>
    <dgm:cxn modelId="{75D3A8D0-AB77-46C3-80D1-7B83DC818DA6}" srcId="{BB0D7285-24FF-4132-9FB5-1555BD756B8B}" destId="{8CC515D5-657A-4758-8C02-3072A055B575}" srcOrd="1" destOrd="0" parTransId="{8C6591E4-C502-42A6-AB24-462AEBB56586}" sibTransId="{3F5770CC-8FE3-488E-93BC-4F7F9E69A512}"/>
    <dgm:cxn modelId="{15B777E6-E075-4A2E-B716-F6E4F5372262}" srcId="{FC03C1B4-8D0E-4A08-A3A0-09FF1633936B}" destId="{5EA6674F-9F02-4876-93B0-78778E3753D2}" srcOrd="0" destOrd="0" parTransId="{F72B8532-F0C3-40F5-BB4E-EB18A2653FD4}" sibTransId="{39C04BF4-4961-4777-90DE-201897E1B073}"/>
    <dgm:cxn modelId="{B59FE6F1-735D-4826-A4BB-D37D391A2463}" type="presOf" srcId="{57A13446-07AB-44B3-BAF0-6CA79453592B}" destId="{9D4A7CB0-135B-4349-A4B8-7AA054ABFF40}" srcOrd="0" destOrd="0" presId="urn:microsoft.com/office/officeart/2005/8/layout/hierarchy5"/>
    <dgm:cxn modelId="{6675A27A-49BA-40D8-A4B1-A229D4407141}" srcId="{38D8E8C6-B52F-48C9-9C20-253F68A05F0A}" destId="{629470F9-F23B-4C60-BB76-2CF647F6040F}" srcOrd="3" destOrd="0" parTransId="{0386FC07-4599-4DB4-8E61-4A12F7FE9999}" sibTransId="{F0ACF621-B7B5-4678-B900-4DE51AD597DB}"/>
    <dgm:cxn modelId="{AD0F0846-1E24-4AFE-8901-0829DE68F50D}" type="presOf" srcId="{57A13446-07AB-44B3-BAF0-6CA79453592B}" destId="{7B537A41-4B1F-49CB-8EE0-7F5CD6F2F4CC}" srcOrd="1" destOrd="0" presId="urn:microsoft.com/office/officeart/2005/8/layout/hierarchy5"/>
    <dgm:cxn modelId="{9AF54574-3A8D-445D-AC44-AFFE690E8000}" type="presOf" srcId="{D92189C5-103D-41A1-BE60-AF7DF9CDE187}" destId="{DE26D7FD-660E-4313-822A-19248037004F}" srcOrd="0" destOrd="0" presId="urn:microsoft.com/office/officeart/2005/8/layout/hierarchy5"/>
    <dgm:cxn modelId="{B0D2D048-E4B8-4405-A39C-D374B968E8E4}" srcId="{FC03C1B4-8D0E-4A08-A3A0-09FF1633936B}" destId="{39D2D9DE-D0C0-48FD-A8A8-024BF9E2BC3F}" srcOrd="2" destOrd="0" parTransId="{F6FC3E27-0C68-4E6E-B7BA-5BD9C36B4F55}" sibTransId="{5DAF2CC4-3A7A-460F-B6EE-8328C8D28B91}"/>
    <dgm:cxn modelId="{2420BDF4-CB78-4801-9BBC-9836A9E49FBA}" type="presOf" srcId="{0386FC07-4599-4DB4-8E61-4A12F7FE9999}" destId="{22CDB8A9-469D-4160-8DC2-CE7D6676472A}" srcOrd="0" destOrd="0" presId="urn:microsoft.com/office/officeart/2005/8/layout/hierarchy5"/>
    <dgm:cxn modelId="{BEE33D4F-EB32-4136-8F7C-56B2AB32EA0A}" type="presOf" srcId="{41C61AA8-AC90-467F-B82E-8FFF9EDC25CC}" destId="{476CBA59-3BC4-4BE7-AF47-71725BE02DFD}" srcOrd="1" destOrd="0" presId="urn:microsoft.com/office/officeart/2005/8/layout/hierarchy5"/>
    <dgm:cxn modelId="{AFD4642F-85EB-4EA7-B8C6-EE17A9FF3B1A}" srcId="{9BB1E660-ADFA-474A-95A6-CD42CB9A859C}" destId="{65BAF6E5-9601-4595-B510-B521A76FA4AF}" srcOrd="0" destOrd="0" parTransId="{4446BA03-DA24-4CED-AE09-ED3F97E7AE51}" sibTransId="{073456A4-822F-4696-88CF-9E9D6FF65D98}"/>
    <dgm:cxn modelId="{61CEB936-6004-4760-99A9-6AC4A10BFB80}" srcId="{3464C262-E53E-4527-8BC5-F38D1CD296EC}" destId="{9BB1E660-ADFA-474A-95A6-CD42CB9A859C}" srcOrd="0" destOrd="0" parTransId="{D8AF8D68-D57C-43B0-800C-E18447441EF8}" sibTransId="{1C54E17F-B61D-4E1F-B896-995DBDD7E4B4}"/>
    <dgm:cxn modelId="{2604F7C7-632D-4AC0-9CF2-83DAD1E19C49}" srcId="{FCE9E728-6217-4F2B-AD8C-277D479844CE}" destId="{CB82EC4D-B065-40CF-BFC7-B6160D0F0D39}" srcOrd="0" destOrd="0" parTransId="{562F0481-AE23-45CB-965A-5AA74D407B5D}" sibTransId="{1FA6D6D9-72FF-4F67-B2B4-DFFBC56847C0}"/>
    <dgm:cxn modelId="{06278E68-7DF7-4501-87C5-26C614E1DEDB}" type="presOf" srcId="{6D2A2042-2A51-41C9-BBEA-93DA0305E7D8}" destId="{5153975C-443A-4C64-ACE1-3E86AF24774F}" srcOrd="0" destOrd="0" presId="urn:microsoft.com/office/officeart/2005/8/layout/hierarchy5"/>
    <dgm:cxn modelId="{7CD4C8F0-A48D-4150-9954-2582D40A5DEF}" srcId="{325943FA-16F0-4142-822C-401C5633ABAD}" destId="{CEF572A2-AD4B-45A4-9CFA-D51B01F94F9E}" srcOrd="1" destOrd="0" parTransId="{601CF9ED-6EFC-4185-9A07-43B6A0B8CF02}" sibTransId="{676D1776-40C7-4576-B4A2-2AA6733876B1}"/>
    <dgm:cxn modelId="{DB84F6CB-DB21-44BE-8271-B48D23D394EB}" type="presOf" srcId="{65BAF6E5-9601-4595-B510-B521A76FA4AF}" destId="{9A591061-AFEA-49EA-BDDF-B296830C29F3}" srcOrd="0" destOrd="0" presId="urn:microsoft.com/office/officeart/2005/8/layout/hierarchy5"/>
    <dgm:cxn modelId="{A039D41C-E1A0-4554-B177-C20F498DCC0E}" type="presOf" srcId="{0386FC07-4599-4DB4-8E61-4A12F7FE9999}" destId="{EBEE0D04-B325-4531-B322-B1C197E2AA52}" srcOrd="1" destOrd="0" presId="urn:microsoft.com/office/officeart/2005/8/layout/hierarchy5"/>
    <dgm:cxn modelId="{F215001A-9511-49E5-B6A5-DC89ED8C163A}" type="presOf" srcId="{FF55EC3F-D759-4910-B209-AEDC78E263BD}" destId="{C666CC81-ACE3-44A1-963F-3B0C2048EAE8}" srcOrd="0" destOrd="0" presId="urn:microsoft.com/office/officeart/2005/8/layout/hierarchy5"/>
    <dgm:cxn modelId="{0F18C6FF-826C-4550-927B-8D89061848CD}" type="presOf" srcId="{E2EE861A-2B70-425E-B81D-20DF5B3C8A91}" destId="{8E7344F5-B836-48E5-992C-8AB53277E343}" srcOrd="1" destOrd="0" presId="urn:microsoft.com/office/officeart/2005/8/layout/hierarchy5"/>
    <dgm:cxn modelId="{7C7D658C-412E-4806-812C-7B1BC9BC7310}" type="presOf" srcId="{D92189C5-103D-41A1-BE60-AF7DF9CDE187}" destId="{E4D568AA-7050-4F24-A5B8-6C0B51F1F8AC}" srcOrd="1" destOrd="0" presId="urn:microsoft.com/office/officeart/2005/8/layout/hierarchy5"/>
    <dgm:cxn modelId="{4F2B1C9D-3D8A-4B49-9E6C-8ACA00EC2F9C}" type="presOf" srcId="{77E60105-BEDC-4DFE-85C5-2FCA3A58D606}" destId="{B17EE97F-028D-4153-924A-36F72A8A8DAF}" srcOrd="0" destOrd="0" presId="urn:microsoft.com/office/officeart/2005/8/layout/hierarchy5"/>
    <dgm:cxn modelId="{3F223C15-BD66-4DC3-ADC0-D42378FE9163}" type="presOf" srcId="{41C61AA8-AC90-467F-B82E-8FFF9EDC25CC}" destId="{FF101D4D-4D59-47D2-9B5C-7555719873DE}" srcOrd="0" destOrd="0" presId="urn:microsoft.com/office/officeart/2005/8/layout/hierarchy5"/>
    <dgm:cxn modelId="{EC0ECE00-C126-4CDF-9EAF-C48420886279}" type="presOf" srcId="{601CF9ED-6EFC-4185-9A07-43B6A0B8CF02}" destId="{D4CF2785-F5BB-4507-B9BA-A26DF2660109}" srcOrd="0" destOrd="0" presId="urn:microsoft.com/office/officeart/2005/8/layout/hierarchy5"/>
    <dgm:cxn modelId="{E3AC4C11-604F-4A2F-946F-F62F392E9A29}" type="presOf" srcId="{1CC7EC53-D0EE-4F78-8FF6-5C14F485AF21}" destId="{CBB262E0-0B9C-4FF6-BEC5-0FEBB0991BB8}" srcOrd="1" destOrd="0" presId="urn:microsoft.com/office/officeart/2005/8/layout/hierarchy5"/>
    <dgm:cxn modelId="{C92E21FC-A407-4621-A08B-7AC86056247F}" type="presOf" srcId="{8B2CCA59-9AC3-404C-9EBE-85BA00A951FB}" destId="{884EFD85-E4B7-457F-8FE2-234CEA3A6AA0}" srcOrd="1" destOrd="0" presId="urn:microsoft.com/office/officeart/2005/8/layout/hierarchy5"/>
    <dgm:cxn modelId="{084AA499-E002-4620-AC9D-2DC617B221D5}" type="presOf" srcId="{D8AF8D68-D57C-43B0-800C-E18447441EF8}" destId="{E552D969-236A-4700-BEC4-047CF3C6F611}" srcOrd="1" destOrd="0" presId="urn:microsoft.com/office/officeart/2005/8/layout/hierarchy5"/>
    <dgm:cxn modelId="{14D97255-F513-4709-9E8C-A0A550F684E9}" srcId="{EE16A984-C3D5-4F2F-9519-0A9E96AA4979}" destId="{38D8E8C6-B52F-48C9-9C20-253F68A05F0A}" srcOrd="0" destOrd="0" parTransId="{80098D4C-0F6B-48C2-9ABB-F7C2E7CACCC1}" sibTransId="{CCD6D021-487C-448F-865E-D8110E75D764}"/>
    <dgm:cxn modelId="{A2C3C1F8-9FF0-4ACF-BD62-504BB1D6BC6A}" type="presOf" srcId="{4446BA03-DA24-4CED-AE09-ED3F97E7AE51}" destId="{EE727B3E-01AB-492B-BC86-18C92922C1F7}" srcOrd="0" destOrd="0" presId="urn:microsoft.com/office/officeart/2005/8/layout/hierarchy5"/>
    <dgm:cxn modelId="{31A4818D-08C0-4C58-BAFF-02F3B3E641AE}" srcId="{5EA6674F-9F02-4876-93B0-78778E3753D2}" destId="{2EDBAFCC-6C7E-4EC7-9E42-FEC173ADD7BC}" srcOrd="2" destOrd="0" parTransId="{FF55EC3F-D759-4910-B209-AEDC78E263BD}" sibTransId="{D7CBA9DB-6E56-4DBE-8189-0579603EF7EC}"/>
    <dgm:cxn modelId="{39E30677-1F06-41CC-8311-1A80BBF470C2}" type="presOf" srcId="{562F0481-AE23-45CB-965A-5AA74D407B5D}" destId="{7AC502E2-DCC1-4693-AF18-FF0A66691E54}" srcOrd="1" destOrd="0" presId="urn:microsoft.com/office/officeart/2005/8/layout/hierarchy5"/>
    <dgm:cxn modelId="{3F5140AD-805A-4699-9136-94E4C5E1DD0A}" type="presOf" srcId="{7A611A05-C8BF-4098-9A01-201DB5EA6897}" destId="{1F66E544-B118-47C5-9964-B44D9A43A0E0}" srcOrd="0" destOrd="0" presId="urn:microsoft.com/office/officeart/2005/8/layout/hierarchy5"/>
    <dgm:cxn modelId="{0D63C85D-B3EC-46DC-B2B7-BA6A2BCDC25B}" type="presOf" srcId="{629470F9-F23B-4C60-BB76-2CF647F6040F}" destId="{000395FC-DD3A-46C2-A2A4-1204AA20B555}" srcOrd="0" destOrd="0" presId="urn:microsoft.com/office/officeart/2005/8/layout/hierarchy5"/>
    <dgm:cxn modelId="{54A1B0A6-D1CC-4C8D-AB4F-9147B51D6451}" type="presOf" srcId="{19B5A522-064B-4B9D-9BC2-070AD1BB613B}" destId="{5672B216-E196-4738-9A32-625CBA308F62}" srcOrd="0" destOrd="0" presId="urn:microsoft.com/office/officeart/2005/8/layout/hierarchy5"/>
    <dgm:cxn modelId="{9F9585B1-FEF0-4AF1-88EB-50003DCA3DDE}" type="presOf" srcId="{AEBAB5DC-425E-4ACC-83C8-E8DEDD86318B}" destId="{B9641E9B-748A-44A0-A250-AA5406579E19}" srcOrd="0" destOrd="0" presId="urn:microsoft.com/office/officeart/2005/8/layout/hierarchy5"/>
    <dgm:cxn modelId="{A85496DE-252E-491D-A835-55A05D466766}" type="presOf" srcId="{2EDBAFCC-6C7E-4EC7-9E42-FEC173ADD7BC}" destId="{AC251B1B-7808-4B5B-A7BD-8DB00FC62304}" srcOrd="0" destOrd="0" presId="urn:microsoft.com/office/officeart/2005/8/layout/hierarchy5"/>
    <dgm:cxn modelId="{E4D2A4F3-95C8-4B6E-AE9D-7127D3EBCE31}" type="presOf" srcId="{2C3ECBF2-72E0-4FCE-AE48-3D769BC08981}" destId="{7D12FAB1-CB2E-430B-A0F4-2FC0C7230EDD}" srcOrd="0" destOrd="0" presId="urn:microsoft.com/office/officeart/2005/8/layout/hierarchy5"/>
    <dgm:cxn modelId="{495D8D3D-89E5-403E-8F6C-D1511A724C9B}" type="presOf" srcId="{6D601708-C17F-4BEA-B6E5-6FCDB47D2D7B}" destId="{2AA94B5D-E266-4259-A325-618AEDFED3B2}" srcOrd="1" destOrd="0" presId="urn:microsoft.com/office/officeart/2005/8/layout/hierarchy5"/>
    <dgm:cxn modelId="{55A819C9-FA26-4BC3-9333-073867B2F14D}" type="presOf" srcId="{C125ACEE-374C-4E8B-86E1-7BD613CD39E4}" destId="{D9C9BBB8-3949-4068-AAB5-F2AD8C2B0460}" srcOrd="1" destOrd="0" presId="urn:microsoft.com/office/officeart/2005/8/layout/hierarchy5"/>
    <dgm:cxn modelId="{5929489E-59EA-4FF7-A59D-43F9CA47D2B0}" type="presOf" srcId="{1B3F9C0E-B9BC-4D38-88F3-EC5E285112F4}" destId="{A65CB406-B8C0-4807-AD02-B97685B45F81}" srcOrd="0" destOrd="0" presId="urn:microsoft.com/office/officeart/2005/8/layout/hierarchy5"/>
    <dgm:cxn modelId="{B753647E-C3CF-44B1-9583-3FB3469CBEF5}" type="presOf" srcId="{6F11B382-F770-4F1D-8EF7-CEB47A3D653E}" destId="{4DE59189-5449-48AB-B44E-DC4307CE445C}" srcOrd="0" destOrd="0" presId="urn:microsoft.com/office/officeart/2005/8/layout/hierarchy5"/>
    <dgm:cxn modelId="{FCBBCDCE-0ADA-4F39-A538-641F8DF264B0}" type="presOf" srcId="{D8AF8D68-D57C-43B0-800C-E18447441EF8}" destId="{D034D7FF-C75A-4B23-83CC-E8519FECF482}" srcOrd="0" destOrd="0" presId="urn:microsoft.com/office/officeart/2005/8/layout/hierarchy5"/>
    <dgm:cxn modelId="{54E45D0D-2DBD-4F13-807B-7E677EAE6A49}" type="presOf" srcId="{FCE9E728-6217-4F2B-AD8C-277D479844CE}" destId="{AF35F2D0-F053-471F-BF33-695DA38A6E67}" srcOrd="0" destOrd="0" presId="urn:microsoft.com/office/officeart/2005/8/layout/hierarchy5"/>
    <dgm:cxn modelId="{3439B6CD-6E9E-48EE-B1C8-317B86767B70}" type="presOf" srcId="{D97030B4-D2D1-4A00-A3A0-D25C0FCFE2BD}" destId="{6434BEDF-57FE-4799-BD36-523E41F7BCB2}" srcOrd="1" destOrd="0" presId="urn:microsoft.com/office/officeart/2005/8/layout/hierarchy5"/>
    <dgm:cxn modelId="{8D773D8D-3D44-4E7E-BA21-AA91BAB6A510}" type="presOf" srcId="{F57E0126-7909-4A55-A24A-FB19C38ECDD5}" destId="{0C487F88-58E8-4D97-BE96-2E78DA91F9E2}" srcOrd="0" destOrd="0" presId="urn:microsoft.com/office/officeart/2005/8/layout/hierarchy5"/>
    <dgm:cxn modelId="{D8916FA8-F46A-4440-AF0F-5B00042CF593}" type="presOf" srcId="{B7B23AD6-0E13-46F2-BAD3-7FDFED356E71}" destId="{03358AC7-A845-4F97-8596-133F4B036818}" srcOrd="1" destOrd="0" presId="urn:microsoft.com/office/officeart/2005/8/layout/hierarchy5"/>
    <dgm:cxn modelId="{EDAF7159-F366-4E49-92C3-2458615BB6E1}" srcId="{BB0D7285-24FF-4132-9FB5-1555BD756B8B}" destId="{325943FA-16F0-4142-822C-401C5633ABAD}" srcOrd="0" destOrd="0" parTransId="{C4C62A65-A9F4-438A-9BA2-86389D8CD428}" sibTransId="{91A28E08-157A-4D8E-B18D-8B593D56A864}"/>
    <dgm:cxn modelId="{40539183-8931-4D00-B3DD-1CF91B4D34B3}" srcId="{325943FA-16F0-4142-822C-401C5633ABAD}" destId="{668256CA-4271-4996-895B-4871A6EBB044}" srcOrd="0" destOrd="0" parTransId="{C125ACEE-374C-4E8B-86E1-7BD613CD39E4}" sibTransId="{7B1F2E89-CE71-41AD-A820-8429D6884957}"/>
    <dgm:cxn modelId="{F52F7B18-01FB-4B13-B523-D6DD81A90A8C}" type="presOf" srcId="{1CC7EC53-D0EE-4F78-8FF6-5C14F485AF21}" destId="{BC91F6B5-D350-41BE-947C-094314CC7B1A}" srcOrd="0" destOrd="0" presId="urn:microsoft.com/office/officeart/2005/8/layout/hierarchy5"/>
    <dgm:cxn modelId="{47C90925-E043-4BAB-BD83-8B2C3B2A6292}" type="presOf" srcId="{F6FC3E27-0C68-4E6E-B7BA-5BD9C36B4F55}" destId="{F835FE3D-97BD-431B-A416-43078E87EB6C}" srcOrd="0" destOrd="0" presId="urn:microsoft.com/office/officeart/2005/8/layout/hierarchy5"/>
    <dgm:cxn modelId="{648A9AFD-626A-4F48-85ED-B962DF32AF5E}" type="presOf" srcId="{B5D61221-894E-49C0-810F-E6DA9FD7B092}" destId="{B47EC2AC-4712-46A2-830E-46581A5110B2}" srcOrd="0" destOrd="0" presId="urn:microsoft.com/office/officeart/2005/8/layout/hierarchy5"/>
    <dgm:cxn modelId="{1EDDCE6B-B8D5-40E5-89E3-36EBC020AE86}" type="presOf" srcId="{77E60105-BEDC-4DFE-85C5-2FCA3A58D606}" destId="{4738DB49-E28C-4981-9C3E-262934142F6C}" srcOrd="1" destOrd="0" presId="urn:microsoft.com/office/officeart/2005/8/layout/hierarchy5"/>
    <dgm:cxn modelId="{4C82AE89-CD2C-4A4A-9FA1-BEDA58F5929C}" srcId="{38D8E8C6-B52F-48C9-9C20-253F68A05F0A}" destId="{3464C262-E53E-4527-8BC5-F38D1CD296EC}" srcOrd="1" destOrd="0" parTransId="{BBAE996E-215A-4BAE-8D14-7ACAA406304D}" sibTransId="{B7D1586F-964A-4CE9-AF5B-1EA0AB3C52FE}"/>
    <dgm:cxn modelId="{50B30D3E-2433-4AD3-AE2E-77AC2BFE808A}" type="presOf" srcId="{FF55EC3F-D759-4910-B209-AEDC78E263BD}" destId="{119D8C12-F122-49C8-9E4F-BE752332C530}" srcOrd="1" destOrd="0" presId="urn:microsoft.com/office/officeart/2005/8/layout/hierarchy5"/>
    <dgm:cxn modelId="{737FB4BE-0426-4BB9-B137-F75CE3489EE0}" type="presOf" srcId="{DA40F43F-E02E-48CE-AF32-A310A573D6C6}" destId="{25D7DD3F-83F7-4FDA-938E-815B9629C2EC}" srcOrd="0" destOrd="0" presId="urn:microsoft.com/office/officeart/2005/8/layout/hierarchy5"/>
    <dgm:cxn modelId="{CB2EA1E4-E204-483D-9FB4-B64181C6A7F8}" type="presOf" srcId="{9BB1E660-ADFA-474A-95A6-CD42CB9A859C}" destId="{54E1E611-C094-4A4B-BA70-5C19C77F15A7}" srcOrd="0" destOrd="0" presId="urn:microsoft.com/office/officeart/2005/8/layout/hierarchy5"/>
    <dgm:cxn modelId="{E5CAC1D2-3838-4F46-A9E9-9F9B98F04613}" type="presOf" srcId="{D387190A-53D6-4607-9FA5-42DE5366F563}" destId="{8E013A63-95E5-4CD1-B669-35E343C12969}" srcOrd="0" destOrd="0" presId="urn:microsoft.com/office/officeart/2005/8/layout/hierarchy5"/>
    <dgm:cxn modelId="{1A74D6EC-39B2-4A3E-9F33-79ADAA4C9CBD}" type="presOf" srcId="{E777831F-4E20-4F01-A3F7-BF1A310CD109}" destId="{79AE8CA0-07D6-43F9-BAD9-C780F5857E70}" srcOrd="0" destOrd="0" presId="urn:microsoft.com/office/officeart/2005/8/layout/hierarchy5"/>
    <dgm:cxn modelId="{37E5768A-0599-44C7-BDEF-8810B72D46CA}" srcId="{629470F9-F23B-4C60-BB76-2CF647F6040F}" destId="{6F11B382-F770-4F1D-8EF7-CEB47A3D653E}" srcOrd="0" destOrd="0" parTransId="{41C61AA8-AC90-467F-B82E-8FFF9EDC25CC}" sibTransId="{8721E6C3-CA21-437A-8E36-F61E8CEC3CAD}"/>
    <dgm:cxn modelId="{27D6C806-8E13-4F8B-BD9B-1A7739370AB3}" type="presOf" srcId="{C4C62A65-A9F4-438A-9BA2-86389D8CD428}" destId="{5B0B0092-9B70-4739-ACB5-EBB631E5138F}" srcOrd="0" destOrd="0" presId="urn:microsoft.com/office/officeart/2005/8/layout/hierarchy5"/>
    <dgm:cxn modelId="{1664A27D-6026-4709-A8A4-1852109E76FF}" type="presOf" srcId="{BB0D7285-24FF-4132-9FB5-1555BD756B8B}" destId="{3915F0CB-8ADE-46D1-AB9B-B3987ACC889E}" srcOrd="0" destOrd="0" presId="urn:microsoft.com/office/officeart/2005/8/layout/hierarchy5"/>
    <dgm:cxn modelId="{4D9ECC76-55B7-49EF-B2A2-BC3879BD75C1}" type="presOf" srcId="{F72B8532-F0C3-40F5-BB4E-EB18A2653FD4}" destId="{18BF325F-763D-4D3C-86C1-BE77725CE511}" srcOrd="0" destOrd="0" presId="urn:microsoft.com/office/officeart/2005/8/layout/hierarchy5"/>
    <dgm:cxn modelId="{095C2B4A-6316-4276-8A25-B18DCD063AA2}" type="presOf" srcId="{BBAE996E-215A-4BAE-8D14-7ACAA406304D}" destId="{E7154616-F2EC-4F2B-8617-1113E1836BD4}" srcOrd="1" destOrd="0" presId="urn:microsoft.com/office/officeart/2005/8/layout/hierarchy5"/>
    <dgm:cxn modelId="{177E2036-F8CD-4277-AE23-8815D3AA42E4}" type="presOf" srcId="{FC03C1B4-8D0E-4A08-A3A0-09FF1633936B}" destId="{A4F5BC17-BC9A-43DB-BD56-ED1661207BF7}" srcOrd="0" destOrd="0" presId="urn:microsoft.com/office/officeart/2005/8/layout/hierarchy5"/>
    <dgm:cxn modelId="{71F0A75C-401E-4004-BB9A-ABC39393088E}" type="presOf" srcId="{8C6591E4-C502-42A6-AB24-462AEBB56586}" destId="{D5600C36-BDCE-4C89-B637-D48F7AE42189}" srcOrd="1" destOrd="0" presId="urn:microsoft.com/office/officeart/2005/8/layout/hierarchy5"/>
    <dgm:cxn modelId="{D4FEAD6B-AB8B-44A6-BDF6-AEBF37EC4C97}" type="presParOf" srcId="{F97AEFA3-7F05-4809-848B-2DF23B698D47}" destId="{E8FA8FBA-BDC0-499B-8372-C9D2D38A103A}" srcOrd="0" destOrd="0" presId="urn:microsoft.com/office/officeart/2005/8/layout/hierarchy5"/>
    <dgm:cxn modelId="{0EF74B32-F29F-424B-84D7-BA29BAD31C68}" type="presParOf" srcId="{E8FA8FBA-BDC0-499B-8372-C9D2D38A103A}" destId="{CB772425-D43A-4844-9F15-84F766CBD943}" srcOrd="0" destOrd="0" presId="urn:microsoft.com/office/officeart/2005/8/layout/hierarchy5"/>
    <dgm:cxn modelId="{4A39C13A-070D-494F-AC8C-D236C8741A4F}" type="presParOf" srcId="{CB772425-D43A-4844-9F15-84F766CBD943}" destId="{0B7CF0C0-1F58-4E41-BB67-CF28D8524BEE}" srcOrd="0" destOrd="0" presId="urn:microsoft.com/office/officeart/2005/8/layout/hierarchy5"/>
    <dgm:cxn modelId="{EC6ED673-953D-4E58-A290-1F6EFB1699BA}" type="presParOf" srcId="{0B7CF0C0-1F58-4E41-BB67-CF28D8524BEE}" destId="{6B209E66-DC4D-42BC-9D3E-17DB68D7066D}" srcOrd="0" destOrd="0" presId="urn:microsoft.com/office/officeart/2005/8/layout/hierarchy5"/>
    <dgm:cxn modelId="{728AE35D-4773-4993-A651-4A40F88F127B}" type="presParOf" srcId="{0B7CF0C0-1F58-4E41-BB67-CF28D8524BEE}" destId="{791412E9-CA69-4073-B909-7369151E36A9}" srcOrd="1" destOrd="0" presId="urn:microsoft.com/office/officeart/2005/8/layout/hierarchy5"/>
    <dgm:cxn modelId="{8E49044A-CAE0-4C50-A5A1-7B6F9B59A2B8}" type="presParOf" srcId="{791412E9-CA69-4073-B909-7369151E36A9}" destId="{B17EE97F-028D-4153-924A-36F72A8A8DAF}" srcOrd="0" destOrd="0" presId="urn:microsoft.com/office/officeart/2005/8/layout/hierarchy5"/>
    <dgm:cxn modelId="{CAC3ECCD-6A9F-4902-8E05-8C099D86A1DD}" type="presParOf" srcId="{B17EE97F-028D-4153-924A-36F72A8A8DAF}" destId="{4738DB49-E28C-4981-9C3E-262934142F6C}" srcOrd="0" destOrd="0" presId="urn:microsoft.com/office/officeart/2005/8/layout/hierarchy5"/>
    <dgm:cxn modelId="{5F74E8BB-D33C-4567-99F2-55C06B992CD7}" type="presParOf" srcId="{791412E9-CA69-4073-B909-7369151E36A9}" destId="{D9417119-E8F8-4DF0-A1DD-388E6FE32F07}" srcOrd="1" destOrd="0" presId="urn:microsoft.com/office/officeart/2005/8/layout/hierarchy5"/>
    <dgm:cxn modelId="{D98CD2DC-ED7E-42B6-9084-F5BF1887DF3A}" type="presParOf" srcId="{D9417119-E8F8-4DF0-A1DD-388E6FE32F07}" destId="{A4F5BC17-BC9A-43DB-BD56-ED1661207BF7}" srcOrd="0" destOrd="0" presId="urn:microsoft.com/office/officeart/2005/8/layout/hierarchy5"/>
    <dgm:cxn modelId="{A6914450-FB23-4C04-8426-BB66BC43E219}" type="presParOf" srcId="{D9417119-E8F8-4DF0-A1DD-388E6FE32F07}" destId="{404EB31C-6DE9-4374-89F1-3B503C0347A8}" srcOrd="1" destOrd="0" presId="urn:microsoft.com/office/officeart/2005/8/layout/hierarchy5"/>
    <dgm:cxn modelId="{DC408FEB-29F8-45E7-B58C-B1717197A9E1}" type="presParOf" srcId="{404EB31C-6DE9-4374-89F1-3B503C0347A8}" destId="{18BF325F-763D-4D3C-86C1-BE77725CE511}" srcOrd="0" destOrd="0" presId="urn:microsoft.com/office/officeart/2005/8/layout/hierarchy5"/>
    <dgm:cxn modelId="{5AB87BFB-8B0A-43AC-AE0F-F81958DDC678}" type="presParOf" srcId="{18BF325F-763D-4D3C-86C1-BE77725CE511}" destId="{9A20C373-21B2-45A6-A92B-6BE42D8E3686}" srcOrd="0" destOrd="0" presId="urn:microsoft.com/office/officeart/2005/8/layout/hierarchy5"/>
    <dgm:cxn modelId="{3782C8CD-F15A-4EBA-AFF4-9D8F51ED1F5E}" type="presParOf" srcId="{404EB31C-6DE9-4374-89F1-3B503C0347A8}" destId="{1EFABCE0-068F-47C6-97FF-08C3695ED20D}" srcOrd="1" destOrd="0" presId="urn:microsoft.com/office/officeart/2005/8/layout/hierarchy5"/>
    <dgm:cxn modelId="{41D89287-390D-4D0B-A5C3-9044312FD0E4}" type="presParOf" srcId="{1EFABCE0-068F-47C6-97FF-08C3695ED20D}" destId="{8E88013C-B986-4299-BCB2-5D77F342B728}" srcOrd="0" destOrd="0" presId="urn:microsoft.com/office/officeart/2005/8/layout/hierarchy5"/>
    <dgm:cxn modelId="{3B4EF2AA-BAEA-4650-9F00-9C801E7D399B}" type="presParOf" srcId="{1EFABCE0-068F-47C6-97FF-08C3695ED20D}" destId="{E24ECF7F-8E5D-4B33-8AEB-1BE105983293}" srcOrd="1" destOrd="0" presId="urn:microsoft.com/office/officeart/2005/8/layout/hierarchy5"/>
    <dgm:cxn modelId="{BECE981A-9832-4095-97C8-6FE5C6295E1C}" type="presParOf" srcId="{E24ECF7F-8E5D-4B33-8AEB-1BE105983293}" destId="{6E851D53-BA71-41F4-9419-B417AE6D60C1}" srcOrd="0" destOrd="0" presId="urn:microsoft.com/office/officeart/2005/8/layout/hierarchy5"/>
    <dgm:cxn modelId="{1B2965DD-318F-4BBD-B0A6-706343981616}" type="presParOf" srcId="{6E851D53-BA71-41F4-9419-B417AE6D60C1}" destId="{6434BEDF-57FE-4799-BD36-523E41F7BCB2}" srcOrd="0" destOrd="0" presId="urn:microsoft.com/office/officeart/2005/8/layout/hierarchy5"/>
    <dgm:cxn modelId="{F1C63BF7-4DDD-4FFF-B497-AB6396509A8B}" type="presParOf" srcId="{E24ECF7F-8E5D-4B33-8AEB-1BE105983293}" destId="{85F78BC1-20AC-400D-B13F-AAA92B5BC91D}" srcOrd="1" destOrd="0" presId="urn:microsoft.com/office/officeart/2005/8/layout/hierarchy5"/>
    <dgm:cxn modelId="{B9BF2035-4D81-47E3-BB50-0617372DB7B7}" type="presParOf" srcId="{85F78BC1-20AC-400D-B13F-AAA92B5BC91D}" destId="{8E013A63-95E5-4CD1-B669-35E343C12969}" srcOrd="0" destOrd="0" presId="urn:microsoft.com/office/officeart/2005/8/layout/hierarchy5"/>
    <dgm:cxn modelId="{3BFEEC69-D4E4-4512-87ED-1BDE7C7B29C1}" type="presParOf" srcId="{85F78BC1-20AC-400D-B13F-AAA92B5BC91D}" destId="{CC8780B8-2982-4A53-BF85-4555C4A795A0}" srcOrd="1" destOrd="0" presId="urn:microsoft.com/office/officeart/2005/8/layout/hierarchy5"/>
    <dgm:cxn modelId="{047485A5-3C0A-4ED7-9672-6FFE8B1309CE}" type="presParOf" srcId="{E24ECF7F-8E5D-4B33-8AEB-1BE105983293}" destId="{561188DF-239C-452C-B41E-460155DD2060}" srcOrd="2" destOrd="0" presId="urn:microsoft.com/office/officeart/2005/8/layout/hierarchy5"/>
    <dgm:cxn modelId="{CC47D6D5-EC94-4D08-AB9B-6741173258F0}" type="presParOf" srcId="{561188DF-239C-452C-B41E-460155DD2060}" destId="{03358AC7-A845-4F97-8596-133F4B036818}" srcOrd="0" destOrd="0" presId="urn:microsoft.com/office/officeart/2005/8/layout/hierarchy5"/>
    <dgm:cxn modelId="{25FCE69A-47AE-465F-9123-34DFA8D3C739}" type="presParOf" srcId="{E24ECF7F-8E5D-4B33-8AEB-1BE105983293}" destId="{5AD137FD-7FFA-4F09-B71E-8D9FF3C5AF69}" srcOrd="3" destOrd="0" presId="urn:microsoft.com/office/officeart/2005/8/layout/hierarchy5"/>
    <dgm:cxn modelId="{35D281CF-9476-4DBE-91B1-035FF3E6ED10}" type="presParOf" srcId="{5AD137FD-7FFA-4F09-B71E-8D9FF3C5AF69}" destId="{1F66E544-B118-47C5-9964-B44D9A43A0E0}" srcOrd="0" destOrd="0" presId="urn:microsoft.com/office/officeart/2005/8/layout/hierarchy5"/>
    <dgm:cxn modelId="{17FB1C7F-2C42-4B2F-A7DB-2FCC4FA90B27}" type="presParOf" srcId="{5AD137FD-7FFA-4F09-B71E-8D9FF3C5AF69}" destId="{D36899DD-8ACC-4EBC-B753-626BFCC08F91}" srcOrd="1" destOrd="0" presId="urn:microsoft.com/office/officeart/2005/8/layout/hierarchy5"/>
    <dgm:cxn modelId="{5A530A4F-344F-4F16-9219-BAB52B188674}" type="presParOf" srcId="{E24ECF7F-8E5D-4B33-8AEB-1BE105983293}" destId="{C666CC81-ACE3-44A1-963F-3B0C2048EAE8}" srcOrd="4" destOrd="0" presId="urn:microsoft.com/office/officeart/2005/8/layout/hierarchy5"/>
    <dgm:cxn modelId="{E6653B7C-0129-4DC1-9561-E181F2F4C89A}" type="presParOf" srcId="{C666CC81-ACE3-44A1-963F-3B0C2048EAE8}" destId="{119D8C12-F122-49C8-9E4F-BE752332C530}" srcOrd="0" destOrd="0" presId="urn:microsoft.com/office/officeart/2005/8/layout/hierarchy5"/>
    <dgm:cxn modelId="{D957F45F-31F4-438B-B51A-2C4DF21ED1B2}" type="presParOf" srcId="{E24ECF7F-8E5D-4B33-8AEB-1BE105983293}" destId="{5992FDA8-E549-47C1-80B0-5DF621201770}" srcOrd="5" destOrd="0" presId="urn:microsoft.com/office/officeart/2005/8/layout/hierarchy5"/>
    <dgm:cxn modelId="{EF2DB0AD-5E50-4A29-9D52-E10E668AB5EF}" type="presParOf" srcId="{5992FDA8-E549-47C1-80B0-5DF621201770}" destId="{AC251B1B-7808-4B5B-A7BD-8DB00FC62304}" srcOrd="0" destOrd="0" presId="urn:microsoft.com/office/officeart/2005/8/layout/hierarchy5"/>
    <dgm:cxn modelId="{FEFD7B43-E2B0-413B-B4F4-BFC473612B89}" type="presParOf" srcId="{5992FDA8-E549-47C1-80B0-5DF621201770}" destId="{2C119F29-E102-469F-9C6E-10A483AA9542}" srcOrd="1" destOrd="0" presId="urn:microsoft.com/office/officeart/2005/8/layout/hierarchy5"/>
    <dgm:cxn modelId="{7A5CAC67-43F4-4480-BD73-2CA7BC8FDB8A}" type="presParOf" srcId="{404EB31C-6DE9-4374-89F1-3B503C0347A8}" destId="{9D4A7CB0-135B-4349-A4B8-7AA054ABFF40}" srcOrd="2" destOrd="0" presId="urn:microsoft.com/office/officeart/2005/8/layout/hierarchy5"/>
    <dgm:cxn modelId="{3E09E9C9-8E6F-4C2D-AFA7-EFD5E5B6AED8}" type="presParOf" srcId="{9D4A7CB0-135B-4349-A4B8-7AA054ABFF40}" destId="{7B537A41-4B1F-49CB-8EE0-7F5CD6F2F4CC}" srcOrd="0" destOrd="0" presId="urn:microsoft.com/office/officeart/2005/8/layout/hierarchy5"/>
    <dgm:cxn modelId="{09B6EDC4-708A-4F54-A14C-5C4A0F8B6E90}" type="presParOf" srcId="{404EB31C-6DE9-4374-89F1-3B503C0347A8}" destId="{12FFD70F-FA5A-497E-8C9C-1FEC0DB6FFC0}" srcOrd="3" destOrd="0" presId="urn:microsoft.com/office/officeart/2005/8/layout/hierarchy5"/>
    <dgm:cxn modelId="{1551B4D1-0C58-4A8F-805A-717A3A503424}" type="presParOf" srcId="{12FFD70F-FA5A-497E-8C9C-1FEC0DB6FFC0}" destId="{B9641E9B-748A-44A0-A250-AA5406579E19}" srcOrd="0" destOrd="0" presId="urn:microsoft.com/office/officeart/2005/8/layout/hierarchy5"/>
    <dgm:cxn modelId="{346B96CD-D166-4965-B593-8BA193911DDB}" type="presParOf" srcId="{12FFD70F-FA5A-497E-8C9C-1FEC0DB6FFC0}" destId="{EB93EEDD-BBC9-4247-A347-61C90EDFEE7D}" srcOrd="1" destOrd="0" presId="urn:microsoft.com/office/officeart/2005/8/layout/hierarchy5"/>
    <dgm:cxn modelId="{59D616C6-441A-4204-940F-A6F8A3AB2575}" type="presParOf" srcId="{404EB31C-6DE9-4374-89F1-3B503C0347A8}" destId="{F835FE3D-97BD-431B-A416-43078E87EB6C}" srcOrd="4" destOrd="0" presId="urn:microsoft.com/office/officeart/2005/8/layout/hierarchy5"/>
    <dgm:cxn modelId="{05CE4152-E85B-44BF-BF1A-AF5CBBECD4BD}" type="presParOf" srcId="{F835FE3D-97BD-431B-A416-43078E87EB6C}" destId="{7F0C9484-42FB-4565-9167-117D13EC4428}" srcOrd="0" destOrd="0" presId="urn:microsoft.com/office/officeart/2005/8/layout/hierarchy5"/>
    <dgm:cxn modelId="{B790E1E9-18C3-49D7-A997-04BD8A91BA9C}" type="presParOf" srcId="{404EB31C-6DE9-4374-89F1-3B503C0347A8}" destId="{51BBF4B7-0EA3-4085-BF65-22666690C877}" srcOrd="5" destOrd="0" presId="urn:microsoft.com/office/officeart/2005/8/layout/hierarchy5"/>
    <dgm:cxn modelId="{DAC641F1-B24E-484C-844A-3DCACBE50415}" type="presParOf" srcId="{51BBF4B7-0EA3-4085-BF65-22666690C877}" destId="{7FB88846-1E35-43D9-BF39-4FEA6FD25E35}" srcOrd="0" destOrd="0" presId="urn:microsoft.com/office/officeart/2005/8/layout/hierarchy5"/>
    <dgm:cxn modelId="{74FDFB2F-B570-4C4C-A1AF-ACBFF5FF1435}" type="presParOf" srcId="{51BBF4B7-0EA3-4085-BF65-22666690C877}" destId="{DE1A48B1-3961-4DE8-A9BD-7A95791F8E70}" srcOrd="1" destOrd="0" presId="urn:microsoft.com/office/officeart/2005/8/layout/hierarchy5"/>
    <dgm:cxn modelId="{BEA44FB3-28F7-499B-B86D-802F4381A63E}" type="presParOf" srcId="{404EB31C-6DE9-4374-89F1-3B503C0347A8}" destId="{79AE8CA0-07D6-43F9-BAD9-C780F5857E70}" srcOrd="6" destOrd="0" presId="urn:microsoft.com/office/officeart/2005/8/layout/hierarchy5"/>
    <dgm:cxn modelId="{2DBFBC01-C8A9-446E-9C77-FB7D3424942C}" type="presParOf" srcId="{79AE8CA0-07D6-43F9-BAD9-C780F5857E70}" destId="{61A17019-27A5-413E-A3F8-9A29DEFE8A2E}" srcOrd="0" destOrd="0" presId="urn:microsoft.com/office/officeart/2005/8/layout/hierarchy5"/>
    <dgm:cxn modelId="{4DA99C4F-BAFD-4BED-989C-B11E41DE5165}" type="presParOf" srcId="{404EB31C-6DE9-4374-89F1-3B503C0347A8}" destId="{17E81F2E-C9BB-43E9-AE3D-79563081FF47}" srcOrd="7" destOrd="0" presId="urn:microsoft.com/office/officeart/2005/8/layout/hierarchy5"/>
    <dgm:cxn modelId="{AD2DD796-A317-4C8B-9231-2FC3B3AC5EB4}" type="presParOf" srcId="{17E81F2E-C9BB-43E9-AE3D-79563081FF47}" destId="{B47EC2AC-4712-46A2-830E-46581A5110B2}" srcOrd="0" destOrd="0" presId="urn:microsoft.com/office/officeart/2005/8/layout/hierarchy5"/>
    <dgm:cxn modelId="{AB7C2D87-888E-4C1D-B1DA-A813988897C3}" type="presParOf" srcId="{17E81F2E-C9BB-43E9-AE3D-79563081FF47}" destId="{FADE5E14-2D9E-48BB-A4D5-31ACAF79623B}" srcOrd="1" destOrd="0" presId="urn:microsoft.com/office/officeart/2005/8/layout/hierarchy5"/>
    <dgm:cxn modelId="{D1753DBB-DACB-4B1C-A63C-924A2B4E6560}" type="presParOf" srcId="{791412E9-CA69-4073-B909-7369151E36A9}" destId="{9EE3E007-68EF-484C-A02C-66FDD886B3EF}" srcOrd="2" destOrd="0" presId="urn:microsoft.com/office/officeart/2005/8/layout/hierarchy5"/>
    <dgm:cxn modelId="{C0B62751-A829-4444-9308-504A11D5FF21}" type="presParOf" srcId="{9EE3E007-68EF-484C-A02C-66FDD886B3EF}" destId="{E7154616-F2EC-4F2B-8617-1113E1836BD4}" srcOrd="0" destOrd="0" presId="urn:microsoft.com/office/officeart/2005/8/layout/hierarchy5"/>
    <dgm:cxn modelId="{283CF79C-6C47-46F0-AD31-9DCFDA96926C}" type="presParOf" srcId="{791412E9-CA69-4073-B909-7369151E36A9}" destId="{072ECFE8-B992-493C-ADB6-36F4E12DA0BC}" srcOrd="3" destOrd="0" presId="urn:microsoft.com/office/officeart/2005/8/layout/hierarchy5"/>
    <dgm:cxn modelId="{362F2779-5DE8-46A8-AD47-662B068B219D}" type="presParOf" srcId="{072ECFE8-B992-493C-ADB6-36F4E12DA0BC}" destId="{7FFE1875-B01D-42AC-AB13-ADE8493E0F44}" srcOrd="0" destOrd="0" presId="urn:microsoft.com/office/officeart/2005/8/layout/hierarchy5"/>
    <dgm:cxn modelId="{D878429A-7E36-4D96-9909-B243C6D94E64}" type="presParOf" srcId="{072ECFE8-B992-493C-ADB6-36F4E12DA0BC}" destId="{682DAA1C-E448-425B-BAD4-96BB828F9006}" srcOrd="1" destOrd="0" presId="urn:microsoft.com/office/officeart/2005/8/layout/hierarchy5"/>
    <dgm:cxn modelId="{2DC62474-2C91-40D3-B663-F0FE2504F4D4}" type="presParOf" srcId="{682DAA1C-E448-425B-BAD4-96BB828F9006}" destId="{D034D7FF-C75A-4B23-83CC-E8519FECF482}" srcOrd="0" destOrd="0" presId="urn:microsoft.com/office/officeart/2005/8/layout/hierarchy5"/>
    <dgm:cxn modelId="{F4B45EF1-BCEF-4378-AAEB-28CFFE1BF326}" type="presParOf" srcId="{D034D7FF-C75A-4B23-83CC-E8519FECF482}" destId="{E552D969-236A-4700-BEC4-047CF3C6F611}" srcOrd="0" destOrd="0" presId="urn:microsoft.com/office/officeart/2005/8/layout/hierarchy5"/>
    <dgm:cxn modelId="{B679DD8B-F3A0-45CD-B95B-5572A6EAA557}" type="presParOf" srcId="{682DAA1C-E448-425B-BAD4-96BB828F9006}" destId="{B1F7D6D4-31A3-4768-AA2F-9D58CDC0FD26}" srcOrd="1" destOrd="0" presId="urn:microsoft.com/office/officeart/2005/8/layout/hierarchy5"/>
    <dgm:cxn modelId="{D9D5D4C7-5787-471D-878C-D2136D6FD385}" type="presParOf" srcId="{B1F7D6D4-31A3-4768-AA2F-9D58CDC0FD26}" destId="{54E1E611-C094-4A4B-BA70-5C19C77F15A7}" srcOrd="0" destOrd="0" presId="urn:microsoft.com/office/officeart/2005/8/layout/hierarchy5"/>
    <dgm:cxn modelId="{DE56F0CA-4F9F-4A1C-9A7D-8C9E52F66007}" type="presParOf" srcId="{B1F7D6D4-31A3-4768-AA2F-9D58CDC0FD26}" destId="{15FECF6D-CD55-45AE-B177-A2CDA3AAD759}" srcOrd="1" destOrd="0" presId="urn:microsoft.com/office/officeart/2005/8/layout/hierarchy5"/>
    <dgm:cxn modelId="{62035C88-0B48-4BE3-875B-5C75A4750382}" type="presParOf" srcId="{15FECF6D-CD55-45AE-B177-A2CDA3AAD759}" destId="{EE727B3E-01AB-492B-BC86-18C92922C1F7}" srcOrd="0" destOrd="0" presId="urn:microsoft.com/office/officeart/2005/8/layout/hierarchy5"/>
    <dgm:cxn modelId="{42501E64-8240-4452-AD4D-EA13E8CDEC3A}" type="presParOf" srcId="{EE727B3E-01AB-492B-BC86-18C92922C1F7}" destId="{65737628-5754-42E5-BABA-5139CB3DFD69}" srcOrd="0" destOrd="0" presId="urn:microsoft.com/office/officeart/2005/8/layout/hierarchy5"/>
    <dgm:cxn modelId="{CA2B9AFC-BE68-4973-9273-117FD07EE3CE}" type="presParOf" srcId="{15FECF6D-CD55-45AE-B177-A2CDA3AAD759}" destId="{711522D4-1F15-4D01-A9B0-F95178241A9A}" srcOrd="1" destOrd="0" presId="urn:microsoft.com/office/officeart/2005/8/layout/hierarchy5"/>
    <dgm:cxn modelId="{BFB315EA-7029-46D4-A2A9-A59F53EDFCC9}" type="presParOf" srcId="{711522D4-1F15-4D01-A9B0-F95178241A9A}" destId="{9A591061-AFEA-49EA-BDDF-B296830C29F3}" srcOrd="0" destOrd="0" presId="urn:microsoft.com/office/officeart/2005/8/layout/hierarchy5"/>
    <dgm:cxn modelId="{38C6F87C-2A16-455D-BC1C-9328675DCDCD}" type="presParOf" srcId="{711522D4-1F15-4D01-A9B0-F95178241A9A}" destId="{AD09441C-8606-4F2A-B8AB-0AF3F23ACC9C}" srcOrd="1" destOrd="0" presId="urn:microsoft.com/office/officeart/2005/8/layout/hierarchy5"/>
    <dgm:cxn modelId="{60CA0F41-17B8-4ABF-BDE9-64427F0A3399}" type="presParOf" srcId="{15FECF6D-CD55-45AE-B177-A2CDA3AAD759}" destId="{DE26D7FD-660E-4313-822A-19248037004F}" srcOrd="2" destOrd="0" presId="urn:microsoft.com/office/officeart/2005/8/layout/hierarchy5"/>
    <dgm:cxn modelId="{1BB8F3A7-C3EC-4B8F-A2A6-96339A2FEA9E}" type="presParOf" srcId="{DE26D7FD-660E-4313-822A-19248037004F}" destId="{E4D568AA-7050-4F24-A5B8-6C0B51F1F8AC}" srcOrd="0" destOrd="0" presId="urn:microsoft.com/office/officeart/2005/8/layout/hierarchy5"/>
    <dgm:cxn modelId="{69167DDB-3F18-45A8-9F3C-3D273FB162C5}" type="presParOf" srcId="{15FECF6D-CD55-45AE-B177-A2CDA3AAD759}" destId="{1CFA2AC4-D572-449C-9449-1051E8D456C7}" srcOrd="3" destOrd="0" presId="urn:microsoft.com/office/officeart/2005/8/layout/hierarchy5"/>
    <dgm:cxn modelId="{9DD0348C-BE7F-48B2-8127-A0D4272E8737}" type="presParOf" srcId="{1CFA2AC4-D572-449C-9449-1051E8D456C7}" destId="{A65CB406-B8C0-4807-AD02-B97685B45F81}" srcOrd="0" destOrd="0" presId="urn:microsoft.com/office/officeart/2005/8/layout/hierarchy5"/>
    <dgm:cxn modelId="{C7962FF0-D6C1-4894-99BF-437F8F802122}" type="presParOf" srcId="{1CFA2AC4-D572-449C-9449-1051E8D456C7}" destId="{CA06BACC-2ED7-4640-B5EA-B8074FB48712}" srcOrd="1" destOrd="0" presId="urn:microsoft.com/office/officeart/2005/8/layout/hierarchy5"/>
    <dgm:cxn modelId="{CC3EE7E8-4E93-4176-B099-D077FA9D872C}" type="presParOf" srcId="{15FECF6D-CD55-45AE-B177-A2CDA3AAD759}" destId="{69C84DD0-C670-49B0-8A31-346C74C1B09F}" srcOrd="4" destOrd="0" presId="urn:microsoft.com/office/officeart/2005/8/layout/hierarchy5"/>
    <dgm:cxn modelId="{9041388D-50DC-42E1-88ED-9F6EBFAF4143}" type="presParOf" srcId="{69C84DD0-C670-49B0-8A31-346C74C1B09F}" destId="{884EFD85-E4B7-457F-8FE2-234CEA3A6AA0}" srcOrd="0" destOrd="0" presId="urn:microsoft.com/office/officeart/2005/8/layout/hierarchy5"/>
    <dgm:cxn modelId="{99DBC7E0-4BC6-4ED1-8CE1-4F10F1D7992E}" type="presParOf" srcId="{15FECF6D-CD55-45AE-B177-A2CDA3AAD759}" destId="{F3CF07A6-8552-4245-98BA-4C4E2CD79D1C}" srcOrd="5" destOrd="0" presId="urn:microsoft.com/office/officeart/2005/8/layout/hierarchy5"/>
    <dgm:cxn modelId="{209C94F0-08AD-4F7D-980F-F89F81DFF7D6}" type="presParOf" srcId="{F3CF07A6-8552-4245-98BA-4C4E2CD79D1C}" destId="{87FA4632-3A84-416A-BCD2-BB17CF98E13A}" srcOrd="0" destOrd="0" presId="urn:microsoft.com/office/officeart/2005/8/layout/hierarchy5"/>
    <dgm:cxn modelId="{04921587-9246-402D-9748-639E79D1A6DF}" type="presParOf" srcId="{F3CF07A6-8552-4245-98BA-4C4E2CD79D1C}" destId="{3872E3F4-2287-4445-B7CA-1AB85DD8125C}" srcOrd="1" destOrd="0" presId="urn:microsoft.com/office/officeart/2005/8/layout/hierarchy5"/>
    <dgm:cxn modelId="{C57F403F-A4A5-4F3E-8838-418A4CBE45B7}" type="presParOf" srcId="{15FECF6D-CD55-45AE-B177-A2CDA3AAD759}" destId="{A9FB0785-0A7D-440E-8304-CAF17DC46E6D}" srcOrd="6" destOrd="0" presId="urn:microsoft.com/office/officeart/2005/8/layout/hierarchy5"/>
    <dgm:cxn modelId="{7009C660-4628-4123-A927-D76D9D3DF6B8}" type="presParOf" srcId="{A9FB0785-0A7D-440E-8304-CAF17DC46E6D}" destId="{8E7344F5-B836-48E5-992C-8AB53277E343}" srcOrd="0" destOrd="0" presId="urn:microsoft.com/office/officeart/2005/8/layout/hierarchy5"/>
    <dgm:cxn modelId="{07A8C0BD-5ED0-4789-91B3-0B73277D46E6}" type="presParOf" srcId="{15FECF6D-CD55-45AE-B177-A2CDA3AAD759}" destId="{F4C04B9E-AD24-4D48-820B-9E90A15762B5}" srcOrd="7" destOrd="0" presId="urn:microsoft.com/office/officeart/2005/8/layout/hierarchy5"/>
    <dgm:cxn modelId="{118F876C-CDEE-4B90-A013-E5AC470EFE10}" type="presParOf" srcId="{F4C04B9E-AD24-4D48-820B-9E90A15762B5}" destId="{68359882-E3B1-4E0C-871F-9E3FD1E0EBA6}" srcOrd="0" destOrd="0" presId="urn:microsoft.com/office/officeart/2005/8/layout/hierarchy5"/>
    <dgm:cxn modelId="{BDBBE904-AB7A-4843-AA61-9F654A33F65E}" type="presParOf" srcId="{F4C04B9E-AD24-4D48-820B-9E90A15762B5}" destId="{2BEE90A3-3AF6-4E32-890F-DF96A8FD76A4}" srcOrd="1" destOrd="0" presId="urn:microsoft.com/office/officeart/2005/8/layout/hierarchy5"/>
    <dgm:cxn modelId="{B8DA244A-06D6-43E6-BC5B-C47506E4CD96}" type="presParOf" srcId="{791412E9-CA69-4073-B909-7369151E36A9}" destId="{0C487F88-58E8-4D97-BE96-2E78DA91F9E2}" srcOrd="4" destOrd="0" presId="urn:microsoft.com/office/officeart/2005/8/layout/hierarchy5"/>
    <dgm:cxn modelId="{A0A5BE1E-6C48-4279-A103-0B6791528F15}" type="presParOf" srcId="{0C487F88-58E8-4D97-BE96-2E78DA91F9E2}" destId="{A365F5A3-3D80-4059-A831-946CD05F8FC6}" srcOrd="0" destOrd="0" presId="urn:microsoft.com/office/officeart/2005/8/layout/hierarchy5"/>
    <dgm:cxn modelId="{73792675-7C5C-48D4-BD53-C349F2544996}" type="presParOf" srcId="{791412E9-CA69-4073-B909-7369151E36A9}" destId="{4731CB15-0CDE-4065-B89A-F156960471C4}" srcOrd="5" destOrd="0" presId="urn:microsoft.com/office/officeart/2005/8/layout/hierarchy5"/>
    <dgm:cxn modelId="{ACB0ECEA-7A3C-4D3B-A1AA-9F6D6B6C8908}" type="presParOf" srcId="{4731CB15-0CDE-4065-B89A-F156960471C4}" destId="{AF35F2D0-F053-471F-BF33-695DA38A6E67}" srcOrd="0" destOrd="0" presId="urn:microsoft.com/office/officeart/2005/8/layout/hierarchy5"/>
    <dgm:cxn modelId="{2C37DCBA-DDEF-475D-94D9-3EC3914B3679}" type="presParOf" srcId="{4731CB15-0CDE-4065-B89A-F156960471C4}" destId="{D8DBC02E-C8AB-4AE2-A591-F5E8CCEC3D54}" srcOrd="1" destOrd="0" presId="urn:microsoft.com/office/officeart/2005/8/layout/hierarchy5"/>
    <dgm:cxn modelId="{7A01F285-8D5A-47AD-8EFC-752CAC700408}" type="presParOf" srcId="{D8DBC02E-C8AB-4AE2-A591-F5E8CCEC3D54}" destId="{3E987958-2AD0-4FF6-80DC-EF6E3C8470CF}" srcOrd="0" destOrd="0" presId="urn:microsoft.com/office/officeart/2005/8/layout/hierarchy5"/>
    <dgm:cxn modelId="{24FD592E-90D4-4511-8D31-4A5D2B46545E}" type="presParOf" srcId="{3E987958-2AD0-4FF6-80DC-EF6E3C8470CF}" destId="{7AC502E2-DCC1-4693-AF18-FF0A66691E54}" srcOrd="0" destOrd="0" presId="urn:microsoft.com/office/officeart/2005/8/layout/hierarchy5"/>
    <dgm:cxn modelId="{A807C8BF-5093-40BD-A78B-A23889916F0F}" type="presParOf" srcId="{D8DBC02E-C8AB-4AE2-A591-F5E8CCEC3D54}" destId="{CC43C412-AD47-4DB8-8DE4-735CA244E328}" srcOrd="1" destOrd="0" presId="urn:microsoft.com/office/officeart/2005/8/layout/hierarchy5"/>
    <dgm:cxn modelId="{A7178BCE-3339-4526-937E-0B03610C2E53}" type="presParOf" srcId="{CC43C412-AD47-4DB8-8DE4-735CA244E328}" destId="{94BB4883-4BEB-42B0-9392-8336DAACEE66}" srcOrd="0" destOrd="0" presId="urn:microsoft.com/office/officeart/2005/8/layout/hierarchy5"/>
    <dgm:cxn modelId="{ABA422E7-005C-4D01-8A32-6891446758B2}" type="presParOf" srcId="{CC43C412-AD47-4DB8-8DE4-735CA244E328}" destId="{FDDBA381-329E-429E-A260-633431ECF332}" srcOrd="1" destOrd="0" presId="urn:microsoft.com/office/officeart/2005/8/layout/hierarchy5"/>
    <dgm:cxn modelId="{AA37878D-28ED-48E0-BD75-48EEAB968470}" type="presParOf" srcId="{D8DBC02E-C8AB-4AE2-A591-F5E8CCEC3D54}" destId="{BC91F6B5-D350-41BE-947C-094314CC7B1A}" srcOrd="2" destOrd="0" presId="urn:microsoft.com/office/officeart/2005/8/layout/hierarchy5"/>
    <dgm:cxn modelId="{35AEED54-273C-4544-AC32-B5185A13597C}" type="presParOf" srcId="{BC91F6B5-D350-41BE-947C-094314CC7B1A}" destId="{CBB262E0-0B9C-4FF6-BEC5-0FEBB0991BB8}" srcOrd="0" destOrd="0" presId="urn:microsoft.com/office/officeart/2005/8/layout/hierarchy5"/>
    <dgm:cxn modelId="{CED7A734-A7E9-4ED2-89B2-6C1462F48F54}" type="presParOf" srcId="{D8DBC02E-C8AB-4AE2-A591-F5E8CCEC3D54}" destId="{378E5B49-C270-4DC7-BDCC-04F1870C15B0}" srcOrd="3" destOrd="0" presId="urn:microsoft.com/office/officeart/2005/8/layout/hierarchy5"/>
    <dgm:cxn modelId="{4BF7AE07-BE39-4DBF-98C6-D9A0B9387864}" type="presParOf" srcId="{378E5B49-C270-4DC7-BDCC-04F1870C15B0}" destId="{B08DE69A-9FD7-49AE-B2C6-07991567784E}" srcOrd="0" destOrd="0" presId="urn:microsoft.com/office/officeart/2005/8/layout/hierarchy5"/>
    <dgm:cxn modelId="{BFE215AF-0872-4146-B2F5-7510C8AB4352}" type="presParOf" srcId="{378E5B49-C270-4DC7-BDCC-04F1870C15B0}" destId="{C2413B74-B103-417F-999A-0C06782C86FC}" srcOrd="1" destOrd="0" presId="urn:microsoft.com/office/officeart/2005/8/layout/hierarchy5"/>
    <dgm:cxn modelId="{22932C3F-B2D4-49BE-B6A7-6EC40610F00A}" type="presParOf" srcId="{791412E9-CA69-4073-B909-7369151E36A9}" destId="{22CDB8A9-469D-4160-8DC2-CE7D6676472A}" srcOrd="6" destOrd="0" presId="urn:microsoft.com/office/officeart/2005/8/layout/hierarchy5"/>
    <dgm:cxn modelId="{3C2EE395-0F88-42B7-973D-6E7F793EEE55}" type="presParOf" srcId="{22CDB8A9-469D-4160-8DC2-CE7D6676472A}" destId="{EBEE0D04-B325-4531-B322-B1C197E2AA52}" srcOrd="0" destOrd="0" presId="urn:microsoft.com/office/officeart/2005/8/layout/hierarchy5"/>
    <dgm:cxn modelId="{9DAC72F9-427C-446E-BE24-CD11E236C077}" type="presParOf" srcId="{791412E9-CA69-4073-B909-7369151E36A9}" destId="{FF65E3DA-AF9F-4315-9243-615947317E66}" srcOrd="7" destOrd="0" presId="urn:microsoft.com/office/officeart/2005/8/layout/hierarchy5"/>
    <dgm:cxn modelId="{6611D8F7-B78F-4F78-9D40-5B7B2D123576}" type="presParOf" srcId="{FF65E3DA-AF9F-4315-9243-615947317E66}" destId="{000395FC-DD3A-46C2-A2A4-1204AA20B555}" srcOrd="0" destOrd="0" presId="urn:microsoft.com/office/officeart/2005/8/layout/hierarchy5"/>
    <dgm:cxn modelId="{57BDA61C-C665-4EB7-A02B-3F7A068D21BD}" type="presParOf" srcId="{FF65E3DA-AF9F-4315-9243-615947317E66}" destId="{3B637EBC-EAC2-4577-BB0F-7F6A2491D584}" srcOrd="1" destOrd="0" presId="urn:microsoft.com/office/officeart/2005/8/layout/hierarchy5"/>
    <dgm:cxn modelId="{B59E9E35-9CD8-4439-A07B-7CA545CA7FEF}" type="presParOf" srcId="{3B637EBC-EAC2-4577-BB0F-7F6A2491D584}" destId="{FF101D4D-4D59-47D2-9B5C-7555719873DE}" srcOrd="0" destOrd="0" presId="urn:microsoft.com/office/officeart/2005/8/layout/hierarchy5"/>
    <dgm:cxn modelId="{F3F1B065-89C6-4656-9AB8-E551E02A2283}" type="presParOf" srcId="{FF101D4D-4D59-47D2-9B5C-7555719873DE}" destId="{476CBA59-3BC4-4BE7-AF47-71725BE02DFD}" srcOrd="0" destOrd="0" presId="urn:microsoft.com/office/officeart/2005/8/layout/hierarchy5"/>
    <dgm:cxn modelId="{A2DAC6A2-5D23-4096-A5E3-AFA938CEB4F5}" type="presParOf" srcId="{3B637EBC-EAC2-4577-BB0F-7F6A2491D584}" destId="{E99CB741-93FD-4B8E-B86C-D5B63AFB3F40}" srcOrd="1" destOrd="0" presId="urn:microsoft.com/office/officeart/2005/8/layout/hierarchy5"/>
    <dgm:cxn modelId="{262E1315-D1DC-40D5-AEC2-49335085A163}" type="presParOf" srcId="{E99CB741-93FD-4B8E-B86C-D5B63AFB3F40}" destId="{4DE59189-5449-48AB-B44E-DC4307CE445C}" srcOrd="0" destOrd="0" presId="urn:microsoft.com/office/officeart/2005/8/layout/hierarchy5"/>
    <dgm:cxn modelId="{C8279963-4341-42EE-8639-5BF5FFF0F7BA}" type="presParOf" srcId="{E99CB741-93FD-4B8E-B86C-D5B63AFB3F40}" destId="{EC77FB27-E145-4BAE-9D9F-894283EA20DB}" srcOrd="1" destOrd="0" presId="urn:microsoft.com/office/officeart/2005/8/layout/hierarchy5"/>
    <dgm:cxn modelId="{B61D41EE-FCA2-48EB-91E2-F00058B2421D}" type="presParOf" srcId="{EC77FB27-E145-4BAE-9D9F-894283EA20DB}" destId="{9F107C8A-347D-4AE2-97F0-DC3F07320AF9}" srcOrd="0" destOrd="0" presId="urn:microsoft.com/office/officeart/2005/8/layout/hierarchy5"/>
    <dgm:cxn modelId="{59B9520C-E1BE-4060-A114-C9159334E061}" type="presParOf" srcId="{9F107C8A-347D-4AE2-97F0-DC3F07320AF9}" destId="{2AA94B5D-E266-4259-A325-618AEDFED3B2}" srcOrd="0" destOrd="0" presId="urn:microsoft.com/office/officeart/2005/8/layout/hierarchy5"/>
    <dgm:cxn modelId="{1633DDC3-BB6C-4FD8-9590-856FB77B7FB6}" type="presParOf" srcId="{EC77FB27-E145-4BAE-9D9F-894283EA20DB}" destId="{744B911C-3066-4BC0-B617-C5B81113BF10}" srcOrd="1" destOrd="0" presId="urn:microsoft.com/office/officeart/2005/8/layout/hierarchy5"/>
    <dgm:cxn modelId="{E0E3E869-ADA8-4A31-81C0-A31807BDBC9C}" type="presParOf" srcId="{744B911C-3066-4BC0-B617-C5B81113BF10}" destId="{7D12FAB1-CB2E-430B-A0F4-2FC0C7230EDD}" srcOrd="0" destOrd="0" presId="urn:microsoft.com/office/officeart/2005/8/layout/hierarchy5"/>
    <dgm:cxn modelId="{2DD5BE19-68A8-4C47-B23D-C88FE8AB1437}" type="presParOf" srcId="{744B911C-3066-4BC0-B617-C5B81113BF10}" destId="{5EB77DC0-1BCD-4EF8-B4B1-CA3795B12C02}" srcOrd="1" destOrd="0" presId="urn:microsoft.com/office/officeart/2005/8/layout/hierarchy5"/>
    <dgm:cxn modelId="{7B8DFE29-34E8-4D92-A684-5802CBB49B6A}" type="presParOf" srcId="{EC77FB27-E145-4BAE-9D9F-894283EA20DB}" destId="{6DBAD31B-B6A9-4F22-8FC3-CB2967B6E702}" srcOrd="2" destOrd="0" presId="urn:microsoft.com/office/officeart/2005/8/layout/hierarchy5"/>
    <dgm:cxn modelId="{17DFA023-6AE0-419D-A69B-46FF5A60D1E2}" type="presParOf" srcId="{6DBAD31B-B6A9-4F22-8FC3-CB2967B6E702}" destId="{CEE3C72C-89A6-4F6B-80AD-54B2C5E98EA0}" srcOrd="0" destOrd="0" presId="urn:microsoft.com/office/officeart/2005/8/layout/hierarchy5"/>
    <dgm:cxn modelId="{106CC106-BE37-48F2-96DC-13AE8C06B0A5}" type="presParOf" srcId="{EC77FB27-E145-4BAE-9D9F-894283EA20DB}" destId="{134E3011-000B-4E37-AC6E-3F8723098797}" srcOrd="3" destOrd="0" presId="urn:microsoft.com/office/officeart/2005/8/layout/hierarchy5"/>
    <dgm:cxn modelId="{8706FEB1-D7A3-413F-8415-1DD3CF564676}" type="presParOf" srcId="{134E3011-000B-4E37-AC6E-3F8723098797}" destId="{25D7DD3F-83F7-4FDA-938E-815B9629C2EC}" srcOrd="0" destOrd="0" presId="urn:microsoft.com/office/officeart/2005/8/layout/hierarchy5"/>
    <dgm:cxn modelId="{D84C4067-9F5F-4A5D-9EEE-582A49B6963A}" type="presParOf" srcId="{134E3011-000B-4E37-AC6E-3F8723098797}" destId="{D9A2E8C0-0D44-4FA7-98EF-C6E58F10AEBD}" srcOrd="1" destOrd="0" presId="urn:microsoft.com/office/officeart/2005/8/layout/hierarchy5"/>
    <dgm:cxn modelId="{855AB67D-890C-4293-8B6C-DDAD1200FE70}" type="presParOf" srcId="{791412E9-CA69-4073-B909-7369151E36A9}" destId="{5672B216-E196-4738-9A32-625CBA308F62}" srcOrd="8" destOrd="0" presId="urn:microsoft.com/office/officeart/2005/8/layout/hierarchy5"/>
    <dgm:cxn modelId="{C8B82FD6-A6C2-4877-9752-FD8682169DAB}" type="presParOf" srcId="{5672B216-E196-4738-9A32-625CBA308F62}" destId="{2DE26D40-29F4-4EC0-9BD5-4829FDE2B762}" srcOrd="0" destOrd="0" presId="urn:microsoft.com/office/officeart/2005/8/layout/hierarchy5"/>
    <dgm:cxn modelId="{F39B9803-0165-48C9-B941-393FDE191C43}" type="presParOf" srcId="{791412E9-CA69-4073-B909-7369151E36A9}" destId="{ABD7C910-F616-415A-AC2E-1B1D0B0FC552}" srcOrd="9" destOrd="0" presId="urn:microsoft.com/office/officeart/2005/8/layout/hierarchy5"/>
    <dgm:cxn modelId="{D713AC60-F912-4960-92BF-5862575AA170}" type="presParOf" srcId="{ABD7C910-F616-415A-AC2E-1B1D0B0FC552}" destId="{3915F0CB-8ADE-46D1-AB9B-B3987ACC889E}" srcOrd="0" destOrd="0" presId="urn:microsoft.com/office/officeart/2005/8/layout/hierarchy5"/>
    <dgm:cxn modelId="{CA9DDFC1-BC26-412C-8C73-11F071F17313}" type="presParOf" srcId="{ABD7C910-F616-415A-AC2E-1B1D0B0FC552}" destId="{87F907CA-8696-4AE5-8F0D-492108CB57F2}" srcOrd="1" destOrd="0" presId="urn:microsoft.com/office/officeart/2005/8/layout/hierarchy5"/>
    <dgm:cxn modelId="{72F4AAE3-443B-41B4-B032-2C7F72792779}" type="presParOf" srcId="{87F907CA-8696-4AE5-8F0D-492108CB57F2}" destId="{5B0B0092-9B70-4739-ACB5-EBB631E5138F}" srcOrd="0" destOrd="0" presId="urn:microsoft.com/office/officeart/2005/8/layout/hierarchy5"/>
    <dgm:cxn modelId="{25B3EAA5-B7F9-4E89-8FB2-6BCF3F30FBCF}" type="presParOf" srcId="{5B0B0092-9B70-4739-ACB5-EBB631E5138F}" destId="{1AF7A3FB-BA7B-47A8-B319-FCB0F0FFA7C2}" srcOrd="0" destOrd="0" presId="urn:microsoft.com/office/officeart/2005/8/layout/hierarchy5"/>
    <dgm:cxn modelId="{B419439E-42DA-4957-B51F-65DB6EB9333A}" type="presParOf" srcId="{87F907CA-8696-4AE5-8F0D-492108CB57F2}" destId="{2D9D9852-CF91-448C-BFA7-0B940BA77D62}" srcOrd="1" destOrd="0" presId="urn:microsoft.com/office/officeart/2005/8/layout/hierarchy5"/>
    <dgm:cxn modelId="{4AB09113-AA7D-4FC0-B9AD-A98BDC717944}" type="presParOf" srcId="{2D9D9852-CF91-448C-BFA7-0B940BA77D62}" destId="{1CED33BD-48E6-4C53-9297-38D9F80C85D3}" srcOrd="0" destOrd="0" presId="urn:microsoft.com/office/officeart/2005/8/layout/hierarchy5"/>
    <dgm:cxn modelId="{9BDEB772-42E1-4E2E-8FEE-D20704B7B093}" type="presParOf" srcId="{2D9D9852-CF91-448C-BFA7-0B940BA77D62}" destId="{3AE57365-17EC-4C99-BB9B-237FB7C42DE4}" srcOrd="1" destOrd="0" presId="urn:microsoft.com/office/officeart/2005/8/layout/hierarchy5"/>
    <dgm:cxn modelId="{3B7911CF-354B-4292-B803-BB878B933676}" type="presParOf" srcId="{3AE57365-17EC-4C99-BB9B-237FB7C42DE4}" destId="{A23E6D44-98CA-4845-9390-D387804D88E2}" srcOrd="0" destOrd="0" presId="urn:microsoft.com/office/officeart/2005/8/layout/hierarchy5"/>
    <dgm:cxn modelId="{B3A206BD-C0C2-46B2-9E62-AF0FEBB1A925}" type="presParOf" srcId="{A23E6D44-98CA-4845-9390-D387804D88E2}" destId="{D9C9BBB8-3949-4068-AAB5-F2AD8C2B0460}" srcOrd="0" destOrd="0" presId="urn:microsoft.com/office/officeart/2005/8/layout/hierarchy5"/>
    <dgm:cxn modelId="{F5F4AAAC-E9D2-43FF-9EC1-11EDDA814A5D}" type="presParOf" srcId="{3AE57365-17EC-4C99-BB9B-237FB7C42DE4}" destId="{F3FC1D50-DC67-49AA-A2F1-BEA03F9B9390}" srcOrd="1" destOrd="0" presId="urn:microsoft.com/office/officeart/2005/8/layout/hierarchy5"/>
    <dgm:cxn modelId="{59207C62-779D-4FEF-8C03-519957365584}" type="presParOf" srcId="{F3FC1D50-DC67-49AA-A2F1-BEA03F9B9390}" destId="{15E9B4E0-745A-4D20-9C1C-019E16887540}" srcOrd="0" destOrd="0" presId="urn:microsoft.com/office/officeart/2005/8/layout/hierarchy5"/>
    <dgm:cxn modelId="{0C17CA9C-E8DF-47ED-9485-59790789F31C}" type="presParOf" srcId="{F3FC1D50-DC67-49AA-A2F1-BEA03F9B9390}" destId="{67E136B9-F97F-4FD0-B94D-96EC79392006}" srcOrd="1" destOrd="0" presId="urn:microsoft.com/office/officeart/2005/8/layout/hierarchy5"/>
    <dgm:cxn modelId="{DDEBA968-E28E-4B36-86E9-F8DBC00E0541}" type="presParOf" srcId="{3AE57365-17EC-4C99-BB9B-237FB7C42DE4}" destId="{D4CF2785-F5BB-4507-B9BA-A26DF2660109}" srcOrd="2" destOrd="0" presId="urn:microsoft.com/office/officeart/2005/8/layout/hierarchy5"/>
    <dgm:cxn modelId="{1215DE06-A999-4E97-918A-AF2A8BA975EB}" type="presParOf" srcId="{D4CF2785-F5BB-4507-B9BA-A26DF2660109}" destId="{0155BB4A-BF03-4213-81CE-5121A8A22346}" srcOrd="0" destOrd="0" presId="urn:microsoft.com/office/officeart/2005/8/layout/hierarchy5"/>
    <dgm:cxn modelId="{E1EE751D-DDD5-4B2F-A1C1-71A2F242A082}" type="presParOf" srcId="{3AE57365-17EC-4C99-BB9B-237FB7C42DE4}" destId="{0CD6E0C5-855A-466B-ADAE-2B52D7BC1BFF}" srcOrd="3" destOrd="0" presId="urn:microsoft.com/office/officeart/2005/8/layout/hierarchy5"/>
    <dgm:cxn modelId="{5D917ABC-948A-45E5-B3D4-F1F7B20D9F1C}" type="presParOf" srcId="{0CD6E0C5-855A-466B-ADAE-2B52D7BC1BFF}" destId="{DFA11D6F-7E1B-4C62-825B-0589034E4DEE}" srcOrd="0" destOrd="0" presId="urn:microsoft.com/office/officeart/2005/8/layout/hierarchy5"/>
    <dgm:cxn modelId="{C248AAA6-48A9-4725-9A2C-C42B12668647}" type="presParOf" srcId="{0CD6E0C5-855A-466B-ADAE-2B52D7BC1BFF}" destId="{32B3DB70-3F8F-400F-A970-429C98E7D675}" srcOrd="1" destOrd="0" presId="urn:microsoft.com/office/officeart/2005/8/layout/hierarchy5"/>
    <dgm:cxn modelId="{A6D510B2-0981-4426-8078-A165E2AFCE0C}" type="presParOf" srcId="{87F907CA-8696-4AE5-8F0D-492108CB57F2}" destId="{F6C929F1-6EF6-4570-8475-E661329F1647}" srcOrd="2" destOrd="0" presId="urn:microsoft.com/office/officeart/2005/8/layout/hierarchy5"/>
    <dgm:cxn modelId="{7C25242F-B29E-41E4-9BD4-C6FE04C1D546}" type="presParOf" srcId="{F6C929F1-6EF6-4570-8475-E661329F1647}" destId="{D5600C36-BDCE-4C89-B637-D48F7AE42189}" srcOrd="0" destOrd="0" presId="urn:microsoft.com/office/officeart/2005/8/layout/hierarchy5"/>
    <dgm:cxn modelId="{FAB02CFF-5E8A-49FB-BDE1-65951114B9D2}" type="presParOf" srcId="{87F907CA-8696-4AE5-8F0D-492108CB57F2}" destId="{9ECD41B3-E881-443F-A468-8D3850805C12}" srcOrd="3" destOrd="0" presId="urn:microsoft.com/office/officeart/2005/8/layout/hierarchy5"/>
    <dgm:cxn modelId="{5C275E80-36AF-4266-85D3-84371B685552}" type="presParOf" srcId="{9ECD41B3-E881-443F-A468-8D3850805C12}" destId="{F3EB57C7-46FF-48BB-A1EA-CE07101EC22F}" srcOrd="0" destOrd="0" presId="urn:microsoft.com/office/officeart/2005/8/layout/hierarchy5"/>
    <dgm:cxn modelId="{D13D992D-ACD1-4315-B45F-6D77A2851515}" type="presParOf" srcId="{9ECD41B3-E881-443F-A468-8D3850805C12}" destId="{2B77CB79-4CEF-4816-9E63-3EC1EFCDF58E}" srcOrd="1" destOrd="0" presId="urn:microsoft.com/office/officeart/2005/8/layout/hierarchy5"/>
    <dgm:cxn modelId="{F47199DC-A2F9-4FFF-B9C1-E08685465B18}" type="presParOf" srcId="{87F907CA-8696-4AE5-8F0D-492108CB57F2}" destId="{5153975C-443A-4C64-ACE1-3E86AF24774F}" srcOrd="4" destOrd="0" presId="urn:microsoft.com/office/officeart/2005/8/layout/hierarchy5"/>
    <dgm:cxn modelId="{AE500DCD-6EE9-4DEC-B4D1-477AB536EE56}" type="presParOf" srcId="{5153975C-443A-4C64-ACE1-3E86AF24774F}" destId="{5622AC13-5403-4634-89EA-F16EDD3B3CD6}" srcOrd="0" destOrd="0" presId="urn:microsoft.com/office/officeart/2005/8/layout/hierarchy5"/>
    <dgm:cxn modelId="{23F810BD-54A7-4CDB-8466-AC4925F25D09}" type="presParOf" srcId="{87F907CA-8696-4AE5-8F0D-492108CB57F2}" destId="{FA09C973-7BD8-495C-A0E2-D7F33DC2261D}" srcOrd="5" destOrd="0" presId="urn:microsoft.com/office/officeart/2005/8/layout/hierarchy5"/>
    <dgm:cxn modelId="{CC21C765-9CB7-4C93-A427-1421C9B619C7}" type="presParOf" srcId="{FA09C973-7BD8-495C-A0E2-D7F33DC2261D}" destId="{E826BB57-CB46-4946-8E5B-8EDC97B23A96}" srcOrd="0" destOrd="0" presId="urn:microsoft.com/office/officeart/2005/8/layout/hierarchy5"/>
    <dgm:cxn modelId="{855FC3C0-5DF6-4735-8DD3-8B88769C5BCB}" type="presParOf" srcId="{FA09C973-7BD8-495C-A0E2-D7F33DC2261D}" destId="{AC0832C3-E0DD-4AE5-8E3F-5E09C18BF06B}" srcOrd="1" destOrd="0" presId="urn:microsoft.com/office/officeart/2005/8/layout/hierarchy5"/>
    <dgm:cxn modelId="{81AFB11D-42C8-4EDC-91AF-3E1E90F9C7EC}" type="presParOf" srcId="{F97AEFA3-7F05-4809-848B-2DF23B698D47}" destId="{3A2973C4-8C78-499D-8750-988274EB4D9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5F536-E107-4AED-9D50-439AD7DD3825}">
      <dsp:nvSpPr>
        <dsp:cNvPr id="0" name=""/>
        <dsp:cNvSpPr/>
      </dsp:nvSpPr>
      <dsp:spPr>
        <a:xfrm>
          <a:off x="0" y="4523131"/>
          <a:ext cx="11359662" cy="10294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 dirty="0"/>
        </a:p>
      </dsp:txBody>
      <dsp:txXfrm>
        <a:off x="0" y="4523131"/>
        <a:ext cx="3407898" cy="1029469"/>
      </dsp:txXfrm>
    </dsp:sp>
    <dsp:sp modelId="{557C3E86-1332-4CC8-A386-2A83BE8673C5}">
      <dsp:nvSpPr>
        <dsp:cNvPr id="0" name=""/>
        <dsp:cNvSpPr/>
      </dsp:nvSpPr>
      <dsp:spPr>
        <a:xfrm>
          <a:off x="0" y="3304500"/>
          <a:ext cx="11359662" cy="10294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 dirty="0"/>
        </a:p>
      </dsp:txBody>
      <dsp:txXfrm>
        <a:off x="0" y="3304500"/>
        <a:ext cx="3407898" cy="1029469"/>
      </dsp:txXfrm>
    </dsp:sp>
    <dsp:sp modelId="{BFFE45C1-B561-430A-891C-549E4647FEC7}">
      <dsp:nvSpPr>
        <dsp:cNvPr id="0" name=""/>
        <dsp:cNvSpPr/>
      </dsp:nvSpPr>
      <dsp:spPr>
        <a:xfrm>
          <a:off x="0" y="2103452"/>
          <a:ext cx="11359662" cy="10294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 dirty="0"/>
        </a:p>
      </dsp:txBody>
      <dsp:txXfrm>
        <a:off x="0" y="2103452"/>
        <a:ext cx="3407898" cy="1029469"/>
      </dsp:txXfrm>
    </dsp:sp>
    <dsp:sp modelId="{5898A0F9-A739-4BD8-846F-F8C0D8841FF7}">
      <dsp:nvSpPr>
        <dsp:cNvPr id="0" name=""/>
        <dsp:cNvSpPr/>
      </dsp:nvSpPr>
      <dsp:spPr>
        <a:xfrm>
          <a:off x="0" y="902404"/>
          <a:ext cx="11359662" cy="10294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700" kern="1200" dirty="0"/>
        </a:p>
      </dsp:txBody>
      <dsp:txXfrm>
        <a:off x="0" y="902404"/>
        <a:ext cx="3407898" cy="1029469"/>
      </dsp:txXfrm>
    </dsp:sp>
    <dsp:sp modelId="{AB0EAF70-BE45-4A35-8BA7-ABBD69CB2F25}">
      <dsp:nvSpPr>
        <dsp:cNvPr id="0" name=""/>
        <dsp:cNvSpPr/>
      </dsp:nvSpPr>
      <dsp:spPr>
        <a:xfrm>
          <a:off x="5381789" y="920995"/>
          <a:ext cx="1286836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调试器</a:t>
          </a:r>
        </a:p>
      </dsp:txBody>
      <dsp:txXfrm>
        <a:off x="5406916" y="946122"/>
        <a:ext cx="1236582" cy="807637"/>
      </dsp:txXfrm>
    </dsp:sp>
    <dsp:sp modelId="{88933958-B2FF-4F0F-A6BD-2387BC472DA3}">
      <dsp:nvSpPr>
        <dsp:cNvPr id="0" name=""/>
        <dsp:cNvSpPr/>
      </dsp:nvSpPr>
      <dsp:spPr>
        <a:xfrm>
          <a:off x="3377303" y="1778886"/>
          <a:ext cx="2647904" cy="377257"/>
        </a:xfrm>
        <a:custGeom>
          <a:avLst/>
          <a:gdLst/>
          <a:ahLst/>
          <a:cxnLst/>
          <a:rect l="0" t="0" r="0" b="0"/>
          <a:pathLst>
            <a:path>
              <a:moveTo>
                <a:pt x="2647904" y="0"/>
              </a:moveTo>
              <a:lnTo>
                <a:pt x="2647904" y="188628"/>
              </a:lnTo>
              <a:lnTo>
                <a:pt x="0" y="188628"/>
              </a:lnTo>
              <a:lnTo>
                <a:pt x="0" y="3772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BC26F-AC95-4E17-A910-4CDCE7BE8C02}">
      <dsp:nvSpPr>
        <dsp:cNvPr id="0" name=""/>
        <dsp:cNvSpPr/>
      </dsp:nvSpPr>
      <dsp:spPr>
        <a:xfrm>
          <a:off x="2733884" y="2156144"/>
          <a:ext cx="1286836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开关</a:t>
          </a:r>
          <a:endParaRPr lang="en-US" altLang="zh-CN" sz="2200" kern="1200" dirty="0"/>
        </a:p>
      </dsp:txBody>
      <dsp:txXfrm>
        <a:off x="2759011" y="2181271"/>
        <a:ext cx="1236582" cy="807637"/>
      </dsp:txXfrm>
    </dsp:sp>
    <dsp:sp modelId="{61310C0B-F974-4CEA-9231-F92423B6F7B1}">
      <dsp:nvSpPr>
        <dsp:cNvPr id="0" name=""/>
        <dsp:cNvSpPr/>
      </dsp:nvSpPr>
      <dsp:spPr>
        <a:xfrm>
          <a:off x="6025207" y="1778886"/>
          <a:ext cx="279468" cy="36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50"/>
              </a:lnTo>
              <a:lnTo>
                <a:pt x="279468" y="180350"/>
              </a:lnTo>
              <a:lnTo>
                <a:pt x="279468" y="3607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E8305-1452-456A-B03E-3940F2A9C981}">
      <dsp:nvSpPr>
        <dsp:cNvPr id="0" name=""/>
        <dsp:cNvSpPr/>
      </dsp:nvSpPr>
      <dsp:spPr>
        <a:xfrm>
          <a:off x="4423334" y="2139586"/>
          <a:ext cx="3762684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main</a:t>
          </a:r>
          <a:endParaRPr lang="zh-CN" altLang="en-US" sz="2200" kern="1200" dirty="0"/>
        </a:p>
      </dsp:txBody>
      <dsp:txXfrm>
        <a:off x="4448461" y="2164713"/>
        <a:ext cx="3712430" cy="807637"/>
      </dsp:txXfrm>
    </dsp:sp>
    <dsp:sp modelId="{A8A35CCC-BB16-413C-9021-EC178006F60F}">
      <dsp:nvSpPr>
        <dsp:cNvPr id="0" name=""/>
        <dsp:cNvSpPr/>
      </dsp:nvSpPr>
      <dsp:spPr>
        <a:xfrm>
          <a:off x="3272207" y="2997478"/>
          <a:ext cx="3032469" cy="343559"/>
        </a:xfrm>
        <a:custGeom>
          <a:avLst/>
          <a:gdLst/>
          <a:ahLst/>
          <a:cxnLst/>
          <a:rect l="0" t="0" r="0" b="0"/>
          <a:pathLst>
            <a:path>
              <a:moveTo>
                <a:pt x="3032469" y="0"/>
              </a:moveTo>
              <a:lnTo>
                <a:pt x="3032469" y="171779"/>
              </a:lnTo>
              <a:lnTo>
                <a:pt x="0" y="171779"/>
              </a:lnTo>
              <a:lnTo>
                <a:pt x="0" y="34355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0BB6B-3994-468C-8499-383AA5CE1C3D}">
      <dsp:nvSpPr>
        <dsp:cNvPr id="0" name=""/>
        <dsp:cNvSpPr/>
      </dsp:nvSpPr>
      <dsp:spPr>
        <a:xfrm>
          <a:off x="2538710" y="3341037"/>
          <a:ext cx="1466993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标签选择</a:t>
          </a:r>
        </a:p>
      </dsp:txBody>
      <dsp:txXfrm>
        <a:off x="2563837" y="3366164"/>
        <a:ext cx="1416739" cy="807637"/>
      </dsp:txXfrm>
    </dsp:sp>
    <dsp:sp modelId="{2ACD28E2-A84B-44A2-BB11-BC9A9D38B0A6}">
      <dsp:nvSpPr>
        <dsp:cNvPr id="0" name=""/>
        <dsp:cNvSpPr/>
      </dsp:nvSpPr>
      <dsp:spPr>
        <a:xfrm>
          <a:off x="5199348" y="2997478"/>
          <a:ext cx="1105328" cy="376399"/>
        </a:xfrm>
        <a:custGeom>
          <a:avLst/>
          <a:gdLst/>
          <a:ahLst/>
          <a:cxnLst/>
          <a:rect l="0" t="0" r="0" b="0"/>
          <a:pathLst>
            <a:path>
              <a:moveTo>
                <a:pt x="1105328" y="0"/>
              </a:moveTo>
              <a:lnTo>
                <a:pt x="1105328" y="188199"/>
              </a:lnTo>
              <a:lnTo>
                <a:pt x="0" y="188199"/>
              </a:lnTo>
              <a:lnTo>
                <a:pt x="0" y="3763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A8F79-3638-4323-BDCF-7CF41D188D34}">
      <dsp:nvSpPr>
        <dsp:cNvPr id="0" name=""/>
        <dsp:cNvSpPr/>
      </dsp:nvSpPr>
      <dsp:spPr>
        <a:xfrm>
          <a:off x="4555929" y="3373877"/>
          <a:ext cx="1286836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Console</a:t>
          </a:r>
          <a:endParaRPr lang="zh-CN" altLang="en-US" sz="2200" kern="1200" dirty="0"/>
        </a:p>
      </dsp:txBody>
      <dsp:txXfrm>
        <a:off x="4581056" y="3399004"/>
        <a:ext cx="1236582" cy="807637"/>
      </dsp:txXfrm>
    </dsp:sp>
    <dsp:sp modelId="{7CB87BFD-766A-4ADD-8F66-9831DE971F11}">
      <dsp:nvSpPr>
        <dsp:cNvPr id="0" name=""/>
        <dsp:cNvSpPr/>
      </dsp:nvSpPr>
      <dsp:spPr>
        <a:xfrm>
          <a:off x="3919640" y="4231768"/>
          <a:ext cx="1279707" cy="458079"/>
        </a:xfrm>
        <a:custGeom>
          <a:avLst/>
          <a:gdLst/>
          <a:ahLst/>
          <a:cxnLst/>
          <a:rect l="0" t="0" r="0" b="0"/>
          <a:pathLst>
            <a:path>
              <a:moveTo>
                <a:pt x="1279707" y="0"/>
              </a:moveTo>
              <a:lnTo>
                <a:pt x="1279707" y="229039"/>
              </a:lnTo>
              <a:lnTo>
                <a:pt x="0" y="229039"/>
              </a:lnTo>
              <a:lnTo>
                <a:pt x="0" y="4580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1124B-C06E-4F88-AA85-AA1F561AC768}">
      <dsp:nvSpPr>
        <dsp:cNvPr id="0" name=""/>
        <dsp:cNvSpPr/>
      </dsp:nvSpPr>
      <dsp:spPr>
        <a:xfrm>
          <a:off x="3276222" y="4689848"/>
          <a:ext cx="1286836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过滤器</a:t>
          </a:r>
        </a:p>
      </dsp:txBody>
      <dsp:txXfrm>
        <a:off x="3301349" y="4714975"/>
        <a:ext cx="1236582" cy="807637"/>
      </dsp:txXfrm>
    </dsp:sp>
    <dsp:sp modelId="{BDB4E080-EC1B-472B-92C1-DB7BBA077E91}">
      <dsp:nvSpPr>
        <dsp:cNvPr id="0" name=""/>
        <dsp:cNvSpPr/>
      </dsp:nvSpPr>
      <dsp:spPr>
        <a:xfrm>
          <a:off x="5199348" y="4231768"/>
          <a:ext cx="176811" cy="474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41"/>
              </a:lnTo>
              <a:lnTo>
                <a:pt x="176811" y="237241"/>
              </a:lnTo>
              <a:lnTo>
                <a:pt x="176811" y="4744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349CD-D42F-4C63-B16D-103B54EFB387}">
      <dsp:nvSpPr>
        <dsp:cNvPr id="0" name=""/>
        <dsp:cNvSpPr/>
      </dsp:nvSpPr>
      <dsp:spPr>
        <a:xfrm>
          <a:off x="4732741" y="4706251"/>
          <a:ext cx="1286836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列表</a:t>
          </a:r>
        </a:p>
      </dsp:txBody>
      <dsp:txXfrm>
        <a:off x="4757868" y="4731378"/>
        <a:ext cx="1236582" cy="807637"/>
      </dsp:txXfrm>
    </dsp:sp>
    <dsp:sp modelId="{2639FA81-7797-48D9-A243-9ACD47DC8D07}">
      <dsp:nvSpPr>
        <dsp:cNvPr id="0" name=""/>
        <dsp:cNvSpPr/>
      </dsp:nvSpPr>
      <dsp:spPr>
        <a:xfrm>
          <a:off x="6304676" y="2997478"/>
          <a:ext cx="898630" cy="372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53"/>
              </a:lnTo>
              <a:lnTo>
                <a:pt x="898630" y="186153"/>
              </a:lnTo>
              <a:lnTo>
                <a:pt x="898630" y="3723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17E9D-2803-410D-A836-5C86B9D0573C}">
      <dsp:nvSpPr>
        <dsp:cNvPr id="0" name=""/>
        <dsp:cNvSpPr/>
      </dsp:nvSpPr>
      <dsp:spPr>
        <a:xfrm>
          <a:off x="6559888" y="3369785"/>
          <a:ext cx="1286836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Network</a:t>
          </a:r>
          <a:endParaRPr lang="zh-CN" altLang="en-US" sz="2200" kern="1200" dirty="0"/>
        </a:p>
      </dsp:txBody>
      <dsp:txXfrm>
        <a:off x="6585015" y="3394912"/>
        <a:ext cx="1236582" cy="807637"/>
      </dsp:txXfrm>
    </dsp:sp>
    <dsp:sp modelId="{CFCA4357-C3DE-4F3D-BAE2-29EEF39B02B1}">
      <dsp:nvSpPr>
        <dsp:cNvPr id="0" name=""/>
        <dsp:cNvSpPr/>
      </dsp:nvSpPr>
      <dsp:spPr>
        <a:xfrm>
          <a:off x="6800758" y="4227676"/>
          <a:ext cx="402548" cy="425162"/>
        </a:xfrm>
        <a:custGeom>
          <a:avLst/>
          <a:gdLst/>
          <a:ahLst/>
          <a:cxnLst/>
          <a:rect l="0" t="0" r="0" b="0"/>
          <a:pathLst>
            <a:path>
              <a:moveTo>
                <a:pt x="402548" y="0"/>
              </a:moveTo>
              <a:lnTo>
                <a:pt x="402548" y="212581"/>
              </a:lnTo>
              <a:lnTo>
                <a:pt x="0" y="212581"/>
              </a:lnTo>
              <a:lnTo>
                <a:pt x="0" y="4251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10E8F-DED0-4131-B5D8-F09C7A4768FB}">
      <dsp:nvSpPr>
        <dsp:cNvPr id="0" name=""/>
        <dsp:cNvSpPr/>
      </dsp:nvSpPr>
      <dsp:spPr>
        <a:xfrm>
          <a:off x="6541158" y="4652839"/>
          <a:ext cx="519200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6556365" y="4668046"/>
        <a:ext cx="488786" cy="827477"/>
      </dsp:txXfrm>
    </dsp:sp>
    <dsp:sp modelId="{E947D157-616F-4C1D-9D5C-4839BC172A16}">
      <dsp:nvSpPr>
        <dsp:cNvPr id="0" name=""/>
        <dsp:cNvSpPr/>
      </dsp:nvSpPr>
      <dsp:spPr>
        <a:xfrm>
          <a:off x="7203306" y="4227676"/>
          <a:ext cx="398707" cy="433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37"/>
              </a:lnTo>
              <a:lnTo>
                <a:pt x="398707" y="216737"/>
              </a:lnTo>
              <a:lnTo>
                <a:pt x="398707" y="43347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D174A-CAD1-4B57-92B1-39481BF3BDF2}">
      <dsp:nvSpPr>
        <dsp:cNvPr id="0" name=""/>
        <dsp:cNvSpPr/>
      </dsp:nvSpPr>
      <dsp:spPr>
        <a:xfrm>
          <a:off x="7321406" y="4661152"/>
          <a:ext cx="561215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7337843" y="4677589"/>
        <a:ext cx="528341" cy="825017"/>
      </dsp:txXfrm>
    </dsp:sp>
    <dsp:sp modelId="{1DCA2E65-D6B7-4C01-B35D-27C616C177E1}">
      <dsp:nvSpPr>
        <dsp:cNvPr id="0" name=""/>
        <dsp:cNvSpPr/>
      </dsp:nvSpPr>
      <dsp:spPr>
        <a:xfrm>
          <a:off x="6304676" y="2997478"/>
          <a:ext cx="2746534" cy="32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98"/>
              </a:lnTo>
              <a:lnTo>
                <a:pt x="2746534" y="161498"/>
              </a:lnTo>
              <a:lnTo>
                <a:pt x="2746534" y="32299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6CA2F-A949-42CF-B998-2A88B82D88D0}">
      <dsp:nvSpPr>
        <dsp:cNvPr id="0" name=""/>
        <dsp:cNvSpPr/>
      </dsp:nvSpPr>
      <dsp:spPr>
        <a:xfrm>
          <a:off x="8407792" y="3320474"/>
          <a:ext cx="1286836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Storage</a:t>
          </a:r>
          <a:endParaRPr lang="zh-CN" altLang="en-US" sz="2200" kern="1200" dirty="0"/>
        </a:p>
      </dsp:txBody>
      <dsp:txXfrm>
        <a:off x="8432919" y="3345601"/>
        <a:ext cx="1236582" cy="807637"/>
      </dsp:txXfrm>
    </dsp:sp>
    <dsp:sp modelId="{56FB141B-574E-45FC-8E4A-26402FDC5D87}">
      <dsp:nvSpPr>
        <dsp:cNvPr id="0" name=""/>
        <dsp:cNvSpPr/>
      </dsp:nvSpPr>
      <dsp:spPr>
        <a:xfrm>
          <a:off x="9051210" y="4178365"/>
          <a:ext cx="457425" cy="44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068"/>
              </a:lnTo>
              <a:lnTo>
                <a:pt x="457425" y="224068"/>
              </a:lnTo>
              <a:lnTo>
                <a:pt x="457425" y="44813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76969-8D8D-40BD-9D7F-6AC67D97B0D1}">
      <dsp:nvSpPr>
        <dsp:cNvPr id="0" name=""/>
        <dsp:cNvSpPr/>
      </dsp:nvSpPr>
      <dsp:spPr>
        <a:xfrm>
          <a:off x="9236849" y="4626501"/>
          <a:ext cx="543572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9252770" y="4642422"/>
        <a:ext cx="511730" cy="826049"/>
      </dsp:txXfrm>
    </dsp:sp>
    <dsp:sp modelId="{8F25C79D-8223-448A-8181-FBCF62AFDE6E}">
      <dsp:nvSpPr>
        <dsp:cNvPr id="0" name=""/>
        <dsp:cNvSpPr/>
      </dsp:nvSpPr>
      <dsp:spPr>
        <a:xfrm>
          <a:off x="8663390" y="4178365"/>
          <a:ext cx="387820" cy="483464"/>
        </a:xfrm>
        <a:custGeom>
          <a:avLst/>
          <a:gdLst/>
          <a:ahLst/>
          <a:cxnLst/>
          <a:rect l="0" t="0" r="0" b="0"/>
          <a:pathLst>
            <a:path>
              <a:moveTo>
                <a:pt x="387820" y="0"/>
              </a:moveTo>
              <a:lnTo>
                <a:pt x="387820" y="241732"/>
              </a:lnTo>
              <a:lnTo>
                <a:pt x="0" y="241732"/>
              </a:lnTo>
              <a:lnTo>
                <a:pt x="0" y="4834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1FBD5-8226-4D3B-8D7F-74AACB35CF2A}">
      <dsp:nvSpPr>
        <dsp:cNvPr id="0" name=""/>
        <dsp:cNvSpPr/>
      </dsp:nvSpPr>
      <dsp:spPr>
        <a:xfrm>
          <a:off x="8374283" y="4661829"/>
          <a:ext cx="578214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8391218" y="4678764"/>
        <a:ext cx="544344" cy="824021"/>
      </dsp:txXfrm>
    </dsp:sp>
    <dsp:sp modelId="{643E2F4B-CB0E-4F46-8B7C-A198314E25EC}">
      <dsp:nvSpPr>
        <dsp:cNvPr id="0" name=""/>
        <dsp:cNvSpPr/>
      </dsp:nvSpPr>
      <dsp:spPr>
        <a:xfrm>
          <a:off x="6025207" y="1778886"/>
          <a:ext cx="3639019" cy="41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97"/>
              </a:lnTo>
              <a:lnTo>
                <a:pt x="3639019" y="208797"/>
              </a:lnTo>
              <a:lnTo>
                <a:pt x="3639019" y="4175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A950B-8FE8-4A08-860E-CD593AD34C54}">
      <dsp:nvSpPr>
        <dsp:cNvPr id="0" name=""/>
        <dsp:cNvSpPr/>
      </dsp:nvSpPr>
      <dsp:spPr>
        <a:xfrm>
          <a:off x="8969264" y="2196482"/>
          <a:ext cx="1389925" cy="85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工具</a:t>
          </a:r>
        </a:p>
      </dsp:txBody>
      <dsp:txXfrm>
        <a:off x="8994391" y="2221609"/>
        <a:ext cx="1339671" cy="807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9E66-DC4D-42BC-9D3E-17DB68D7066D}">
      <dsp:nvSpPr>
        <dsp:cNvPr id="0" name=""/>
        <dsp:cNvSpPr/>
      </dsp:nvSpPr>
      <dsp:spPr>
        <a:xfrm>
          <a:off x="2755309" y="3381108"/>
          <a:ext cx="1227393" cy="613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FastConsole.js</a:t>
          </a:r>
          <a:endParaRPr lang="zh-CN" altLang="en-US" sz="1400" kern="1200" dirty="0"/>
        </a:p>
      </dsp:txBody>
      <dsp:txXfrm>
        <a:off x="2773284" y="3399083"/>
        <a:ext cx="1191443" cy="577746"/>
      </dsp:txXfrm>
    </dsp:sp>
    <dsp:sp modelId="{B17EE97F-028D-4153-924A-36F72A8A8DAF}">
      <dsp:nvSpPr>
        <dsp:cNvPr id="0" name=""/>
        <dsp:cNvSpPr/>
      </dsp:nvSpPr>
      <dsp:spPr>
        <a:xfrm rot="17035050">
          <a:off x="3207584" y="2689267"/>
          <a:ext cx="2041193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2041193" y="80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177151" y="2646291"/>
        <a:ext cx="102059" cy="102059"/>
      </dsp:txXfrm>
    </dsp:sp>
    <dsp:sp modelId="{A4F5BC17-BC9A-43DB-BD56-ED1661207BF7}">
      <dsp:nvSpPr>
        <dsp:cNvPr id="0" name=""/>
        <dsp:cNvSpPr/>
      </dsp:nvSpPr>
      <dsp:spPr>
        <a:xfrm>
          <a:off x="4473659" y="1399837"/>
          <a:ext cx="1227393" cy="613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Pub</a:t>
          </a:r>
          <a:endParaRPr lang="zh-CN" altLang="en-US" sz="1400" kern="1200" dirty="0"/>
        </a:p>
      </dsp:txBody>
      <dsp:txXfrm>
        <a:off x="4491634" y="1417812"/>
        <a:ext cx="1191443" cy="577746"/>
      </dsp:txXfrm>
    </dsp:sp>
    <dsp:sp modelId="{18BF325F-763D-4D3C-86C1-BE77725CE511}">
      <dsp:nvSpPr>
        <dsp:cNvPr id="0" name=""/>
        <dsp:cNvSpPr/>
      </dsp:nvSpPr>
      <dsp:spPr>
        <a:xfrm rot="18475144">
          <a:off x="5547085" y="1383517"/>
          <a:ext cx="798891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798891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26559" y="1371599"/>
        <a:ext cx="39944" cy="39944"/>
      </dsp:txXfrm>
    </dsp:sp>
    <dsp:sp modelId="{8E88013C-B986-4299-BCB2-5D77F342B728}">
      <dsp:nvSpPr>
        <dsp:cNvPr id="0" name=""/>
        <dsp:cNvSpPr/>
      </dsp:nvSpPr>
      <dsp:spPr>
        <a:xfrm>
          <a:off x="6192010" y="921007"/>
          <a:ext cx="1227393" cy="31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视图接口</a:t>
          </a:r>
        </a:p>
      </dsp:txBody>
      <dsp:txXfrm>
        <a:off x="6201116" y="930113"/>
        <a:ext cx="1209181" cy="292686"/>
      </dsp:txXfrm>
    </dsp:sp>
    <dsp:sp modelId="{6E851D53-BA71-41F4-9419-B417AE6D60C1}">
      <dsp:nvSpPr>
        <dsp:cNvPr id="0" name=""/>
        <dsp:cNvSpPr/>
      </dsp:nvSpPr>
      <dsp:spPr>
        <a:xfrm rot="19563419">
          <a:off x="7368979" y="903180"/>
          <a:ext cx="591804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91804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0086" y="896439"/>
        <a:ext cx="29590" cy="29590"/>
      </dsp:txXfrm>
    </dsp:sp>
    <dsp:sp modelId="{8E013A63-95E5-4CD1-B669-35E343C12969}">
      <dsp:nvSpPr>
        <dsp:cNvPr id="0" name=""/>
        <dsp:cNvSpPr/>
      </dsp:nvSpPr>
      <dsp:spPr>
        <a:xfrm>
          <a:off x="7910360" y="634994"/>
          <a:ext cx="1227393" cy="222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标签接口</a:t>
          </a:r>
        </a:p>
      </dsp:txBody>
      <dsp:txXfrm>
        <a:off x="7916863" y="641497"/>
        <a:ext cx="1214387" cy="209029"/>
      </dsp:txXfrm>
    </dsp:sp>
    <dsp:sp modelId="{561188DF-239C-452C-B41E-460155DD2060}">
      <dsp:nvSpPr>
        <dsp:cNvPr id="0" name=""/>
        <dsp:cNvSpPr/>
      </dsp:nvSpPr>
      <dsp:spPr>
        <a:xfrm rot="21415956">
          <a:off x="7419051" y="1055248"/>
          <a:ext cx="491661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491661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2590" y="1051010"/>
        <a:ext cx="24583" cy="24583"/>
      </dsp:txXfrm>
    </dsp:sp>
    <dsp:sp modelId="{1F66E544-B118-47C5-9964-B44D9A43A0E0}">
      <dsp:nvSpPr>
        <dsp:cNvPr id="0" name=""/>
        <dsp:cNvSpPr/>
      </dsp:nvSpPr>
      <dsp:spPr>
        <a:xfrm>
          <a:off x="7910360" y="949083"/>
          <a:ext cx="1227393" cy="20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过滤接口</a:t>
          </a:r>
        </a:p>
      </dsp:txBody>
      <dsp:txXfrm>
        <a:off x="7916280" y="955003"/>
        <a:ext cx="1215553" cy="190287"/>
      </dsp:txXfrm>
    </dsp:sp>
    <dsp:sp modelId="{C666CC81-ACE3-44A1-963F-3B0C2048EAE8}">
      <dsp:nvSpPr>
        <dsp:cNvPr id="0" name=""/>
        <dsp:cNvSpPr/>
      </dsp:nvSpPr>
      <dsp:spPr>
        <a:xfrm rot="1906631">
          <a:off x="7376118" y="1220470"/>
          <a:ext cx="577527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77527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0443" y="1214086"/>
        <a:ext cx="28876" cy="28876"/>
      </dsp:txXfrm>
    </dsp:sp>
    <dsp:sp modelId="{AC251B1B-7808-4B5B-A7BD-8DB00FC62304}">
      <dsp:nvSpPr>
        <dsp:cNvPr id="0" name=""/>
        <dsp:cNvSpPr/>
      </dsp:nvSpPr>
      <dsp:spPr>
        <a:xfrm>
          <a:off x="7910360" y="1243265"/>
          <a:ext cx="1227393" cy="274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过滤清空接口</a:t>
          </a:r>
          <a:endParaRPr lang="zh-CN" altLang="en-US" sz="1400" kern="1200" dirty="0"/>
        </a:p>
      </dsp:txBody>
      <dsp:txXfrm>
        <a:off x="7918404" y="1251309"/>
        <a:ext cx="1211305" cy="258565"/>
      </dsp:txXfrm>
    </dsp:sp>
    <dsp:sp modelId="{9D4A7CB0-135B-4349-A4B8-7AA054ABFF40}">
      <dsp:nvSpPr>
        <dsp:cNvPr id="0" name=""/>
        <dsp:cNvSpPr/>
      </dsp:nvSpPr>
      <dsp:spPr>
        <a:xfrm rot="19928982">
          <a:off x="5668894" y="1568930"/>
          <a:ext cx="555273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55273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2649" y="1563102"/>
        <a:ext cx="27763" cy="27763"/>
      </dsp:txXfrm>
    </dsp:sp>
    <dsp:sp modelId="{B9641E9B-748A-44A0-A250-AA5406579E19}">
      <dsp:nvSpPr>
        <dsp:cNvPr id="0" name=""/>
        <dsp:cNvSpPr/>
      </dsp:nvSpPr>
      <dsp:spPr>
        <a:xfrm>
          <a:off x="6192010" y="1323960"/>
          <a:ext cx="1227393" cy="246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Cookie</a:t>
          </a:r>
          <a:r>
            <a:rPr lang="zh-CN" altLang="en-US" sz="1400" kern="1200" dirty="0"/>
            <a:t>接口</a:t>
          </a:r>
          <a:endParaRPr lang="zh-CN" altLang="en-US" sz="1400" kern="1200" dirty="0"/>
        </a:p>
      </dsp:txBody>
      <dsp:txXfrm>
        <a:off x="6199234" y="1331184"/>
        <a:ext cx="1212945" cy="232196"/>
      </dsp:txXfrm>
    </dsp:sp>
    <dsp:sp modelId="{F835FE3D-97BD-431B-A416-43078E87EB6C}">
      <dsp:nvSpPr>
        <dsp:cNvPr id="0" name=""/>
        <dsp:cNvSpPr/>
      </dsp:nvSpPr>
      <dsp:spPr>
        <a:xfrm rot="576836">
          <a:off x="5697556" y="1740213"/>
          <a:ext cx="497950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497950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4082" y="1735818"/>
        <a:ext cx="24897" cy="24897"/>
      </dsp:txXfrm>
    </dsp:sp>
    <dsp:sp modelId="{7FB88846-1E35-43D9-BF39-4FEA6FD25E35}">
      <dsp:nvSpPr>
        <dsp:cNvPr id="0" name=""/>
        <dsp:cNvSpPr/>
      </dsp:nvSpPr>
      <dsp:spPr>
        <a:xfrm>
          <a:off x="6192010" y="1662659"/>
          <a:ext cx="1227393" cy="254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Ajax </a:t>
          </a:r>
          <a:r>
            <a:rPr lang="zh-CN" altLang="en-US" sz="1400" kern="1200" dirty="0"/>
            <a:t>接口</a:t>
          </a:r>
          <a:endParaRPr lang="zh-CN" altLang="en-US" sz="1400" kern="1200" dirty="0"/>
        </a:p>
      </dsp:txBody>
      <dsp:txXfrm>
        <a:off x="6199460" y="1670109"/>
        <a:ext cx="1212493" cy="239477"/>
      </dsp:txXfrm>
    </dsp:sp>
    <dsp:sp modelId="{79AE8CA0-07D6-43F9-BAD9-C780F5857E70}">
      <dsp:nvSpPr>
        <dsp:cNvPr id="0" name=""/>
        <dsp:cNvSpPr/>
      </dsp:nvSpPr>
      <dsp:spPr>
        <a:xfrm rot="2876166">
          <a:off x="5580123" y="1970653"/>
          <a:ext cx="732816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732816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28211" y="1960386"/>
        <a:ext cx="36640" cy="36640"/>
      </dsp:txXfrm>
    </dsp:sp>
    <dsp:sp modelId="{B47EC2AC-4712-46A2-830E-46581A5110B2}">
      <dsp:nvSpPr>
        <dsp:cNvPr id="0" name=""/>
        <dsp:cNvSpPr/>
      </dsp:nvSpPr>
      <dsp:spPr>
        <a:xfrm>
          <a:off x="6192010" y="2009091"/>
          <a:ext cx="1578685" cy="483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共用的计算函数 </a:t>
          </a:r>
          <a:r>
            <a:rPr lang="en-US" altLang="zh-CN" sz="1400" kern="1200" dirty="0" err="1"/>
            <a:t>arrayMinus</a:t>
          </a:r>
          <a:r>
            <a:rPr lang="en-US" altLang="zh-CN" sz="1400" kern="1200" dirty="0"/>
            <a:t> </a:t>
          </a:r>
          <a:r>
            <a:rPr lang="zh-CN" altLang="en-US" sz="1400" kern="1200" dirty="0"/>
            <a:t>等</a:t>
          </a:r>
          <a:endParaRPr lang="zh-CN" altLang="en-US" sz="1400" kern="1200" dirty="0"/>
        </a:p>
      </dsp:txBody>
      <dsp:txXfrm>
        <a:off x="6206165" y="2023246"/>
        <a:ext cx="1550375" cy="454963"/>
      </dsp:txXfrm>
    </dsp:sp>
    <dsp:sp modelId="{9EE3E007-68EF-484C-A02C-66FDD886B3EF}">
      <dsp:nvSpPr>
        <dsp:cNvPr id="0" name=""/>
        <dsp:cNvSpPr/>
      </dsp:nvSpPr>
      <dsp:spPr>
        <a:xfrm rot="18883471">
          <a:off x="3879340" y="3432052"/>
          <a:ext cx="697680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697680" y="80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210739" y="3422663"/>
        <a:ext cx="34884" cy="34884"/>
      </dsp:txXfrm>
    </dsp:sp>
    <dsp:sp modelId="{7FFE1875-B01D-42AC-AB13-ADE8493E0F44}">
      <dsp:nvSpPr>
        <dsp:cNvPr id="0" name=""/>
        <dsp:cNvSpPr/>
      </dsp:nvSpPr>
      <dsp:spPr>
        <a:xfrm>
          <a:off x="4473659" y="2885407"/>
          <a:ext cx="1227393" cy="613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Bind</a:t>
          </a:r>
          <a:endParaRPr lang="zh-CN" altLang="en-US" sz="1400" kern="1200" dirty="0"/>
        </a:p>
      </dsp:txBody>
      <dsp:txXfrm>
        <a:off x="4491634" y="2903382"/>
        <a:ext cx="1191443" cy="577746"/>
      </dsp:txXfrm>
    </dsp:sp>
    <dsp:sp modelId="{D034D7FF-C75A-4B23-83CC-E8519FECF482}">
      <dsp:nvSpPr>
        <dsp:cNvPr id="0" name=""/>
        <dsp:cNvSpPr/>
      </dsp:nvSpPr>
      <dsp:spPr>
        <a:xfrm>
          <a:off x="5701052" y="3184201"/>
          <a:ext cx="490957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490957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4257" y="3179981"/>
        <a:ext cx="24547" cy="24547"/>
      </dsp:txXfrm>
    </dsp:sp>
    <dsp:sp modelId="{54E1E611-C094-4A4B-BA70-5C19C77F15A7}">
      <dsp:nvSpPr>
        <dsp:cNvPr id="0" name=""/>
        <dsp:cNvSpPr/>
      </dsp:nvSpPr>
      <dsp:spPr>
        <a:xfrm>
          <a:off x="6192010" y="3074023"/>
          <a:ext cx="1227393" cy="2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按钮监听</a:t>
          </a:r>
        </a:p>
      </dsp:txBody>
      <dsp:txXfrm>
        <a:off x="6198936" y="3080949"/>
        <a:ext cx="1213541" cy="222611"/>
      </dsp:txXfrm>
    </dsp:sp>
    <dsp:sp modelId="{EE727B3E-01AB-492B-BC86-18C92922C1F7}">
      <dsp:nvSpPr>
        <dsp:cNvPr id="0" name=""/>
        <dsp:cNvSpPr/>
      </dsp:nvSpPr>
      <dsp:spPr>
        <a:xfrm rot="18996573">
          <a:off x="7327077" y="2952141"/>
          <a:ext cx="675608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675608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47991" y="2943304"/>
        <a:ext cx="33780" cy="33780"/>
      </dsp:txXfrm>
    </dsp:sp>
    <dsp:sp modelId="{9A591061-AFEA-49EA-BDDF-B296830C29F3}">
      <dsp:nvSpPr>
        <dsp:cNvPr id="0" name=""/>
        <dsp:cNvSpPr/>
      </dsp:nvSpPr>
      <dsp:spPr>
        <a:xfrm>
          <a:off x="7910360" y="2584419"/>
          <a:ext cx="1227393" cy="28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开关</a:t>
          </a:r>
        </a:p>
      </dsp:txBody>
      <dsp:txXfrm>
        <a:off x="7918779" y="2592838"/>
        <a:ext cx="1210555" cy="270592"/>
      </dsp:txXfrm>
    </dsp:sp>
    <dsp:sp modelId="{DE26D7FD-660E-4313-822A-19248037004F}">
      <dsp:nvSpPr>
        <dsp:cNvPr id="0" name=""/>
        <dsp:cNvSpPr/>
      </dsp:nvSpPr>
      <dsp:spPr>
        <a:xfrm rot="20823977">
          <a:off x="7413013" y="3127827"/>
          <a:ext cx="503737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03737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2288" y="3123287"/>
        <a:ext cx="25186" cy="25186"/>
      </dsp:txXfrm>
    </dsp:sp>
    <dsp:sp modelId="{A65CB406-B8C0-4807-AD02-B97685B45F81}">
      <dsp:nvSpPr>
        <dsp:cNvPr id="0" name=""/>
        <dsp:cNvSpPr/>
      </dsp:nvSpPr>
      <dsp:spPr>
        <a:xfrm>
          <a:off x="7910360" y="2963904"/>
          <a:ext cx="1227393" cy="231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工具</a:t>
          </a:r>
        </a:p>
      </dsp:txBody>
      <dsp:txXfrm>
        <a:off x="7917132" y="2970676"/>
        <a:ext cx="1213849" cy="217660"/>
      </dsp:txXfrm>
    </dsp:sp>
    <dsp:sp modelId="{69C84DD0-C670-49B0-8A31-346C74C1B09F}">
      <dsp:nvSpPr>
        <dsp:cNvPr id="0" name=""/>
        <dsp:cNvSpPr/>
      </dsp:nvSpPr>
      <dsp:spPr>
        <a:xfrm rot="1350382">
          <a:off x="7399165" y="3285914"/>
          <a:ext cx="531432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31432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1596" y="3280682"/>
        <a:ext cx="26571" cy="26571"/>
      </dsp:txXfrm>
    </dsp:sp>
    <dsp:sp modelId="{87FA4632-3A84-416A-BCD2-BB17CF98E13A}">
      <dsp:nvSpPr>
        <dsp:cNvPr id="0" name=""/>
        <dsp:cNvSpPr/>
      </dsp:nvSpPr>
      <dsp:spPr>
        <a:xfrm>
          <a:off x="7910360" y="3287163"/>
          <a:ext cx="1227393" cy="217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标签</a:t>
          </a:r>
        </a:p>
      </dsp:txBody>
      <dsp:txXfrm>
        <a:off x="7916717" y="3293520"/>
        <a:ext cx="1214679" cy="204319"/>
      </dsp:txXfrm>
    </dsp:sp>
    <dsp:sp modelId="{A9FB0785-0A7D-440E-8304-CAF17DC46E6D}">
      <dsp:nvSpPr>
        <dsp:cNvPr id="0" name=""/>
        <dsp:cNvSpPr/>
      </dsp:nvSpPr>
      <dsp:spPr>
        <a:xfrm rot="2751582">
          <a:off x="7312394" y="3437159"/>
          <a:ext cx="704975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704975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47257" y="3427588"/>
        <a:ext cx="35248" cy="35248"/>
      </dsp:txXfrm>
    </dsp:sp>
    <dsp:sp modelId="{68359882-E3B1-4E0C-871F-9E3FD1E0EBA6}">
      <dsp:nvSpPr>
        <dsp:cNvPr id="0" name=""/>
        <dsp:cNvSpPr/>
      </dsp:nvSpPr>
      <dsp:spPr>
        <a:xfrm>
          <a:off x="7910360" y="3596251"/>
          <a:ext cx="1227393" cy="203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过滤</a:t>
          </a:r>
        </a:p>
      </dsp:txBody>
      <dsp:txXfrm>
        <a:off x="7916330" y="3602221"/>
        <a:ext cx="1215453" cy="191899"/>
      </dsp:txXfrm>
    </dsp:sp>
    <dsp:sp modelId="{0C487F88-58E8-4D97-BE96-2E78DA91F9E2}">
      <dsp:nvSpPr>
        <dsp:cNvPr id="0" name=""/>
        <dsp:cNvSpPr/>
      </dsp:nvSpPr>
      <dsp:spPr>
        <a:xfrm rot="1389783">
          <a:off x="3961179" y="3784927"/>
          <a:ext cx="534003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34003" y="80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214831" y="3779631"/>
        <a:ext cx="26700" cy="26700"/>
      </dsp:txXfrm>
    </dsp:sp>
    <dsp:sp modelId="{AF35F2D0-F053-471F-BF33-695DA38A6E67}">
      <dsp:nvSpPr>
        <dsp:cNvPr id="0" name=""/>
        <dsp:cNvSpPr/>
      </dsp:nvSpPr>
      <dsp:spPr>
        <a:xfrm>
          <a:off x="4473659" y="3591158"/>
          <a:ext cx="1227393" cy="613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Console</a:t>
          </a:r>
          <a:endParaRPr lang="zh-CN" altLang="en-US" sz="1400" kern="1200" dirty="0"/>
        </a:p>
      </dsp:txBody>
      <dsp:txXfrm>
        <a:off x="4491634" y="3609133"/>
        <a:ext cx="1191443" cy="577746"/>
      </dsp:txXfrm>
    </dsp:sp>
    <dsp:sp modelId="{3E987958-2AD0-4FF6-80DC-EF6E3C8470CF}">
      <dsp:nvSpPr>
        <dsp:cNvPr id="0" name=""/>
        <dsp:cNvSpPr/>
      </dsp:nvSpPr>
      <dsp:spPr>
        <a:xfrm rot="20551208">
          <a:off x="5689168" y="3812648"/>
          <a:ext cx="514725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14725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3663" y="3807833"/>
        <a:ext cx="25736" cy="25736"/>
      </dsp:txXfrm>
    </dsp:sp>
    <dsp:sp modelId="{94BB4883-4BEB-42B0-9392-8336DAACEE66}">
      <dsp:nvSpPr>
        <dsp:cNvPr id="0" name=""/>
        <dsp:cNvSpPr/>
      </dsp:nvSpPr>
      <dsp:spPr>
        <a:xfrm>
          <a:off x="6192010" y="3580743"/>
          <a:ext cx="1227393" cy="32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Console </a:t>
          </a:r>
          <a:r>
            <a:rPr lang="zh-CN" altLang="en-US" sz="1400" kern="1200" dirty="0"/>
            <a:t>复写</a:t>
          </a:r>
          <a:endParaRPr lang="zh-CN" altLang="en-US" sz="1400" kern="1200" dirty="0"/>
        </a:p>
      </dsp:txBody>
      <dsp:txXfrm>
        <a:off x="6201538" y="3590271"/>
        <a:ext cx="1208337" cy="306252"/>
      </dsp:txXfrm>
    </dsp:sp>
    <dsp:sp modelId="{BC91F6B5-D350-41BE-947C-094314CC7B1A}">
      <dsp:nvSpPr>
        <dsp:cNvPr id="0" name=""/>
        <dsp:cNvSpPr/>
      </dsp:nvSpPr>
      <dsp:spPr>
        <a:xfrm rot="1381675">
          <a:off x="5679798" y="3994293"/>
          <a:ext cx="533466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33466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3194" y="3989010"/>
        <a:ext cx="26673" cy="26673"/>
      </dsp:txXfrm>
    </dsp:sp>
    <dsp:sp modelId="{B08DE69A-9FD7-49AE-B2C6-07991567784E}">
      <dsp:nvSpPr>
        <dsp:cNvPr id="0" name=""/>
        <dsp:cNvSpPr/>
      </dsp:nvSpPr>
      <dsp:spPr>
        <a:xfrm>
          <a:off x="6192010" y="3998106"/>
          <a:ext cx="1227393" cy="217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Js</a:t>
          </a:r>
          <a:r>
            <a:rPr lang="en-US" altLang="zh-CN" sz="1400" kern="1200" dirty="0"/>
            <a:t> </a:t>
          </a:r>
          <a:r>
            <a:rPr lang="zh-CN" altLang="en-US" sz="1400" kern="1200" dirty="0"/>
            <a:t>错误监听</a:t>
          </a:r>
        </a:p>
      </dsp:txBody>
      <dsp:txXfrm>
        <a:off x="6198370" y="4004466"/>
        <a:ext cx="1214673" cy="204442"/>
      </dsp:txXfrm>
    </dsp:sp>
    <dsp:sp modelId="{22CDB8A9-469D-4160-8DC2-CE7D6676472A}">
      <dsp:nvSpPr>
        <dsp:cNvPr id="0" name=""/>
        <dsp:cNvSpPr/>
      </dsp:nvSpPr>
      <dsp:spPr>
        <a:xfrm rot="3708265">
          <a:off x="3708630" y="4137803"/>
          <a:ext cx="1039100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1039100" y="80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202203" y="4119879"/>
        <a:ext cx="51955" cy="51955"/>
      </dsp:txXfrm>
    </dsp:sp>
    <dsp:sp modelId="{000395FC-DD3A-46C2-A2A4-1204AA20B555}">
      <dsp:nvSpPr>
        <dsp:cNvPr id="0" name=""/>
        <dsp:cNvSpPr/>
      </dsp:nvSpPr>
      <dsp:spPr>
        <a:xfrm>
          <a:off x="4473659" y="4296909"/>
          <a:ext cx="1227393" cy="613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Storge</a:t>
          </a:r>
          <a:endParaRPr lang="zh-CN" altLang="en-US" sz="1400" kern="1200" dirty="0"/>
        </a:p>
      </dsp:txBody>
      <dsp:txXfrm>
        <a:off x="4491634" y="4314884"/>
        <a:ext cx="1191443" cy="577746"/>
      </dsp:txXfrm>
    </dsp:sp>
    <dsp:sp modelId="{FF101D4D-4D59-47D2-9B5C-7555719873DE}">
      <dsp:nvSpPr>
        <dsp:cNvPr id="0" name=""/>
        <dsp:cNvSpPr/>
      </dsp:nvSpPr>
      <dsp:spPr>
        <a:xfrm>
          <a:off x="5701052" y="4595703"/>
          <a:ext cx="490957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490957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4257" y="4591483"/>
        <a:ext cx="24547" cy="24547"/>
      </dsp:txXfrm>
    </dsp:sp>
    <dsp:sp modelId="{4DE59189-5449-48AB-B44E-DC4307CE445C}">
      <dsp:nvSpPr>
        <dsp:cNvPr id="0" name=""/>
        <dsp:cNvSpPr/>
      </dsp:nvSpPr>
      <dsp:spPr>
        <a:xfrm>
          <a:off x="6192010" y="4500561"/>
          <a:ext cx="1227393" cy="206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刷新数据</a:t>
          </a:r>
        </a:p>
      </dsp:txBody>
      <dsp:txXfrm>
        <a:off x="6198055" y="4506606"/>
        <a:ext cx="1215303" cy="194302"/>
      </dsp:txXfrm>
    </dsp:sp>
    <dsp:sp modelId="{9F107C8A-347D-4AE2-97F0-DC3F07320AF9}">
      <dsp:nvSpPr>
        <dsp:cNvPr id="0" name=""/>
        <dsp:cNvSpPr/>
      </dsp:nvSpPr>
      <dsp:spPr>
        <a:xfrm rot="20560990">
          <a:off x="7407748" y="4519166"/>
          <a:ext cx="514267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14267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2025" y="4514363"/>
        <a:ext cx="25713" cy="25713"/>
      </dsp:txXfrm>
    </dsp:sp>
    <dsp:sp modelId="{7D12FAB1-CB2E-430B-A0F4-2FC0C7230EDD}">
      <dsp:nvSpPr>
        <dsp:cNvPr id="0" name=""/>
        <dsp:cNvSpPr/>
      </dsp:nvSpPr>
      <dsp:spPr>
        <a:xfrm>
          <a:off x="7910360" y="4325258"/>
          <a:ext cx="1227393" cy="25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saylocalstorage</a:t>
          </a:r>
          <a:r>
            <a:rPr lang="en-US" altLang="zh-CN" sz="1400" kern="1200" dirty="0"/>
            <a:t>()</a:t>
          </a:r>
          <a:endParaRPr lang="zh-CN" altLang="en-US" sz="1400" kern="1200" dirty="0"/>
        </a:p>
      </dsp:txBody>
      <dsp:txXfrm>
        <a:off x="7917707" y="4332605"/>
        <a:ext cx="1212699" cy="236154"/>
      </dsp:txXfrm>
    </dsp:sp>
    <dsp:sp modelId="{6DBAD31B-B6A9-4F22-8FC3-CB2967B6E702}">
      <dsp:nvSpPr>
        <dsp:cNvPr id="0" name=""/>
        <dsp:cNvSpPr/>
      </dsp:nvSpPr>
      <dsp:spPr>
        <a:xfrm rot="1155010">
          <a:off x="7404865" y="4681429"/>
          <a:ext cx="520033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20033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1881" y="4676482"/>
        <a:ext cx="26001" cy="26001"/>
      </dsp:txXfrm>
    </dsp:sp>
    <dsp:sp modelId="{25D7DD3F-83F7-4FDA-938E-815B9629C2EC}">
      <dsp:nvSpPr>
        <dsp:cNvPr id="0" name=""/>
        <dsp:cNvSpPr/>
      </dsp:nvSpPr>
      <dsp:spPr>
        <a:xfrm>
          <a:off x="7910360" y="4668161"/>
          <a:ext cx="1227393" cy="214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saycookie</a:t>
          </a:r>
          <a:r>
            <a:rPr lang="en-US" altLang="zh-CN" sz="1400" kern="1200" dirty="0"/>
            <a:t>()</a:t>
          </a:r>
          <a:endParaRPr lang="zh-CN" altLang="en-US" sz="1400" kern="1200" dirty="0"/>
        </a:p>
      </dsp:txBody>
      <dsp:txXfrm>
        <a:off x="7916631" y="4674432"/>
        <a:ext cx="1214851" cy="201552"/>
      </dsp:txXfrm>
    </dsp:sp>
    <dsp:sp modelId="{5672B216-E196-4738-9A32-625CBA308F62}">
      <dsp:nvSpPr>
        <dsp:cNvPr id="0" name=""/>
        <dsp:cNvSpPr/>
      </dsp:nvSpPr>
      <dsp:spPr>
        <a:xfrm rot="4564950">
          <a:off x="3207584" y="4670537"/>
          <a:ext cx="2041193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2041193" y="80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177151" y="4627561"/>
        <a:ext cx="102059" cy="102059"/>
      </dsp:txXfrm>
    </dsp:sp>
    <dsp:sp modelId="{3915F0CB-8ADE-46D1-AB9B-B3987ACC889E}">
      <dsp:nvSpPr>
        <dsp:cNvPr id="0" name=""/>
        <dsp:cNvSpPr/>
      </dsp:nvSpPr>
      <dsp:spPr>
        <a:xfrm>
          <a:off x="4473659" y="5362378"/>
          <a:ext cx="1227393" cy="613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Network</a:t>
          </a:r>
          <a:endParaRPr lang="zh-CN" altLang="en-US" sz="1400" kern="1200" dirty="0"/>
        </a:p>
      </dsp:txBody>
      <dsp:txXfrm>
        <a:off x="4491634" y="5380353"/>
        <a:ext cx="1191443" cy="577746"/>
      </dsp:txXfrm>
    </dsp:sp>
    <dsp:sp modelId="{5B0B0092-9B70-4739-ACB5-EBB631E5138F}">
      <dsp:nvSpPr>
        <dsp:cNvPr id="0" name=""/>
        <dsp:cNvSpPr/>
      </dsp:nvSpPr>
      <dsp:spPr>
        <a:xfrm rot="19164379">
          <a:off x="5623253" y="5450819"/>
          <a:ext cx="646555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646555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0367" y="5442709"/>
        <a:ext cx="32327" cy="32327"/>
      </dsp:txXfrm>
    </dsp:sp>
    <dsp:sp modelId="{1CED33BD-48E6-4C53-9297-38D9F80C85D3}">
      <dsp:nvSpPr>
        <dsp:cNvPr id="0" name=""/>
        <dsp:cNvSpPr/>
      </dsp:nvSpPr>
      <dsp:spPr>
        <a:xfrm>
          <a:off x="6192010" y="5115448"/>
          <a:ext cx="1227393" cy="26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Xhr</a:t>
          </a:r>
          <a:r>
            <a:rPr lang="en-US" altLang="zh-CN" sz="1400" kern="1200" dirty="0"/>
            <a:t> </a:t>
          </a:r>
          <a:r>
            <a:rPr lang="zh-CN" altLang="en-US" sz="1400" kern="1200" dirty="0"/>
            <a:t>复写</a:t>
          </a:r>
        </a:p>
      </dsp:txBody>
      <dsp:txXfrm>
        <a:off x="6199805" y="5123243"/>
        <a:ext cx="1211803" cy="250551"/>
      </dsp:txXfrm>
    </dsp:sp>
    <dsp:sp modelId="{A23E6D44-98CA-4845-9390-D387804D88E2}">
      <dsp:nvSpPr>
        <dsp:cNvPr id="0" name=""/>
        <dsp:cNvSpPr/>
      </dsp:nvSpPr>
      <dsp:spPr>
        <a:xfrm rot="20528347">
          <a:off x="7406973" y="5161363"/>
          <a:ext cx="515817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15817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1986" y="5156521"/>
        <a:ext cx="25790" cy="25790"/>
      </dsp:txXfrm>
    </dsp:sp>
    <dsp:sp modelId="{15E9B4E0-745A-4D20-9C1C-019E16887540}">
      <dsp:nvSpPr>
        <dsp:cNvPr id="0" name=""/>
        <dsp:cNvSpPr/>
      </dsp:nvSpPr>
      <dsp:spPr>
        <a:xfrm>
          <a:off x="7910360" y="4974310"/>
          <a:ext cx="1227393" cy="232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open</a:t>
          </a:r>
          <a:endParaRPr lang="zh-CN" altLang="en-US" sz="1400" kern="1200" dirty="0"/>
        </a:p>
      </dsp:txBody>
      <dsp:txXfrm>
        <a:off x="7917155" y="4981105"/>
        <a:ext cx="1213803" cy="218417"/>
      </dsp:txXfrm>
    </dsp:sp>
    <dsp:sp modelId="{D4CF2785-F5BB-4507-B9BA-A26DF2660109}">
      <dsp:nvSpPr>
        <dsp:cNvPr id="0" name=""/>
        <dsp:cNvSpPr/>
      </dsp:nvSpPr>
      <dsp:spPr>
        <a:xfrm rot="1095870">
          <a:off x="7406379" y="5321481"/>
          <a:ext cx="517003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517003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651956" y="5316609"/>
        <a:ext cx="25850" cy="25850"/>
      </dsp:txXfrm>
    </dsp:sp>
    <dsp:sp modelId="{DFA11D6F-7E1B-4C62-825B-0589034E4DEE}">
      <dsp:nvSpPr>
        <dsp:cNvPr id="0" name=""/>
        <dsp:cNvSpPr/>
      </dsp:nvSpPr>
      <dsp:spPr>
        <a:xfrm>
          <a:off x="7910360" y="5298372"/>
          <a:ext cx="1227393" cy="224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send</a:t>
          </a:r>
          <a:endParaRPr lang="zh-CN" altLang="en-US" sz="1400" kern="1200" dirty="0"/>
        </a:p>
      </dsp:txBody>
      <dsp:txXfrm>
        <a:off x="7916931" y="5304943"/>
        <a:ext cx="1214251" cy="211213"/>
      </dsp:txXfrm>
    </dsp:sp>
    <dsp:sp modelId="{F6C929F1-6EF6-4570-8475-E661329F1647}">
      <dsp:nvSpPr>
        <dsp:cNvPr id="0" name=""/>
        <dsp:cNvSpPr/>
      </dsp:nvSpPr>
      <dsp:spPr>
        <a:xfrm rot="21289665">
          <a:off x="5700049" y="5638952"/>
          <a:ext cx="492964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492964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4207" y="5634682"/>
        <a:ext cx="24648" cy="24648"/>
      </dsp:txXfrm>
    </dsp:sp>
    <dsp:sp modelId="{F3EB57C7-46FF-48BB-A1EA-CE07101EC22F}">
      <dsp:nvSpPr>
        <dsp:cNvPr id="0" name=""/>
        <dsp:cNvSpPr/>
      </dsp:nvSpPr>
      <dsp:spPr>
        <a:xfrm>
          <a:off x="6192010" y="5473644"/>
          <a:ext cx="1227393" cy="302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Resource </a:t>
          </a:r>
          <a:r>
            <a:rPr lang="zh-CN" altLang="en-US" sz="1400" kern="1200" dirty="0"/>
            <a:t>绑定</a:t>
          </a:r>
        </a:p>
      </dsp:txBody>
      <dsp:txXfrm>
        <a:off x="6200864" y="5482498"/>
        <a:ext cx="1209685" cy="284574"/>
      </dsp:txXfrm>
    </dsp:sp>
    <dsp:sp modelId="{5153975C-443A-4C64-ACE1-3E86AF24774F}">
      <dsp:nvSpPr>
        <dsp:cNvPr id="0" name=""/>
        <dsp:cNvSpPr/>
      </dsp:nvSpPr>
      <dsp:spPr>
        <a:xfrm rot="2247980">
          <a:off x="5637251" y="5849306"/>
          <a:ext cx="618559" cy="16107"/>
        </a:xfrm>
        <a:custGeom>
          <a:avLst/>
          <a:gdLst/>
          <a:ahLst/>
          <a:cxnLst/>
          <a:rect l="0" t="0" r="0" b="0"/>
          <a:pathLst>
            <a:path>
              <a:moveTo>
                <a:pt x="0" y="8053"/>
              </a:moveTo>
              <a:lnTo>
                <a:pt x="618559" y="80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31067" y="5841895"/>
        <a:ext cx="30927" cy="30927"/>
      </dsp:txXfrm>
    </dsp:sp>
    <dsp:sp modelId="{E826BB57-CB46-4946-8E5B-8EDC97B23A96}">
      <dsp:nvSpPr>
        <dsp:cNvPr id="0" name=""/>
        <dsp:cNvSpPr/>
      </dsp:nvSpPr>
      <dsp:spPr>
        <a:xfrm>
          <a:off x="6192010" y="5867981"/>
          <a:ext cx="1864103" cy="35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Err </a:t>
          </a:r>
          <a:r>
            <a:rPr lang="zh-CN" altLang="en-US" sz="1400" kern="1200" dirty="0"/>
            <a:t>反馈到 </a:t>
          </a:r>
          <a:r>
            <a:rPr lang="en-US" altLang="zh-CN" sz="1400" kern="1200" dirty="0"/>
            <a:t>console </a:t>
          </a:r>
          <a:r>
            <a:rPr lang="zh-CN" altLang="en-US" sz="1400" kern="1200" dirty="0"/>
            <a:t>模块</a:t>
          </a:r>
        </a:p>
      </dsp:txBody>
      <dsp:txXfrm>
        <a:off x="6202408" y="5878379"/>
        <a:ext cx="1843307" cy="3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2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2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1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4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7F42-4CAF-4E81-83E6-38E2684D53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E4824D-12DE-460D-963B-387606A8A0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3/05/jquery-fre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移动端调试插件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Mobile Fast Console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890577"/>
              </p:ext>
            </p:extLst>
          </p:nvPr>
        </p:nvGraphicFramePr>
        <p:xfrm>
          <a:off x="298937" y="0"/>
          <a:ext cx="1189306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代码设计的思考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535885" y="4351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525723" y="23957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580876" y="4257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90127" y="4626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83635" y="3574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83635" y="1375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499622" y="459525"/>
            <a:ext cx="1811845" cy="605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17127" y="446910"/>
            <a:ext cx="1811845" cy="605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83717" y="430581"/>
            <a:ext cx="1811845" cy="605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感谢各位前辈 </a:t>
            </a:r>
            <a:r>
              <a:rPr lang="en-US" altLang="zh-CN" sz="6000" b="1" dirty="0"/>
              <a:t>!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你做了什么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做了一个调试插件</a:t>
            </a:r>
            <a:endParaRPr lang="en-US" altLang="zh-CN" dirty="0"/>
          </a:p>
          <a:p>
            <a:pPr lvl="1"/>
            <a:r>
              <a:rPr lang="zh-CN" altLang="en-US" dirty="0"/>
              <a:t>做了 标签切换插件 和 内容筛选插件</a:t>
            </a:r>
            <a:endParaRPr lang="en-US" altLang="zh-CN" dirty="0"/>
          </a:p>
          <a:p>
            <a:pPr lvl="1"/>
            <a:r>
              <a:rPr lang="zh-CN" altLang="en-US" dirty="0"/>
              <a:t>封装了 </a:t>
            </a:r>
            <a:r>
              <a:rPr lang="en-US" altLang="zh-CN" dirty="0" err="1"/>
              <a:t>localStorage</a:t>
            </a:r>
            <a:r>
              <a:rPr lang="en-US" altLang="zh-CN" dirty="0"/>
              <a:t> / Cookie</a:t>
            </a:r>
            <a:r>
              <a:rPr lang="zh-CN" altLang="en-US" dirty="0"/>
              <a:t> 的接口</a:t>
            </a:r>
            <a:endParaRPr lang="en-US" altLang="zh-CN" dirty="0"/>
          </a:p>
          <a:p>
            <a:pPr lvl="1"/>
            <a:r>
              <a:rPr lang="zh-CN" altLang="en-US" dirty="0"/>
              <a:t>复写了 </a:t>
            </a:r>
            <a:r>
              <a:rPr lang="en-US" altLang="zh-CN" dirty="0"/>
              <a:t>console </a:t>
            </a:r>
            <a:r>
              <a:rPr lang="zh-CN" altLang="en-US" dirty="0"/>
              <a:t>和 </a:t>
            </a:r>
            <a:r>
              <a:rPr lang="en-US" altLang="zh-CN" dirty="0" err="1"/>
              <a:t>XMLHttpRequest</a:t>
            </a:r>
            <a:endParaRPr lang="en-US" altLang="zh-CN" dirty="0"/>
          </a:p>
          <a:p>
            <a:pPr lvl="1"/>
            <a:r>
              <a:rPr lang="zh-CN" altLang="en-US" dirty="0"/>
              <a:t>封装了</a:t>
            </a:r>
            <a:r>
              <a:rPr lang="en-US" altLang="zh-CN" dirty="0"/>
              <a:t>Ajax</a:t>
            </a:r>
          </a:p>
          <a:p>
            <a:pPr lvl="1"/>
            <a:r>
              <a:rPr lang="zh-CN" altLang="en-US" dirty="0"/>
              <a:t>实现简陋的后台以供调试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99" y="117717"/>
            <a:ext cx="6639501" cy="7019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26" y="895517"/>
            <a:ext cx="6639501" cy="7037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12" y="1675069"/>
            <a:ext cx="5711688" cy="28558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22" y="365339"/>
            <a:ext cx="7384532" cy="17640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585" y="4606738"/>
            <a:ext cx="7796415" cy="13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遇到什么困难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2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以前没复写过原生函数</a:t>
            </a:r>
            <a:endParaRPr lang="en-US" altLang="zh-CN" dirty="0"/>
          </a:p>
          <a:p>
            <a:r>
              <a:rPr lang="zh-CN" altLang="en-US" dirty="0"/>
              <a:t>一开始没有思路</a:t>
            </a:r>
            <a:endParaRPr lang="en-US" altLang="zh-CN" dirty="0"/>
          </a:p>
          <a:p>
            <a:pPr lvl="1"/>
            <a:r>
              <a:rPr lang="zh-CN" altLang="en-US" dirty="0"/>
              <a:t>比如做资源监听时</a:t>
            </a:r>
            <a:r>
              <a:rPr lang="en-US" altLang="zh-CN" dirty="0"/>
              <a:t>, </a:t>
            </a:r>
          </a:p>
          <a:p>
            <a:pPr lvl="2"/>
            <a:r>
              <a:rPr lang="zh-CN" altLang="en-US" dirty="0"/>
              <a:t>是否有个对象里面存储了所有资源列表</a:t>
            </a:r>
            <a:r>
              <a:rPr lang="en-US" altLang="zh-CN" dirty="0"/>
              <a:t>? </a:t>
            </a:r>
          </a:p>
          <a:p>
            <a:pPr lvl="2"/>
            <a:r>
              <a:rPr lang="zh-CN" altLang="en-US" dirty="0"/>
              <a:t>或者资源加载失败的触发会一直冒泡到顶部</a:t>
            </a:r>
            <a:r>
              <a:rPr lang="en-US" altLang="zh-CN" dirty="0"/>
              <a:t>, </a:t>
            </a:r>
            <a:r>
              <a:rPr lang="zh-CN" altLang="en-US" dirty="0"/>
              <a:t>使用事件委托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封装耦合度不够低</a:t>
            </a:r>
            <a:endParaRPr lang="en-US" altLang="zh-CN" dirty="0"/>
          </a:p>
          <a:p>
            <a:pPr lvl="1"/>
            <a:r>
              <a:rPr lang="zh-CN" altLang="en-US" dirty="0"/>
              <a:t>比如说把清空和刷新按钮独立出来的时候</a:t>
            </a:r>
            <a:endParaRPr lang="en-US" altLang="zh-CN" dirty="0"/>
          </a:p>
          <a:p>
            <a:pPr lvl="2"/>
            <a:r>
              <a:rPr lang="zh-CN" altLang="en-US" dirty="0"/>
              <a:t>应该多使用含义明确</a:t>
            </a:r>
            <a:r>
              <a:rPr lang="en-US" altLang="zh-CN" dirty="0"/>
              <a:t>, </a:t>
            </a:r>
            <a:r>
              <a:rPr lang="zh-CN" altLang="en-US" dirty="0"/>
              <a:t>层次清晰的选择器</a:t>
            </a:r>
            <a:r>
              <a:rPr lang="en-US" altLang="zh-CN" dirty="0"/>
              <a:t>(class)</a:t>
            </a:r>
          </a:p>
          <a:p>
            <a:pPr lvl="2"/>
            <a:r>
              <a:rPr lang="zh-CN" altLang="en-US" dirty="0"/>
              <a:t>动手之前先把层次关系 和 动作 理清楚</a:t>
            </a:r>
            <a:endParaRPr lang="en-US" altLang="zh-CN" dirty="0"/>
          </a:p>
          <a:p>
            <a:pPr lvl="1"/>
            <a:r>
              <a:rPr lang="zh-CN" altLang="en-US" dirty="0"/>
              <a:t>比如说可以把 不同 元素模板 抽取共性合并在一起 </a:t>
            </a:r>
            <a:endParaRPr lang="en-US" altLang="zh-CN" dirty="0"/>
          </a:p>
          <a:p>
            <a:r>
              <a:rPr lang="en-US" altLang="zh-CN" dirty="0"/>
              <a:t>Express</a:t>
            </a:r>
            <a:r>
              <a:rPr lang="zh-CN" altLang="en-US" dirty="0"/>
              <a:t>静态目录以前没用过</a:t>
            </a:r>
            <a:r>
              <a:rPr lang="en-US" altLang="zh-CN" dirty="0"/>
              <a:t>, </a:t>
            </a:r>
            <a:r>
              <a:rPr lang="en-US" altLang="zh-CN" dirty="0" err="1"/>
              <a:t>Webpack</a:t>
            </a:r>
            <a:r>
              <a:rPr lang="zh-CN" altLang="en-US" dirty="0"/>
              <a:t>以前没用过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180288" y="1159294"/>
            <a:ext cx="4017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前端知识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zh-CN" altLang="en-US" sz="2400" dirty="0"/>
              <a:t>多如牛毛</a:t>
            </a:r>
            <a:endParaRPr lang="en-US" altLang="zh-CN" sz="2400" dirty="0"/>
          </a:p>
          <a:p>
            <a:pPr algn="ctr"/>
            <a:r>
              <a:rPr lang="zh-CN" altLang="en-US" sz="2400" dirty="0"/>
              <a:t>细碎杂乱</a:t>
            </a:r>
            <a:endParaRPr lang="en-US" altLang="zh-CN" sz="2400" dirty="0"/>
          </a:p>
          <a:p>
            <a:pPr algn="ctr"/>
            <a:r>
              <a:rPr lang="zh-CN" altLang="en-US" sz="2400" dirty="0"/>
              <a:t>日新月异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248269" y="45041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但我有足够的热情来征服它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83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你学到了什么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223"/>
          </a:xfrm>
        </p:spPr>
        <p:txBody>
          <a:bodyPr/>
          <a:lstStyle/>
          <a:p>
            <a:r>
              <a:rPr lang="zh-CN" altLang="en-US" dirty="0"/>
              <a:t>知识性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复写原生函数的原则</a:t>
            </a:r>
            <a:endParaRPr lang="en-US" altLang="zh-CN" dirty="0"/>
          </a:p>
          <a:p>
            <a:pPr lvl="1"/>
            <a:r>
              <a:rPr lang="zh-CN" altLang="en-US" dirty="0"/>
              <a:t>监听各种事件的常见思路</a:t>
            </a:r>
            <a:endParaRPr lang="en-US" altLang="zh-CN" dirty="0"/>
          </a:p>
          <a:p>
            <a:pPr lvl="1"/>
            <a:r>
              <a:rPr lang="zh-CN" altLang="en-US" dirty="0"/>
              <a:t>浏览器的行为</a:t>
            </a:r>
            <a:r>
              <a:rPr lang="en-US" altLang="zh-CN" dirty="0"/>
              <a:t>: </a:t>
            </a:r>
            <a:r>
              <a:rPr lang="zh-CN" altLang="en-US" dirty="0"/>
              <a:t>下载</a:t>
            </a:r>
            <a:r>
              <a:rPr lang="en-US" altLang="zh-CN" dirty="0"/>
              <a:t>, </a:t>
            </a:r>
            <a:r>
              <a:rPr lang="zh-CN" altLang="en-US" dirty="0"/>
              <a:t>加载</a:t>
            </a:r>
            <a:r>
              <a:rPr lang="en-US" altLang="zh-CN" dirty="0"/>
              <a:t>, </a:t>
            </a:r>
            <a:r>
              <a:rPr lang="zh-CN" altLang="en-US" dirty="0"/>
              <a:t>阻塞</a:t>
            </a:r>
            <a:endParaRPr lang="en-US" altLang="zh-CN" dirty="0"/>
          </a:p>
          <a:p>
            <a:pPr lvl="1"/>
            <a:r>
              <a:rPr lang="zh-CN" altLang="en-US" dirty="0"/>
              <a:t>简单</a:t>
            </a:r>
            <a:r>
              <a:rPr lang="en-US" altLang="zh-CN" dirty="0" err="1"/>
              <a:t>webpack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认知性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封装好接口的重要性</a:t>
            </a:r>
            <a:endParaRPr lang="en-US" altLang="zh-CN" dirty="0"/>
          </a:p>
          <a:p>
            <a:pPr lvl="1"/>
            <a:r>
              <a:rPr lang="zh-CN" altLang="en-US" dirty="0"/>
              <a:t>分模块写的必要性 </a:t>
            </a:r>
            <a:r>
              <a:rPr lang="en-US" altLang="zh-CN" dirty="0"/>
              <a:t>(</a:t>
            </a:r>
            <a:r>
              <a:rPr lang="zh-CN" altLang="en-US" dirty="0"/>
              <a:t>第二天写到</a:t>
            </a:r>
            <a:r>
              <a:rPr lang="en-US" altLang="zh-CN" dirty="0"/>
              <a:t>500</a:t>
            </a:r>
            <a:r>
              <a:rPr lang="zh-CN" altLang="en-US" dirty="0"/>
              <a:t>行左右我已经找不到北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解耦 </a:t>
            </a:r>
            <a:r>
              <a:rPr lang="en-US" altLang="zh-CN" dirty="0"/>
              <a:t>/ </a:t>
            </a:r>
            <a:r>
              <a:rPr lang="zh-CN" altLang="en-US" dirty="0"/>
              <a:t>选择器语义化 的重要性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你觉得还有哪些可以改进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外观 </a:t>
            </a:r>
            <a:r>
              <a:rPr lang="en-US" altLang="zh-CN" dirty="0"/>
              <a:t>(</a:t>
            </a:r>
            <a:r>
              <a:rPr lang="zh-CN" altLang="en-US" dirty="0"/>
              <a:t>前端需要美感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手势命令和滑动</a:t>
            </a:r>
            <a:endParaRPr lang="en-US" altLang="zh-CN" dirty="0"/>
          </a:p>
          <a:p>
            <a:r>
              <a:rPr lang="zh-CN" altLang="en-US" dirty="0"/>
              <a:t>编程 </a:t>
            </a:r>
            <a:r>
              <a:rPr lang="en-US" altLang="zh-CN" dirty="0"/>
              <a:t>(</a:t>
            </a:r>
            <a:r>
              <a:rPr lang="zh-CN" altLang="en-US" dirty="0"/>
              <a:t>逻辑可以更简洁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功能 </a:t>
            </a:r>
            <a:endParaRPr lang="en-US" altLang="zh-CN" dirty="0"/>
          </a:p>
          <a:p>
            <a:pPr lvl="1"/>
            <a:r>
              <a:rPr lang="zh-CN" altLang="en-US" dirty="0"/>
              <a:t>透明状态</a:t>
            </a:r>
            <a:r>
              <a:rPr lang="en-US" altLang="zh-CN" dirty="0"/>
              <a:t> (</a:t>
            </a:r>
            <a:r>
              <a:rPr lang="zh-CN" altLang="en-US" dirty="0"/>
              <a:t>无法点击</a:t>
            </a:r>
            <a:r>
              <a:rPr lang="en-US" altLang="zh-CN" dirty="0"/>
              <a:t>, </a:t>
            </a:r>
            <a:r>
              <a:rPr lang="zh-CN" altLang="en-US" dirty="0"/>
              <a:t>仅仅查看</a:t>
            </a:r>
            <a:r>
              <a:rPr lang="en-US" altLang="zh-CN" dirty="0"/>
              <a:t>) pointer-events: none; [IE10+]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localstorage</a:t>
            </a:r>
            <a:r>
              <a:rPr lang="zh-CN" altLang="en-US" dirty="0"/>
              <a:t>存储 标签的状态</a:t>
            </a:r>
            <a:r>
              <a:rPr lang="en-US" altLang="zh-CN" dirty="0"/>
              <a:t>, </a:t>
            </a:r>
            <a:r>
              <a:rPr lang="zh-CN" altLang="en-US" dirty="0"/>
              <a:t>用于不断刷新的时候监视</a:t>
            </a:r>
            <a:endParaRPr lang="en-US" altLang="zh-CN" dirty="0"/>
          </a:p>
          <a:p>
            <a:pPr lvl="1"/>
            <a:r>
              <a:rPr lang="zh-CN" altLang="en-US" dirty="0"/>
              <a:t>支持输入并执行简单命令 </a:t>
            </a:r>
            <a:r>
              <a:rPr lang="en-US" altLang="zh-CN" dirty="0"/>
              <a:t>(</a:t>
            </a:r>
            <a:r>
              <a:rPr lang="en-US" altLang="zh-CN" dirty="0" err="1"/>
              <a:t>eval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36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你感觉如何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5363"/>
          </a:xfrm>
        </p:spPr>
        <p:txBody>
          <a:bodyPr>
            <a:normAutofit/>
          </a:bodyPr>
          <a:lstStyle/>
          <a:p>
            <a:r>
              <a:rPr lang="zh-CN" altLang="en-US" dirty="0"/>
              <a:t>外部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公司福利好 用心对待员工</a:t>
            </a:r>
            <a:endParaRPr lang="en-US" altLang="zh-CN" dirty="0"/>
          </a:p>
          <a:p>
            <a:pPr lvl="1"/>
            <a:r>
              <a:rPr lang="zh-CN" altLang="en-US" dirty="0"/>
              <a:t>办公室氛围 融洽 而 平等 </a:t>
            </a:r>
            <a:endParaRPr lang="en-US" altLang="zh-CN" dirty="0"/>
          </a:p>
          <a:p>
            <a:pPr lvl="1"/>
            <a:r>
              <a:rPr lang="zh-CN" altLang="en-US" dirty="0"/>
              <a:t>工作认真 而 有活力</a:t>
            </a:r>
            <a:endParaRPr lang="en-US" altLang="zh-CN" dirty="0"/>
          </a:p>
          <a:p>
            <a:r>
              <a:rPr lang="zh-CN" altLang="en-US" dirty="0"/>
              <a:t>内心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路漫漫其修远兮</a:t>
            </a:r>
            <a:endParaRPr lang="en-US" altLang="zh-CN" dirty="0"/>
          </a:p>
          <a:p>
            <a:pPr lvl="1"/>
            <a:r>
              <a:rPr lang="zh-CN" altLang="en-US" dirty="0"/>
              <a:t>千里之行始于足下</a:t>
            </a:r>
            <a:endParaRPr lang="en-US" altLang="zh-CN" dirty="0"/>
          </a:p>
          <a:p>
            <a:pPr lvl="1"/>
            <a:r>
              <a:rPr lang="zh-CN" altLang="en-US" dirty="0"/>
              <a:t>会当凌绝顶</a:t>
            </a:r>
            <a:endParaRPr lang="en-US" altLang="zh-CN" dirty="0"/>
          </a:p>
          <a:p>
            <a:pPr lvl="1"/>
            <a:r>
              <a:rPr lang="zh-CN" altLang="en-US" dirty="0"/>
              <a:t>非常期待 与大家共事</a:t>
            </a:r>
            <a:r>
              <a:rPr lang="en-US" altLang="zh-C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44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再次感谢各位 </a:t>
            </a:r>
            <a:r>
              <a:rPr lang="en-US" altLang="zh-CN" sz="6000" b="1" dirty="0"/>
              <a:t>!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8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项目需求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3916" y="1329136"/>
            <a:ext cx="9630938" cy="33095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</a:rPr>
              <a:t>移动端插件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实现功能</a:t>
            </a:r>
            <a:r>
              <a:rPr lang="en-US" altLang="zh-CN" b="1" dirty="0">
                <a:latin typeface="+mn-ea"/>
              </a:rPr>
              <a:t>: </a:t>
            </a:r>
          </a:p>
          <a:p>
            <a:pPr lvl="1"/>
            <a:r>
              <a:rPr lang="zh-CN" altLang="en-US" b="1" dirty="0">
                <a:latin typeface="+mn-ea"/>
              </a:rPr>
              <a:t>显示</a:t>
            </a:r>
            <a:r>
              <a:rPr lang="en-US" altLang="zh-CN" b="1" dirty="0">
                <a:latin typeface="+mn-ea"/>
              </a:rPr>
              <a:t>console.log, </a:t>
            </a:r>
            <a:r>
              <a:rPr lang="en-US" altLang="zh-CN" b="1" dirty="0" err="1">
                <a:latin typeface="+mn-ea"/>
              </a:rPr>
              <a:t>console.error</a:t>
            </a:r>
            <a:r>
              <a:rPr lang="en-US" altLang="zh-CN" b="1" dirty="0">
                <a:latin typeface="+mn-ea"/>
              </a:rPr>
              <a:t>, </a:t>
            </a:r>
            <a:r>
              <a:rPr lang="en-US" altLang="zh-CN" b="1" dirty="0" err="1">
                <a:latin typeface="+mn-ea"/>
              </a:rPr>
              <a:t>console.warning</a:t>
            </a:r>
            <a:r>
              <a:rPr lang="en-US" altLang="zh-CN" b="1" dirty="0">
                <a:latin typeface="+mn-ea"/>
              </a:rPr>
              <a:t>, console.info</a:t>
            </a:r>
            <a:r>
              <a:rPr lang="zh-CN" altLang="en-US" b="1" dirty="0">
                <a:latin typeface="+mn-ea"/>
              </a:rPr>
              <a:t>信息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支持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String,Object,Array,Boolean,Number类型</a:t>
            </a:r>
            <a:r>
              <a:rPr lang="zh-CN" altLang="zh-CN" sz="2400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输出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捕获错误类型</a:t>
            </a:r>
            <a:r>
              <a:rPr lang="en-US" altLang="zh-CN" b="1" dirty="0">
                <a:latin typeface="+mn-ea"/>
              </a:rPr>
              <a:t>:  </a:t>
            </a:r>
            <a:r>
              <a:rPr lang="en-US" altLang="zh-CN" b="1" dirty="0" err="1">
                <a:latin typeface="+mn-ea"/>
              </a:rPr>
              <a:t>js</a:t>
            </a:r>
            <a:r>
              <a:rPr lang="zh-CN" altLang="en-US" b="1" dirty="0">
                <a:latin typeface="+mn-ea"/>
              </a:rPr>
              <a:t>错误</a:t>
            </a:r>
            <a:r>
              <a:rPr lang="en-US" altLang="zh-CN" b="1" dirty="0">
                <a:latin typeface="+mn-ea"/>
              </a:rPr>
              <a:t>,  </a:t>
            </a:r>
            <a:r>
              <a:rPr lang="zh-CN" altLang="en-US" b="1" dirty="0">
                <a:latin typeface="+mn-ea"/>
              </a:rPr>
              <a:t>资源加载错误</a:t>
            </a:r>
            <a:r>
              <a:rPr lang="en-US" altLang="zh-CN" b="1" dirty="0">
                <a:latin typeface="+mn-ea"/>
              </a:rPr>
              <a:t>,  Ajax</a:t>
            </a:r>
            <a:r>
              <a:rPr lang="zh-CN" altLang="en-US" b="1" dirty="0">
                <a:latin typeface="+mn-ea"/>
              </a:rPr>
              <a:t>请求错误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显示资源加载列表和状态</a:t>
            </a:r>
            <a:r>
              <a:rPr lang="en-US" altLang="zh-CN" b="1" dirty="0">
                <a:latin typeface="+mn-ea"/>
              </a:rPr>
              <a:t>,  XHR</a:t>
            </a:r>
            <a:r>
              <a:rPr lang="zh-CN" altLang="en-US" b="1" dirty="0">
                <a:latin typeface="+mn-ea"/>
              </a:rPr>
              <a:t>列表和详情</a:t>
            </a:r>
            <a:endParaRPr lang="en-US" altLang="zh-CN" b="1" dirty="0">
              <a:latin typeface="+mn-ea"/>
            </a:endParaRPr>
          </a:p>
          <a:p>
            <a:pPr lvl="1"/>
            <a:r>
              <a:rPr lang="en-US" altLang="zh-CN" b="1" dirty="0">
                <a:latin typeface="+mn-ea"/>
              </a:rPr>
              <a:t>Cookie </a:t>
            </a:r>
            <a:r>
              <a:rPr lang="zh-CN" altLang="en-US" b="1" dirty="0">
                <a:latin typeface="+mn-ea"/>
              </a:rPr>
              <a:t>和 </a:t>
            </a:r>
            <a:r>
              <a:rPr lang="en-US" altLang="zh-CN" b="1" dirty="0" err="1">
                <a:latin typeface="+mn-ea"/>
              </a:rPr>
              <a:t>LocalStorage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列表</a:t>
            </a:r>
            <a:r>
              <a:rPr lang="en-US" altLang="zh-CN" b="1" dirty="0">
                <a:latin typeface="+mn-ea"/>
              </a:rPr>
              <a:t>,  </a:t>
            </a:r>
            <a:r>
              <a:rPr lang="zh-CN" altLang="en-US" b="1" dirty="0">
                <a:latin typeface="+mn-ea"/>
              </a:rPr>
              <a:t>支持逐条删除和清空</a:t>
            </a:r>
            <a:endParaRPr lang="en-US" altLang="zh-CN" b="1" dirty="0">
              <a:latin typeface="+mn-ea"/>
            </a:endParaRPr>
          </a:p>
          <a:p>
            <a:pPr marL="457200" lvl="1" indent="0">
              <a:buNone/>
            </a:pPr>
            <a:endParaRPr lang="en-US" altLang="zh-CN" b="1" dirty="0">
              <a:latin typeface="+mn-ea"/>
            </a:endParaRPr>
          </a:p>
          <a:p>
            <a:pPr lvl="1"/>
            <a:endParaRPr lang="en-US" altLang="zh-CN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1578" y="4638658"/>
            <a:ext cx="7722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特点</a:t>
            </a:r>
            <a:r>
              <a:rPr lang="en-US" altLang="zh-CN" b="1" dirty="0">
                <a:latin typeface="+mn-ea"/>
              </a:rPr>
              <a:t>: </a:t>
            </a:r>
          </a:p>
          <a:p>
            <a:pPr lvl="1"/>
            <a:r>
              <a:rPr lang="en-US" altLang="zh-CN" b="1" dirty="0">
                <a:latin typeface="+mn-ea"/>
              </a:rPr>
              <a:t>jQuery Free (</a:t>
            </a:r>
            <a:r>
              <a:rPr lang="zh-CN" altLang="en-US" b="1" dirty="0">
                <a:latin typeface="+mn-ea"/>
                <a:hlinkClick r:id="rId3"/>
              </a:rPr>
              <a:t>如何做到</a:t>
            </a:r>
            <a:r>
              <a:rPr lang="en-US" altLang="zh-CN" b="1" dirty="0">
                <a:latin typeface="+mn-ea"/>
                <a:hlinkClick r:id="rId3"/>
              </a:rPr>
              <a:t>jQuery-free</a:t>
            </a:r>
            <a:r>
              <a:rPr lang="zh-CN" altLang="en-US" b="1" dirty="0">
                <a:latin typeface="+mn-ea"/>
                <a:hlinkClick r:id="rId3"/>
              </a:rPr>
              <a:t>？ </a:t>
            </a:r>
            <a:r>
              <a:rPr lang="en-US" altLang="zh-CN" b="1" dirty="0">
                <a:latin typeface="+mn-ea"/>
                <a:hlinkClick r:id="rId3"/>
              </a:rPr>
              <a:t>- </a:t>
            </a:r>
            <a:r>
              <a:rPr lang="zh-CN" altLang="en-US" b="1" dirty="0">
                <a:latin typeface="+mn-ea"/>
                <a:hlinkClick r:id="rId3"/>
              </a:rPr>
              <a:t>阮一峰的网络日志</a:t>
            </a:r>
            <a:r>
              <a:rPr lang="en-US" altLang="zh-CN" b="1" dirty="0">
                <a:latin typeface="+mn-ea"/>
              </a:rPr>
              <a:t>)</a:t>
            </a:r>
          </a:p>
          <a:p>
            <a:pPr lvl="1"/>
            <a:r>
              <a:rPr lang="zh-CN" altLang="en-US" b="1" dirty="0">
                <a:latin typeface="+mn-ea"/>
              </a:rPr>
              <a:t>体积小</a:t>
            </a:r>
            <a:r>
              <a:rPr lang="en-US" altLang="zh-CN" b="1" dirty="0">
                <a:latin typeface="+mn-ea"/>
              </a:rPr>
              <a:t>: 16.6 KB</a:t>
            </a:r>
          </a:p>
          <a:p>
            <a:pPr lvl="1"/>
            <a:r>
              <a:rPr lang="zh-CN" altLang="en-US" b="1" dirty="0">
                <a:latin typeface="+mn-ea"/>
              </a:rPr>
              <a:t>接口优雅</a:t>
            </a:r>
            <a:r>
              <a:rPr lang="en-US" altLang="zh-CN" b="1" dirty="0">
                <a:latin typeface="+mn-ea"/>
              </a:rPr>
              <a:t>: 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09" y="5528757"/>
            <a:ext cx="5598490" cy="4972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67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51579" y="2152820"/>
            <a:ext cx="2340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简洁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直观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信息量大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可筛选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3" y="83966"/>
            <a:ext cx="4137226" cy="669783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53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826" y="279901"/>
            <a:ext cx="2293944" cy="1049235"/>
          </a:xfrm>
        </p:spPr>
        <p:txBody>
          <a:bodyPr/>
          <a:lstStyle/>
          <a:p>
            <a:r>
              <a:rPr lang="zh-CN" altLang="en-US" dirty="0"/>
              <a:t>视图逻辑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361588"/>
              </p:ext>
            </p:extLst>
          </p:nvPr>
        </p:nvGraphicFramePr>
        <p:xfrm>
          <a:off x="334109" y="279901"/>
          <a:ext cx="11359662" cy="64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48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3417757" y="3148217"/>
            <a:ext cx="1379095" cy="12345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582649" y="4076605"/>
            <a:ext cx="1214203" cy="735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522689" y="5004994"/>
            <a:ext cx="1274163" cy="336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8381" y="301284"/>
            <a:ext cx="299641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Console</a:t>
            </a:r>
            <a:br>
              <a:rPr lang="en-US" altLang="zh-CN" sz="2800" dirty="0"/>
            </a:br>
            <a:r>
              <a:rPr lang="en-US" altLang="zh-CN" sz="2800" dirty="0"/>
              <a:t>4</a:t>
            </a:r>
            <a:r>
              <a:rPr lang="zh-CN" altLang="en-US" sz="2800" dirty="0"/>
              <a:t>个函数的支持</a:t>
            </a:r>
            <a:br>
              <a:rPr lang="en-US" altLang="zh-CN" sz="2800" dirty="0"/>
            </a:br>
            <a:r>
              <a:rPr lang="zh-CN" altLang="en-US" sz="2800" dirty="0"/>
              <a:t>颜色标识</a:t>
            </a:r>
            <a:endParaRPr lang="en-US" altLang="zh-CN" sz="2800" dirty="0"/>
          </a:p>
          <a:p>
            <a:pPr algn="ctr"/>
            <a:br>
              <a:rPr lang="en-US" altLang="zh-CN" sz="2800" dirty="0"/>
            </a:br>
            <a:r>
              <a:rPr lang="en-US" altLang="zh-CN" sz="2800" dirty="0"/>
              <a:t>5</a:t>
            </a:r>
            <a:r>
              <a:rPr lang="zh-CN" altLang="en-US" sz="2800" dirty="0"/>
              <a:t>种基本类型的输出</a:t>
            </a:r>
            <a:br>
              <a:rPr lang="en-US" altLang="zh-CN" sz="2800" dirty="0"/>
            </a:br>
            <a:endParaRPr lang="en-US" altLang="zh-CN" sz="2800" dirty="0"/>
          </a:p>
          <a:p>
            <a:pPr algn="ctr"/>
            <a:r>
              <a:rPr lang="en-US" altLang="zh-CN" sz="2800" dirty="0"/>
              <a:t>Clear</a:t>
            </a:r>
            <a:br>
              <a:rPr lang="en-US" altLang="zh-CN" sz="2800" dirty="0"/>
            </a:br>
            <a:endParaRPr lang="en-US" altLang="zh-CN" sz="2800" dirty="0"/>
          </a:p>
          <a:p>
            <a:pPr algn="ctr"/>
            <a:r>
              <a:rPr lang="en-US" altLang="zh-CN" sz="2800" dirty="0"/>
              <a:t>JS</a:t>
            </a:r>
            <a:r>
              <a:rPr lang="zh-CN" altLang="en-US" sz="2800" dirty="0"/>
              <a:t>执行错误</a:t>
            </a:r>
            <a:endParaRPr lang="en-US" altLang="zh-CN" sz="2800" dirty="0"/>
          </a:p>
          <a:p>
            <a:pPr algn="ctr"/>
            <a:r>
              <a:rPr lang="en-US" altLang="zh-CN" sz="2800" dirty="0"/>
              <a:t>XHR</a:t>
            </a:r>
            <a:r>
              <a:rPr lang="zh-CN" altLang="en-US" sz="2800" dirty="0"/>
              <a:t>请求错误</a:t>
            </a:r>
            <a:endParaRPr lang="en-US" altLang="zh-CN" sz="2800" dirty="0"/>
          </a:p>
          <a:p>
            <a:pPr algn="ctr"/>
            <a:r>
              <a:rPr lang="zh-CN" altLang="en-US" sz="2800" dirty="0"/>
              <a:t>资源加载失败</a:t>
            </a:r>
            <a:br>
              <a:rPr lang="zh-CN" altLang="en-US" sz="2800" b="1" dirty="0"/>
            </a:b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2" y="34947"/>
            <a:ext cx="6353174" cy="67235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52" y="-40999"/>
            <a:ext cx="3964743" cy="6932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9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网络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4479" y="2083633"/>
            <a:ext cx="31779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Ajax</a:t>
            </a:r>
            <a:r>
              <a:rPr lang="zh-CN" altLang="en-US" sz="2800" dirty="0"/>
              <a:t>请求监听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资源加载情况列表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页面清空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06" y="130632"/>
            <a:ext cx="6204984" cy="65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2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存储互动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5" y="101944"/>
            <a:ext cx="6932559" cy="6580989"/>
          </a:xfrm>
        </p:spPr>
      </p:pic>
      <p:sp>
        <p:nvSpPr>
          <p:cNvPr id="5" name="文本框 4"/>
          <p:cNvSpPr txBox="1"/>
          <p:nvPr/>
        </p:nvSpPr>
        <p:spPr>
          <a:xfrm>
            <a:off x="494675" y="1853754"/>
            <a:ext cx="313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localStorage</a:t>
            </a:r>
            <a:r>
              <a:rPr lang="en-US" altLang="zh-CN" sz="2800" dirty="0"/>
              <a:t> </a:t>
            </a:r>
            <a:r>
              <a:rPr lang="zh-CN" altLang="en-US" sz="2800" dirty="0"/>
              <a:t>  </a:t>
            </a:r>
            <a:r>
              <a:rPr lang="en-US" altLang="zh-CN" sz="2800" dirty="0"/>
              <a:t>Cookie</a:t>
            </a:r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监视</a:t>
            </a:r>
            <a:endParaRPr lang="en-US" altLang="zh-CN" sz="2800" dirty="0"/>
          </a:p>
          <a:p>
            <a:pPr algn="ctr"/>
            <a:r>
              <a:rPr lang="zh-CN" altLang="en-US" sz="2800" dirty="0"/>
              <a:t>删除</a:t>
            </a:r>
            <a:endParaRPr lang="en-US" altLang="zh-CN" sz="2800" dirty="0"/>
          </a:p>
          <a:p>
            <a:pPr algn="ctr"/>
            <a:r>
              <a:rPr lang="zh-CN" altLang="en-US" sz="2800" dirty="0"/>
              <a:t>刷新</a:t>
            </a:r>
          </a:p>
        </p:txBody>
      </p:sp>
    </p:spTree>
    <p:extLst>
      <p:ext uri="{BB962C8B-B14F-4D97-AF65-F5344CB8AC3E}">
        <p14:creationId xmlns:p14="http://schemas.microsoft.com/office/powerpoint/2010/main" val="200160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"/>
    </mc:Choice>
    <mc:Fallback>
      <p:transition spd="slow" advTm="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下一版本的功能 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透明状态</a:t>
            </a:r>
            <a:r>
              <a:rPr lang="en-US" altLang="zh-CN" dirty="0"/>
              <a:t> (</a:t>
            </a:r>
            <a:r>
              <a:rPr lang="zh-CN" altLang="en-US" dirty="0"/>
              <a:t>无法点击</a:t>
            </a:r>
            <a:r>
              <a:rPr lang="en-US" altLang="zh-CN" dirty="0"/>
              <a:t>, </a:t>
            </a:r>
            <a:r>
              <a:rPr lang="zh-CN" altLang="en-US" dirty="0"/>
              <a:t>仅仅查看</a:t>
            </a:r>
            <a:r>
              <a:rPr lang="en-US" altLang="zh-CN" dirty="0"/>
              <a:t>) pointer-events: none; [IE10+]	</a:t>
            </a:r>
            <a:r>
              <a:rPr lang="zh-CN" altLang="en-US" dirty="0"/>
              <a:t>已经实现</a:t>
            </a:r>
            <a:endParaRPr lang="en-US" altLang="zh-CN" dirty="0"/>
          </a:p>
          <a:p>
            <a:r>
              <a:rPr lang="zh-CN" altLang="en-US" dirty="0"/>
              <a:t>存储 标签的状态</a:t>
            </a:r>
            <a:r>
              <a:rPr lang="en-US" altLang="zh-CN" dirty="0"/>
              <a:t>, </a:t>
            </a:r>
            <a:r>
              <a:rPr lang="zh-CN" altLang="en-US" dirty="0"/>
              <a:t>用于不断刷新的时候监视</a:t>
            </a:r>
            <a:r>
              <a:rPr lang="en-US" altLang="zh-CN" dirty="0"/>
              <a:t>			</a:t>
            </a:r>
            <a:r>
              <a:rPr lang="zh-CN" altLang="en-US" dirty="0"/>
              <a:t>已经实现</a:t>
            </a:r>
            <a:endParaRPr lang="en-US" altLang="zh-CN" dirty="0"/>
          </a:p>
          <a:p>
            <a:r>
              <a:rPr lang="zh-CN" altLang="en-US" dirty="0"/>
              <a:t>支持输入并执行简单命令 </a:t>
            </a:r>
            <a:r>
              <a:rPr lang="en-US" altLang="zh-CN" dirty="0"/>
              <a:t>(</a:t>
            </a:r>
            <a:r>
              <a:rPr lang="en-US" altLang="zh-CN" dirty="0" err="1"/>
              <a:t>eval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快来下载使用吧</a:t>
            </a:r>
            <a:endParaRPr lang="en-US" altLang="zh-CN" dirty="0"/>
          </a:p>
          <a:p>
            <a:r>
              <a:rPr lang="en-US" altLang="zh-CN" dirty="0"/>
              <a:t>https://gitdojo.gz.cvte.cn/intern_web_2017/liushaojie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1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如果再让我重新做一遍呢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</a:rPr>
              <a:t>实现功能</a:t>
            </a:r>
            <a:r>
              <a:rPr lang="en-US" altLang="zh-CN" b="1" dirty="0">
                <a:latin typeface="+mn-ea"/>
              </a:rPr>
              <a:t>: </a:t>
            </a:r>
          </a:p>
          <a:p>
            <a:pPr lvl="1"/>
            <a:r>
              <a:rPr lang="zh-CN" altLang="en-US" b="1" dirty="0">
                <a:latin typeface="+mn-ea"/>
              </a:rPr>
              <a:t>显示</a:t>
            </a:r>
            <a:r>
              <a:rPr lang="en-US" altLang="zh-CN" b="1" dirty="0">
                <a:latin typeface="+mn-ea"/>
              </a:rPr>
              <a:t>console.log, </a:t>
            </a:r>
            <a:r>
              <a:rPr lang="en-US" altLang="zh-CN" b="1" dirty="0" err="1">
                <a:latin typeface="+mn-ea"/>
              </a:rPr>
              <a:t>console.error</a:t>
            </a:r>
            <a:r>
              <a:rPr lang="en-US" altLang="zh-CN" b="1" dirty="0">
                <a:latin typeface="+mn-ea"/>
              </a:rPr>
              <a:t>, </a:t>
            </a:r>
            <a:r>
              <a:rPr lang="en-US" altLang="zh-CN" b="1" dirty="0" err="1">
                <a:latin typeface="+mn-ea"/>
              </a:rPr>
              <a:t>console.warning</a:t>
            </a:r>
            <a:r>
              <a:rPr lang="en-US" altLang="zh-CN" b="1" dirty="0">
                <a:latin typeface="+mn-ea"/>
              </a:rPr>
              <a:t>, console.info</a:t>
            </a:r>
            <a:r>
              <a:rPr lang="zh-CN" altLang="en-US" b="1" dirty="0">
                <a:latin typeface="+mn-ea"/>
              </a:rPr>
              <a:t>信息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支持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String,Object,Array,Boolean,Number类型</a:t>
            </a:r>
            <a:r>
              <a:rPr lang="zh-CN" altLang="zh-CN" sz="2400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输出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捕获错误类型</a:t>
            </a:r>
            <a:r>
              <a:rPr lang="en-US" altLang="zh-CN" b="1" dirty="0">
                <a:latin typeface="+mn-ea"/>
              </a:rPr>
              <a:t>:  </a:t>
            </a:r>
            <a:r>
              <a:rPr lang="en-US" altLang="zh-CN" b="1" dirty="0" err="1">
                <a:latin typeface="+mn-ea"/>
              </a:rPr>
              <a:t>js</a:t>
            </a:r>
            <a:r>
              <a:rPr lang="zh-CN" altLang="en-US" b="1" dirty="0">
                <a:latin typeface="+mn-ea"/>
              </a:rPr>
              <a:t>错误</a:t>
            </a:r>
            <a:r>
              <a:rPr lang="en-US" altLang="zh-CN" b="1" dirty="0">
                <a:latin typeface="+mn-ea"/>
              </a:rPr>
              <a:t>,  </a:t>
            </a:r>
            <a:r>
              <a:rPr lang="zh-CN" altLang="en-US" b="1" dirty="0">
                <a:latin typeface="+mn-ea"/>
              </a:rPr>
              <a:t>资源加载错误</a:t>
            </a:r>
            <a:r>
              <a:rPr lang="en-US" altLang="zh-CN" b="1" dirty="0">
                <a:latin typeface="+mn-ea"/>
              </a:rPr>
              <a:t>,  Ajax</a:t>
            </a:r>
            <a:r>
              <a:rPr lang="zh-CN" altLang="en-US" b="1" dirty="0">
                <a:latin typeface="+mn-ea"/>
              </a:rPr>
              <a:t>请求错误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显示资源加载列表和状态</a:t>
            </a:r>
            <a:r>
              <a:rPr lang="en-US" altLang="zh-CN" b="1" dirty="0">
                <a:latin typeface="+mn-ea"/>
              </a:rPr>
              <a:t>,  XHR</a:t>
            </a:r>
            <a:r>
              <a:rPr lang="zh-CN" altLang="en-US" b="1" dirty="0">
                <a:latin typeface="+mn-ea"/>
              </a:rPr>
              <a:t>列表和详情</a:t>
            </a:r>
            <a:endParaRPr lang="en-US" altLang="zh-CN" b="1" dirty="0">
              <a:latin typeface="+mn-ea"/>
            </a:endParaRPr>
          </a:p>
          <a:p>
            <a:pPr lvl="1"/>
            <a:r>
              <a:rPr lang="en-US" altLang="zh-CN" b="1" dirty="0">
                <a:latin typeface="+mn-ea"/>
              </a:rPr>
              <a:t>Cookie </a:t>
            </a:r>
            <a:r>
              <a:rPr lang="zh-CN" altLang="en-US" b="1" dirty="0">
                <a:latin typeface="+mn-ea"/>
              </a:rPr>
              <a:t>和 </a:t>
            </a:r>
            <a:r>
              <a:rPr lang="en-US" altLang="zh-CN" b="1" dirty="0" err="1">
                <a:latin typeface="+mn-ea"/>
              </a:rPr>
              <a:t>LocalStorage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列表</a:t>
            </a:r>
            <a:r>
              <a:rPr lang="en-US" altLang="zh-CN" b="1" dirty="0">
                <a:latin typeface="+mn-ea"/>
              </a:rPr>
              <a:t>,  </a:t>
            </a:r>
            <a:r>
              <a:rPr lang="zh-CN" altLang="en-US" b="1" dirty="0">
                <a:latin typeface="+mn-ea"/>
              </a:rPr>
              <a:t>支持逐条删除和清空</a:t>
            </a:r>
            <a:endParaRPr lang="en-US" altLang="zh-CN" b="1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15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6|1.8|5|3.8|6.4|7.9|4.3|0.8|22.4|7.9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0.9|1.4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3.3|5.4|4.3|2.7|2.3|1.5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1013</TotalTime>
  <Words>631</Words>
  <Application>Microsoft Office PowerPoint</Application>
  <PresentationFormat>宽屏</PresentationFormat>
  <Paragraphs>156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Gill Sans MT</vt:lpstr>
      <vt:lpstr>画廊</vt:lpstr>
      <vt:lpstr>移动端调试插件</vt:lpstr>
      <vt:lpstr>项目需求</vt:lpstr>
      <vt:lpstr>UI</vt:lpstr>
      <vt:lpstr>视图逻辑</vt:lpstr>
      <vt:lpstr>PowerPoint 演示文稿</vt:lpstr>
      <vt:lpstr>网络</vt:lpstr>
      <vt:lpstr>存储互动</vt:lpstr>
      <vt:lpstr>下一版本的功能  </vt:lpstr>
      <vt:lpstr>如果再让我重新做一遍呢 ?</vt:lpstr>
      <vt:lpstr>代码设计的思考</vt:lpstr>
      <vt:lpstr>感谢各位前辈 !</vt:lpstr>
      <vt:lpstr>你做了什么</vt:lpstr>
      <vt:lpstr>遇到什么困难</vt:lpstr>
      <vt:lpstr>你学到了什么</vt:lpstr>
      <vt:lpstr>你觉得还有哪些可以改进</vt:lpstr>
      <vt:lpstr>你感觉如何</vt:lpstr>
      <vt:lpstr>再次感谢各位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wlliwm07</dc:creator>
  <cp:lastModifiedBy>wlliwm07</cp:lastModifiedBy>
  <cp:revision>37</cp:revision>
  <dcterms:created xsi:type="dcterms:W3CDTF">2017-03-16T09:42:21Z</dcterms:created>
  <dcterms:modified xsi:type="dcterms:W3CDTF">2017-03-17T02:38:17Z</dcterms:modified>
</cp:coreProperties>
</file>