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3.xml"/><Relationship Id="rId7" Type="http://schemas.openxmlformats.org/officeDocument/2006/relationships/image" Target="../media/image5.png"/><Relationship Id="rId6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Simulation.py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Ningjing Liu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110" y="95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best result in Simulation_VII.py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070" y="463550"/>
            <a:ext cx="2378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workers = 1</a:t>
            </a:r>
            <a:endParaRPr lang="zh-CN" altLang="en-US"/>
          </a:p>
          <a:p>
            <a:r>
              <a:rPr lang="zh-CN" altLang="en-US"/>
              <a:t>batch_size = 32</a:t>
            </a:r>
            <a:endParaRPr lang="zh-CN" altLang="en-US"/>
          </a:p>
          <a:p>
            <a:r>
              <a:rPr lang="zh-CN" altLang="en-US"/>
              <a:t>nz = 100</a:t>
            </a:r>
            <a:endParaRPr lang="zh-CN" altLang="en-US"/>
          </a:p>
          <a:p>
            <a:r>
              <a:rPr lang="zh-CN" altLang="en-US"/>
              <a:t>ngf = 64</a:t>
            </a:r>
            <a:endParaRPr lang="zh-CN" altLang="en-US"/>
          </a:p>
          <a:p>
            <a:r>
              <a:rPr lang="zh-CN" altLang="en-US"/>
              <a:t>ndf = 64</a:t>
            </a:r>
            <a:endParaRPr lang="zh-CN" altLang="en-US"/>
          </a:p>
          <a:p>
            <a:r>
              <a:rPr lang="zh-CN" altLang="en-US"/>
              <a:t>num_epochs = 1000</a:t>
            </a:r>
            <a:endParaRPr lang="zh-CN" altLang="en-US"/>
          </a:p>
          <a:p>
            <a:r>
              <a:rPr lang="zh-CN" altLang="en-US"/>
              <a:t>lr = 0.0005</a:t>
            </a:r>
            <a:endParaRPr lang="zh-CN" altLang="en-US"/>
          </a:p>
          <a:p>
            <a:r>
              <a:rPr lang="zh-CN" altLang="en-US"/>
              <a:t>beta1 = 0.3</a:t>
            </a:r>
            <a:endParaRPr lang="zh-CN" altLang="en-US"/>
          </a:p>
        </p:txBody>
      </p:sp>
      <p:pic>
        <p:nvPicPr>
          <p:cNvPr id="6" name="图片 5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310" y="463550"/>
            <a:ext cx="3399790" cy="3399790"/>
          </a:xfrm>
          <a:prstGeom prst="rect">
            <a:avLst/>
          </a:prstGeom>
        </p:spPr>
      </p:pic>
      <p:pic>
        <p:nvPicPr>
          <p:cNvPr id="7" name="图片 6" descr="output_10_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87350"/>
            <a:ext cx="5048250" cy="1276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73800" y="1079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epoch_10</a:t>
            </a:r>
            <a:endParaRPr lang="en-US" altLang="zh-CN"/>
          </a:p>
        </p:txBody>
      </p:sp>
      <p:pic>
        <p:nvPicPr>
          <p:cNvPr id="9" name="图片 8" descr="output_206_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2026920"/>
            <a:ext cx="5048250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273800" y="165862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epoch_206</a:t>
            </a:r>
            <a:endParaRPr lang="en-US" altLang="zh-CN"/>
          </a:p>
        </p:txBody>
      </p:sp>
      <p:pic>
        <p:nvPicPr>
          <p:cNvPr id="11" name="图片 10" descr="output_402_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800" y="3666490"/>
            <a:ext cx="5048250" cy="127635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339840" y="330644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epoch_402</a:t>
            </a:r>
            <a:endParaRPr lang="en-US" altLang="zh-CN"/>
          </a:p>
        </p:txBody>
      </p:sp>
      <p:pic>
        <p:nvPicPr>
          <p:cNvPr id="13" name="图片 12" descr="output_804_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3800" y="5306060"/>
            <a:ext cx="5048250" cy="127635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6466840" y="493522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epoch_804</a:t>
            </a:r>
            <a:endParaRPr lang="en-US" altLang="zh-CN"/>
          </a:p>
        </p:txBody>
      </p:sp>
      <p:pic>
        <p:nvPicPr>
          <p:cNvPr id="15" name="图片 14" descr="output_999_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540" y="4831080"/>
            <a:ext cx="5048250" cy="12763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31335" y="95250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~4 h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110" y="95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best result in Simulation_VII.py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648710" y="9525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epoch_999</a:t>
            </a:r>
            <a:endParaRPr lang="en-US" altLang="zh-CN"/>
          </a:p>
        </p:txBody>
      </p:sp>
      <p:pic>
        <p:nvPicPr>
          <p:cNvPr id="15" name="图片 14" descr="output_999_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819275"/>
            <a:ext cx="11158855" cy="2821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110" y="95250"/>
            <a:ext cx="5036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Lr modification result in Simulation_VII.py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070" y="463550"/>
            <a:ext cx="2378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workers = 1</a:t>
            </a:r>
            <a:endParaRPr lang="zh-CN" altLang="en-US"/>
          </a:p>
          <a:p>
            <a:r>
              <a:rPr lang="zh-CN" altLang="en-US"/>
              <a:t>batch_size = 32</a:t>
            </a:r>
            <a:endParaRPr lang="zh-CN" altLang="en-US"/>
          </a:p>
          <a:p>
            <a:r>
              <a:rPr lang="zh-CN" altLang="en-US"/>
              <a:t>nz = 100</a:t>
            </a:r>
            <a:endParaRPr lang="zh-CN" altLang="en-US"/>
          </a:p>
          <a:p>
            <a:r>
              <a:rPr lang="zh-CN" altLang="en-US"/>
              <a:t>ngf = 64</a:t>
            </a:r>
            <a:endParaRPr lang="zh-CN" altLang="en-US"/>
          </a:p>
          <a:p>
            <a:r>
              <a:rPr lang="zh-CN" altLang="en-US"/>
              <a:t>ndf = 64</a:t>
            </a:r>
            <a:endParaRPr lang="zh-CN" altLang="en-US"/>
          </a:p>
          <a:p>
            <a:r>
              <a:rPr lang="zh-CN" altLang="en-US"/>
              <a:t>num_epochs = 1000</a:t>
            </a:r>
            <a:endParaRPr lang="zh-CN" altLang="en-US"/>
          </a:p>
          <a:p>
            <a:r>
              <a:rPr lang="zh-CN" altLang="en-US"/>
              <a:t>lr = 0.000</a:t>
            </a:r>
            <a:r>
              <a:rPr lang="en-US" altLang="zh-CN"/>
              <a:t>1</a:t>
            </a:r>
            <a:endParaRPr lang="zh-CN" altLang="en-US"/>
          </a:p>
          <a:p>
            <a:r>
              <a:rPr lang="zh-CN" altLang="en-US"/>
              <a:t>beta1 = 0.3</a:t>
            </a:r>
            <a:endParaRPr lang="zh-CN" altLang="en-US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1070" y="0"/>
            <a:ext cx="3166110" cy="3166110"/>
          </a:xfrm>
          <a:prstGeom prst="rect">
            <a:avLst/>
          </a:prstGeom>
        </p:spPr>
      </p:pic>
      <p:pic>
        <p:nvPicPr>
          <p:cNvPr id="3" name="图片 2" descr="output_999_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3166110"/>
            <a:ext cx="11550015" cy="2920365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4331335" y="95250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~4 h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110" y="95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best result in Simulation.py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53365" y="386715"/>
            <a:ext cx="291020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workers = 1</a:t>
            </a:r>
            <a:endParaRPr lang="zh-CN" altLang="en-US"/>
          </a:p>
          <a:p>
            <a:r>
              <a:rPr lang="zh-CN" altLang="en-US"/>
              <a:t>batch_size = 128</a:t>
            </a:r>
            <a:endParaRPr lang="zh-CN" altLang="en-US"/>
          </a:p>
          <a:p>
            <a:r>
              <a:rPr lang="zh-CN" altLang="en-US"/>
              <a:t>image_size = 64</a:t>
            </a:r>
            <a:endParaRPr lang="zh-CN" altLang="en-US"/>
          </a:p>
          <a:p>
            <a:r>
              <a:rPr lang="zh-CN" altLang="en-US"/>
              <a:t>nc = 3</a:t>
            </a:r>
            <a:endParaRPr lang="zh-CN" altLang="en-US"/>
          </a:p>
          <a:p>
            <a:r>
              <a:rPr lang="zh-CN" altLang="en-US"/>
              <a:t>nz = 100</a:t>
            </a:r>
            <a:endParaRPr lang="zh-CN" altLang="en-US"/>
          </a:p>
          <a:p>
            <a:r>
              <a:rPr lang="zh-CN" altLang="en-US"/>
              <a:t>ngf = 64</a:t>
            </a:r>
            <a:endParaRPr lang="zh-CN" altLang="en-US"/>
          </a:p>
          <a:p>
            <a:r>
              <a:rPr lang="zh-CN" altLang="en-US"/>
              <a:t>ndf = 64</a:t>
            </a:r>
            <a:endParaRPr lang="zh-CN" altLang="en-US"/>
          </a:p>
          <a:p>
            <a:r>
              <a:rPr lang="zh-CN" altLang="en-US"/>
              <a:t>num_epochs = 5000</a:t>
            </a:r>
            <a:endParaRPr lang="zh-CN" altLang="en-US"/>
          </a:p>
          <a:p>
            <a:r>
              <a:rPr lang="zh-CN" altLang="en-US"/>
              <a:t>lr = 0.0001</a:t>
            </a:r>
            <a:endParaRPr lang="zh-CN" altLang="en-US"/>
          </a:p>
          <a:p>
            <a:r>
              <a:rPr lang="zh-CN" altLang="en-US"/>
              <a:t>beta1 = 0.5</a:t>
            </a:r>
            <a:endParaRPr lang="zh-CN" altLang="en-US"/>
          </a:p>
          <a:p>
            <a:r>
              <a:rPr lang="zh-CN" altLang="en-US"/>
              <a:t>ngpu = 1</a:t>
            </a:r>
            <a:endParaRPr lang="zh-CN" altLang="en-US"/>
          </a:p>
        </p:txBody>
      </p:sp>
      <p:pic>
        <p:nvPicPr>
          <p:cNvPr id="3" name="图片 2" descr="Figure_3"/>
          <p:cNvPicPr>
            <a:picLocks noChangeAspect="1"/>
          </p:cNvPicPr>
          <p:nvPr/>
        </p:nvPicPr>
        <p:blipFill>
          <a:blip r:embed="rId1"/>
          <a:srcRect l="11156" t="13189" r="8500" b="15196"/>
          <a:stretch>
            <a:fillRect/>
          </a:stretch>
        </p:blipFill>
        <p:spPr>
          <a:xfrm>
            <a:off x="2270760" y="686435"/>
            <a:ext cx="9795510" cy="46443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491480" y="318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161 different images for trainning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649980" y="95250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~1 h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19" name="图片 18" descr="Figur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2460"/>
            <a:ext cx="7371080" cy="3685540"/>
          </a:xfrm>
          <a:prstGeom prst="rect">
            <a:avLst/>
          </a:prstGeom>
        </p:spPr>
      </p:pic>
      <p:pic>
        <p:nvPicPr>
          <p:cNvPr id="20" name="图片 19" descr="Figure_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7000" y="3299460"/>
            <a:ext cx="7371080" cy="3685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965" y="346710"/>
            <a:ext cx="11927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</a:t>
            </a:r>
            <a:r>
              <a:rPr lang="en-US" altLang="zh-CN"/>
              <a:t>1</a:t>
            </a:r>
            <a:r>
              <a:rPr lang="zh-CN" altLang="en-US"/>
              <a:t>、输入的图是灰度图，但是一直被当成</a:t>
            </a:r>
            <a:r>
              <a:rPr lang="en-US" altLang="zh-CN"/>
              <a:t>RGB</a:t>
            </a:r>
            <a:r>
              <a:rPr lang="zh-CN" altLang="en-US"/>
              <a:t>图去测试。我尝试了灰度图转换，好像是</a:t>
            </a:r>
            <a:r>
              <a:rPr lang="en-US" altLang="zh-CN"/>
              <a:t>opencv</a:t>
            </a:r>
            <a:r>
              <a:rPr lang="zh-CN" altLang="en-US"/>
              <a:t>的问题？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central crop</a:t>
            </a:r>
            <a:r>
              <a:rPr lang="zh-CN" altLang="en-US"/>
              <a:t>问题，输入的图片在采集的时候，只采集中心部分学习么？像素太低了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ZGJmODUzZWE5MWI5OTZkODliMDRhMjRhYTRjZjFmN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演示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刘小葵</dc:creator>
  <cp:lastModifiedBy>liuni</cp:lastModifiedBy>
  <cp:revision>3</cp:revision>
  <dcterms:created xsi:type="dcterms:W3CDTF">2023-04-05T07:54:00Z</dcterms:created>
  <dcterms:modified xsi:type="dcterms:W3CDTF">2023-04-05T08:14:24Z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C09B21F53EA94F0D8841B330044AA857_12</vt:lpwstr>
  </property>
  <property fmtid="{D5CDD505-2E9C-101B-9397-08002B2CF9AE}" pid="3" name="KSOProductBuildVer">
    <vt:lpwstr>2052-11.1.0.14036</vt:lpwstr>
  </property>
</Properties>
</file>