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659F3-9069-0D22-A55D-209DAFF13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EF34C7-C87A-6B4D-127A-72A43157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D1907-89A1-263C-4D9C-E3CAA453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2CE-B495-4703-99D2-994DD079CD0A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FBA89-E7B4-534F-E7E5-246D2DFB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6B32F-786A-A7D3-C970-1E147BB4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D9D4-834D-4EAA-A43A-487BA0602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17B22-C5A3-02D1-299B-ABC66340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5603D3-8C6D-C196-2642-7790D30A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35269-968C-AFA0-6F33-E3E9422D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2CE-B495-4703-99D2-994DD079CD0A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9CFD3-ED78-930D-1971-4085F735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18020-D285-F71C-589F-D80DF5B0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D9D4-834D-4EAA-A43A-487BA0602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0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0CCEFE-E278-1D00-028C-6F7519DAA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DD7CB6-0B48-4D6E-6DAC-A47CC0FE2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3F05E-F66F-052C-56E3-5D4F22EF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2CE-B495-4703-99D2-994DD079CD0A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FF887-3795-C15A-B0A2-F777B93A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E425C-9F10-3CBD-9259-1065B11C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D9D4-834D-4EAA-A43A-487BA0602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7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023AC-4CD7-14CC-270D-141A1F4F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65DAC-D9BB-77EC-317A-1A5D856E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7D2B7-311B-DCB3-D8F1-A42223E4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2CE-B495-4703-99D2-994DD079CD0A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BDB5E-B340-01C5-215A-983FA063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BABF3-0378-4702-C3FC-19FA2818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D9D4-834D-4EAA-A43A-487BA0602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8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7B074-9FDC-D6DE-A313-A71B7989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41537C-E5DF-AF4F-B1F0-35538B14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E8C28-3002-7538-BFDC-F9F414CF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2CE-B495-4703-99D2-994DD079CD0A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797E9-E011-84D4-5E08-3413DE14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C6CFC-5062-DE3A-8EC6-D6FFE6F4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D9D4-834D-4EAA-A43A-487BA0602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4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86A3-EB0A-8B39-3A0E-BC905186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8523B-7C2D-ADD2-3DC4-D07191B3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6405B9-F285-A70D-F64D-19118ED6F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46958-4C9D-D2FC-A967-357641DB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2CE-B495-4703-99D2-994DD079CD0A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6F25B-6D72-4DDE-87E0-2B89A5E2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A8381-3225-CCA0-B384-A1D3A9B4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D9D4-834D-4EAA-A43A-487BA0602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6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254A8-7E9F-DFC8-1B1B-EA55CFC3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BBF24-4F80-2736-E658-2B6EA6B4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67206-D8C4-A530-7D69-C3728419B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9B9A7D-5686-6D43-74AE-D97F9FDD8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7D11DC-C1CE-F780-E469-EB3C59D1E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3F47A-3D06-3A71-2E63-5EB84896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2CE-B495-4703-99D2-994DD079CD0A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7F23BC-F842-E170-2E84-3CE612C9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13020B-F32B-2657-7E11-CF00C7CE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D9D4-834D-4EAA-A43A-487BA0602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6BFA4-9ED4-384D-01B9-2359C347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8AE2A6-0958-92BB-A6E3-70D3E581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2CE-B495-4703-99D2-994DD079CD0A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60DF3D-64DC-F3A7-A700-FDFDB08C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6EA46C-2C5A-66BE-F5BE-47F8603F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D9D4-834D-4EAA-A43A-487BA0602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7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CBC604-CB9C-F261-298F-699A0770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2CE-B495-4703-99D2-994DD079CD0A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8C315A-E465-6F31-32A6-C8C4BC4C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FF5BA-151D-1336-F5E3-249C5AB1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D9D4-834D-4EAA-A43A-487BA0602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5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1AE65-EA74-5D4B-DA46-B412F188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A6FF6-5C2D-BAAB-4A75-C84AB5E8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FE95A-4338-A068-A683-0FF20AE7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9A08A-20E5-123E-FD0B-5D0C565C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2CE-B495-4703-99D2-994DD079CD0A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51570-6032-B84D-6779-7F5E3FD2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34AE8-B2BE-AB52-ADBE-4AA4EF1F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D9D4-834D-4EAA-A43A-487BA0602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F3C59-B309-1832-93D0-A91A7143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265AAA-CD3E-0B61-A573-292FEB164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04101A-8837-89C6-E9E6-50EB52EC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4C132-17A8-2B94-B5C5-4C422AD5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2CE-B495-4703-99D2-994DD079CD0A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9DF46-86C7-9C10-196F-AF2E212B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1B691-BB85-626B-0AF0-5C2244A8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D9D4-834D-4EAA-A43A-487BA0602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19CEE2-BCB1-C2F0-A2D8-B0C5D9C6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BC7BD-4350-E6E2-D3E0-857F62678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8D550-6286-6B45-915B-4ECBA7613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92CE-B495-4703-99D2-994DD079CD0A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0E48F-B261-1238-6C5C-A4F9FF8A7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80BA6-CAA9-8B16-83CF-38915A48A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D9D4-834D-4EAA-A43A-487BA0602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5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F8E1A-9899-56BC-7E8B-F5E5D42FF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records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13AAFE-7AFD-9AC2-03B4-F62DC2540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Ningjing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20230327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B2A6B14-D5FE-B642-68A8-BBE402FC184C}"/>
              </a:ext>
            </a:extLst>
          </p:cNvPr>
          <p:cNvSpPr/>
          <p:nvPr/>
        </p:nvSpPr>
        <p:spPr>
          <a:xfrm>
            <a:off x="8613707" y="3632773"/>
            <a:ext cx="3362036" cy="2961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8C137E-D46E-F5B2-12F6-D8FB0C15911D}"/>
              </a:ext>
            </a:extLst>
          </p:cNvPr>
          <p:cNvSpPr txBox="1"/>
          <p:nvPr/>
        </p:nvSpPr>
        <p:spPr>
          <a:xfrm>
            <a:off x="647574" y="585786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Simulation.py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A408A7-1487-4CEB-8A48-C6A7C8FBAA7A}"/>
              </a:ext>
            </a:extLst>
          </p:cNvPr>
          <p:cNvSpPr txBox="1"/>
          <p:nvPr/>
        </p:nvSpPr>
        <p:spPr>
          <a:xfrm>
            <a:off x="4906411" y="585785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Simulation_III.py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6F4AE7-48A2-D677-0E70-735BF1078DBE}"/>
              </a:ext>
            </a:extLst>
          </p:cNvPr>
          <p:cNvSpPr txBox="1"/>
          <p:nvPr/>
        </p:nvSpPr>
        <p:spPr>
          <a:xfrm>
            <a:off x="9045024" y="557212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Simulation_VII.py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0186D3-ECA6-7D82-3455-840F94BADAE2}"/>
              </a:ext>
            </a:extLst>
          </p:cNvPr>
          <p:cNvSpPr txBox="1"/>
          <p:nvPr/>
        </p:nvSpPr>
        <p:spPr>
          <a:xfrm>
            <a:off x="9045024" y="1047450"/>
            <a:ext cx="2499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VII-1: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= 1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128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num_epochs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beta1 = 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157AA8-3C7B-DCCE-7592-0AC8962F572E}"/>
              </a:ext>
            </a:extLst>
          </p:cNvPr>
          <p:cNvSpPr txBox="1"/>
          <p:nvPr/>
        </p:nvSpPr>
        <p:spPr>
          <a:xfrm>
            <a:off x="4906411" y="1047450"/>
            <a:ext cx="2499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III-1: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= 2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num_epochs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beta1 = 0.1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54E75-1D01-24F8-3C61-CEDD3586D584}"/>
              </a:ext>
            </a:extLst>
          </p:cNvPr>
          <p:cNvSpPr txBox="1"/>
          <p:nvPr/>
        </p:nvSpPr>
        <p:spPr>
          <a:xfrm>
            <a:off x="4906411" y="3880125"/>
            <a:ext cx="23791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III-2: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= 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batch_size = 128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nz = 100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ngf = 64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ndf = 64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num_epochs = 10000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= 0.005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beta1 = 0.5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834533-1AE7-26B9-98B1-C2E1AFF42C91}"/>
              </a:ext>
            </a:extLst>
          </p:cNvPr>
          <p:cNvSpPr txBox="1"/>
          <p:nvPr/>
        </p:nvSpPr>
        <p:spPr>
          <a:xfrm>
            <a:off x="647574" y="1047450"/>
            <a:ext cx="2499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= 1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128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num_epochs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beta1 = 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7B0CD4-C1DF-E274-A128-8E13F02C5670}"/>
              </a:ext>
            </a:extLst>
          </p:cNvPr>
          <p:cNvSpPr txBox="1"/>
          <p:nvPr/>
        </p:nvSpPr>
        <p:spPr>
          <a:xfrm>
            <a:off x="9045024" y="3880125"/>
            <a:ext cx="2499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VII-2: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= 1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128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num_epochs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beta1 = 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32FEE7-04D8-D084-3608-B8993978BE5A}"/>
              </a:ext>
            </a:extLst>
          </p:cNvPr>
          <p:cNvSpPr txBox="1"/>
          <p:nvPr/>
        </p:nvSpPr>
        <p:spPr>
          <a:xfrm>
            <a:off x="10483273" y="377851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one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5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F7EFEE5-5394-F4E6-D6A6-FB9305DDF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45" y="870528"/>
            <a:ext cx="5414818" cy="54148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35E1D3-D9E9-5BA7-D7CC-0C2AB3A1DADE}"/>
              </a:ext>
            </a:extLst>
          </p:cNvPr>
          <p:cNvSpPr txBox="1"/>
          <p:nvPr/>
        </p:nvSpPr>
        <p:spPr>
          <a:xfrm>
            <a:off x="647574" y="585785"/>
            <a:ext cx="2207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Simulation.py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37806F-2183-5188-007D-3779AD732673}"/>
              </a:ext>
            </a:extLst>
          </p:cNvPr>
          <p:cNvSpPr txBox="1"/>
          <p:nvPr/>
        </p:nvSpPr>
        <p:spPr>
          <a:xfrm>
            <a:off x="647574" y="1047450"/>
            <a:ext cx="2499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= 1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128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num_epochs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beta1 = 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CB6816-9A8E-1809-DDAF-60AB5D7B5277}"/>
              </a:ext>
            </a:extLst>
          </p:cNvPr>
          <p:cNvSpPr txBox="1"/>
          <p:nvPr/>
        </p:nvSpPr>
        <p:spPr>
          <a:xfrm>
            <a:off x="6321493" y="501196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time: ~72 h</a:t>
            </a:r>
            <a:endPara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4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0BE914-EDDE-4166-1A07-5E89F182EE6A}"/>
              </a:ext>
            </a:extLst>
          </p:cNvPr>
          <p:cNvSpPr txBox="1"/>
          <p:nvPr/>
        </p:nvSpPr>
        <p:spPr>
          <a:xfrm>
            <a:off x="277261" y="214310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Simulation_III_1.py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F53DCC-779D-688D-9412-B6E07AA1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16" y="675975"/>
            <a:ext cx="6685965" cy="3342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7EAF5F-29F2-5012-2983-F781F4756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3" t="40000" r="8472" b="38959"/>
          <a:stretch/>
        </p:blipFill>
        <p:spPr>
          <a:xfrm>
            <a:off x="1067431" y="4018958"/>
            <a:ext cx="10057137" cy="26247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CA3799-1B8A-8B59-144D-E7D33897AE67}"/>
              </a:ext>
            </a:extLst>
          </p:cNvPr>
          <p:cNvSpPr txBox="1"/>
          <p:nvPr/>
        </p:nvSpPr>
        <p:spPr>
          <a:xfrm>
            <a:off x="277261" y="67597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III-1: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= 2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num_epochs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beta1 = 0.1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19554B-C83D-947B-C81E-4B0E526D74D9}"/>
              </a:ext>
            </a:extLst>
          </p:cNvPr>
          <p:cNvSpPr txBox="1"/>
          <p:nvPr/>
        </p:nvSpPr>
        <p:spPr>
          <a:xfrm>
            <a:off x="6321493" y="501196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time: ~6 h</a:t>
            </a:r>
            <a:endPara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3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0BE914-EDDE-4166-1A07-5E89F182EE6A}"/>
              </a:ext>
            </a:extLst>
          </p:cNvPr>
          <p:cNvSpPr txBox="1"/>
          <p:nvPr/>
        </p:nvSpPr>
        <p:spPr>
          <a:xfrm>
            <a:off x="277261" y="214310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Simulation_III_2.py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572937-0245-81B2-1BDF-64EC4BFDC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37" y="674636"/>
            <a:ext cx="6691323" cy="33456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4242F5-01FF-BC3E-113D-D091FB17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9" t="39792" r="8889" b="38958"/>
          <a:stretch/>
        </p:blipFill>
        <p:spPr>
          <a:xfrm>
            <a:off x="1170714" y="4020298"/>
            <a:ext cx="9850572" cy="262339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AA4C84-9EE8-6F0F-00FA-6F6C4424F173}"/>
              </a:ext>
            </a:extLst>
          </p:cNvPr>
          <p:cNvSpPr txBox="1"/>
          <p:nvPr/>
        </p:nvSpPr>
        <p:spPr>
          <a:xfrm>
            <a:off x="277261" y="674636"/>
            <a:ext cx="23791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III-2: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= 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batch_size = 128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nz = 100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ngf = 64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ndf = 64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num_epochs = 10000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= 0.005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beta1 = 0.5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51DDEA-661C-B86C-CF27-12FE6662E98C}"/>
              </a:ext>
            </a:extLst>
          </p:cNvPr>
          <p:cNvSpPr txBox="1"/>
          <p:nvPr/>
        </p:nvSpPr>
        <p:spPr>
          <a:xfrm>
            <a:off x="6321493" y="501196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time: ~33 h</a:t>
            </a:r>
            <a:endPara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0BE914-EDDE-4166-1A07-5E89F182EE6A}"/>
              </a:ext>
            </a:extLst>
          </p:cNvPr>
          <p:cNvSpPr txBox="1"/>
          <p:nvPr/>
        </p:nvSpPr>
        <p:spPr>
          <a:xfrm>
            <a:off x="277261" y="214310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Simulation_VII_1.py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B441CB-DA89-B4CB-CF99-4AC3C1B92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82" y="1590409"/>
            <a:ext cx="8232706" cy="2081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FA52DE-6791-33EB-F793-F640B2EBC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46" y="3813993"/>
            <a:ext cx="8232706" cy="20814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2CF2AC8-033D-7745-C9FA-8CB52B9292D9}"/>
              </a:ext>
            </a:extLst>
          </p:cNvPr>
          <p:cNvSpPr txBox="1"/>
          <p:nvPr/>
        </p:nvSpPr>
        <p:spPr>
          <a:xfrm>
            <a:off x="11318698" y="159040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C89F02-BEA1-0725-3272-B4D4FFB7C51B}"/>
              </a:ext>
            </a:extLst>
          </p:cNvPr>
          <p:cNvSpPr txBox="1"/>
          <p:nvPr/>
        </p:nvSpPr>
        <p:spPr>
          <a:xfrm>
            <a:off x="11272837" y="381399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109B2C-A5BB-F7F0-E5C0-DD24652BACBC}"/>
              </a:ext>
            </a:extLst>
          </p:cNvPr>
          <p:cNvSpPr txBox="1"/>
          <p:nvPr/>
        </p:nvSpPr>
        <p:spPr>
          <a:xfrm>
            <a:off x="369012" y="675975"/>
            <a:ext cx="2499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VII-1: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= 1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128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num_epochs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beta1 = 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FC7109-F653-C1F4-6DEC-7CF629658CAF}"/>
              </a:ext>
            </a:extLst>
          </p:cNvPr>
          <p:cNvSpPr txBox="1"/>
          <p:nvPr/>
        </p:nvSpPr>
        <p:spPr>
          <a:xfrm>
            <a:off x="8667529" y="445142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time: ~24 h</a:t>
            </a:r>
            <a:endPara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3328EFB-373D-D083-595A-0FE571B51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80" y="4590218"/>
            <a:ext cx="8491325" cy="21468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60BE914-EDDE-4166-1A07-5E89F182EE6A}"/>
              </a:ext>
            </a:extLst>
          </p:cNvPr>
          <p:cNvSpPr txBox="1"/>
          <p:nvPr/>
        </p:nvSpPr>
        <p:spPr>
          <a:xfrm>
            <a:off x="277261" y="214310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Simulation_VII_2.py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C89F02-BEA1-0725-3272-B4D4FFB7C51B}"/>
              </a:ext>
            </a:extLst>
          </p:cNvPr>
          <p:cNvSpPr txBox="1"/>
          <p:nvPr/>
        </p:nvSpPr>
        <p:spPr>
          <a:xfrm>
            <a:off x="11235998" y="42208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9999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670C52-4469-4994-FE8C-F64F8EBC4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81" y="1969358"/>
            <a:ext cx="8491324" cy="21468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2CF2AC8-033D-7745-C9FA-8CB52B9292D9}"/>
              </a:ext>
            </a:extLst>
          </p:cNvPr>
          <p:cNvSpPr txBox="1"/>
          <p:nvPr/>
        </p:nvSpPr>
        <p:spPr>
          <a:xfrm>
            <a:off x="11235998" y="15476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AC7D29-46CC-44B9-B07E-290096BA4584}"/>
              </a:ext>
            </a:extLst>
          </p:cNvPr>
          <p:cNvSpPr txBox="1"/>
          <p:nvPr/>
        </p:nvSpPr>
        <p:spPr>
          <a:xfrm>
            <a:off x="309671" y="676696"/>
            <a:ext cx="2499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VII-2: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= 1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128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num_epochs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10000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beta1 = 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47014E-1884-6A12-BD94-E00D9AB4B50C}"/>
              </a:ext>
            </a:extLst>
          </p:cNvPr>
          <p:cNvSpPr txBox="1"/>
          <p:nvPr/>
        </p:nvSpPr>
        <p:spPr>
          <a:xfrm>
            <a:off x="8916912" y="445142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time: ~72 h</a:t>
            </a:r>
            <a:endPara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396</Words>
  <Application>Microsoft Office PowerPoint</Application>
  <PresentationFormat>宽屏</PresentationFormat>
  <Paragraphs>111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Simulation records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records</dc:title>
  <dc:creator>njliu@bio.ecnu.edu.cn</dc:creator>
  <cp:lastModifiedBy>njliu@bio.ecnu.edu.cn</cp:lastModifiedBy>
  <cp:revision>3</cp:revision>
  <dcterms:created xsi:type="dcterms:W3CDTF">2023-03-27T03:31:28Z</dcterms:created>
  <dcterms:modified xsi:type="dcterms:W3CDTF">2023-03-30T04:07:49Z</dcterms:modified>
</cp:coreProperties>
</file>