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matic SC"/>
      <p:regular r:id="rId32"/>
      <p:bold r:id="rId33"/>
    </p:embeddedFont>
    <p:embeddedFont>
      <p:font typeface="Source Code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mel Caram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maticSC-bold.fntdata"/><Relationship Id="rId10" Type="http://schemas.openxmlformats.org/officeDocument/2006/relationships/slide" Target="slides/slide4.xml"/><Relationship Id="rId32" Type="http://schemas.openxmlformats.org/officeDocument/2006/relationships/font" Target="fonts/AmaticSC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31T14:11:16.700">
    <p:pos x="6000" y="0"/>
    <p:text>amel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Dungeon Master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CPS</a:t>
            </a:r>
            <a:endParaRPr sz="4800"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ARKOUB &amp; 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Spécification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PlayerService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Operateur pickItem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Operateur openDoor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Operateur closeDoor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64100" y="445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Spécification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569"/>
            <a:ext cx="9144000" cy="310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Contrats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4950875" cy="355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Contrats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La spécification de isViewable n’est effective que pour la direction Nord.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Implantation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isReachable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Fonction récursive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Explore en profondeur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Récupère le chemin obtenu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Implantation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150" y="1228675"/>
            <a:ext cx="5199251" cy="37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Implantation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Interface graphique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Jeu à la troisième personne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Utilisation de sprites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Javafx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75" y="1093850"/>
            <a:ext cx="3677175" cy="37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Implantation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5" y="1277825"/>
            <a:ext cx="3711525" cy="3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Implantation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937" y="1228675"/>
            <a:ext cx="3706474" cy="35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Implantation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00" y="1174400"/>
            <a:ext cx="3717825" cy="38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72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71675" y="841825"/>
            <a:ext cx="8520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 jeu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Objectif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Spécification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Présentation des services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Corrections apportées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Extensions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Contrats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Exemple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Implantation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isReachable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Interface graphique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</a:t>
            </a:r>
            <a:r>
              <a:rPr lang="en-GB"/>
              <a:t>etCellContent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isReachable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case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Implantation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900" y="1228675"/>
            <a:ext cx="3587575" cy="36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Implantation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600" y="1181700"/>
            <a:ext cx="3940100" cy="36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Selon la méthode MBT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Tests de préconditions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Tests de postconditions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175 tests Junit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75" y="1311575"/>
            <a:ext cx="6535549" cy="3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600" y="1228675"/>
            <a:ext cx="2949525" cy="36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550" y="1093850"/>
            <a:ext cx="3142778" cy="4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 jeu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Labyrinthe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Trouver un trésor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Rencontre d’ennemis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À la troisième personne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50" y="1174847"/>
            <a:ext cx="3613900" cy="360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Objectif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Donner une spécification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et </a:t>
            </a:r>
            <a:endParaRPr/>
          </a:p>
          <a:p>
            <a:pPr indent="0" lvl="0" mar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une implantation par contrat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Spécification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Présentation des services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EditMap refines 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Environment includes EditMap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Entity includes Mob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Cow includes Entity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Player includes Entity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Engine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Spécification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Corrections apportées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Modifications de la spécification originale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Environment includes EditMap au lieu de Map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Certaines spécifications en conflit : notion de hauteur et largeur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Spécification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0" y="1163870"/>
            <a:ext cx="4466300" cy="312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650" y="1163875"/>
            <a:ext cx="4512025" cy="16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9008975" y="4880375"/>
            <a:ext cx="45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Spécification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Extensions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 jeu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Monstres et combat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Entity → attack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Option&lt;MobService&gt; → Option&lt;EntityService&gt;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 joueur attaque en face de lui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Les monstres attaquent autour de leur position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Trésor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Ajout de Cell.TRS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Observateur foundTreasure dans PlayerService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\forall i,j \in [0;getWidth()]x[0;getHeight], getEnv().getCellNature(i,j) != Cell.TRS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Spécification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Extensions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Affichage et Interface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Interface Javafx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Affichage de sprites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Gestion des grilles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Editeur de grille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Conditions de victoire et de défaite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Observateur si le Player est vivant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Observateur isOut si le joueur est à la sortie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Observateur isFinished qui vérifie s’il est vivant et à la sortie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