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B77F5B5-B119-4C1D-AB5E-F6BE1EA8879A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4464000" y="2697840"/>
            <a:ext cx="1440000" cy="144000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04000" y="269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7200">
                <a:solidFill>
                  <a:srgbClr val="800000"/>
                </a:solidFill>
                <a:latin typeface="Arial"/>
              </a:rPr>
              <a:t>Projet : St    neHearth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252000" y="5645880"/>
            <a:ext cx="51336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PDG : TRUBLEREAU Christopher</a:t>
            </a:r>
            <a:endParaRPr/>
          </a:p>
          <a:p>
            <a:r>
              <a:rPr lang="fr-FR">
                <a:latin typeface="Arial"/>
              </a:rPr>
              <a:t>Co-Fondateur : ARTS Adrien</a:t>
            </a:r>
            <a:endParaRPr/>
          </a:p>
          <a:p>
            <a:r>
              <a:rPr lang="fr-FR">
                <a:latin typeface="Arial"/>
              </a:rPr>
              <a:t>Esclaves/Employés : </a:t>
            </a:r>
            <a:r>
              <a:rPr lang="fr-FR">
                <a:latin typeface="Arial"/>
              </a:rPr>
              <a:t>	</a:t>
            </a:r>
            <a:r>
              <a:rPr lang="fr-FR">
                <a:latin typeface="Arial"/>
              </a:rPr>
              <a:t>Ling Chun SO</a:t>
            </a:r>
            <a:endParaRPr/>
          </a:p>
          <a:p>
            <a:r>
              <a:rPr lang="fr-FR">
                <a:latin typeface="Arial"/>
              </a:rPr>
              <a:t>	</a:t>
            </a:r>
            <a:r>
              <a:rPr lang="fr-FR">
                <a:latin typeface="Arial"/>
              </a:rPr>
              <a:t>	</a:t>
            </a:r>
            <a:r>
              <a:rPr lang="fr-FR">
                <a:latin typeface="Arial"/>
              </a:rPr>
              <a:t>	</a:t>
            </a:r>
            <a:r>
              <a:rPr lang="fr-FR">
                <a:latin typeface="Arial"/>
              </a:rPr>
              <a:t>	</a:t>
            </a:r>
            <a:r>
              <a:rPr lang="fr-FR">
                <a:latin typeface="Arial"/>
              </a:rPr>
              <a:t>	</a:t>
            </a:r>
            <a:r>
              <a:rPr lang="fr-FR">
                <a:latin typeface="Arial"/>
              </a:rPr>
              <a:t>Chao LIN</a:t>
            </a:r>
            <a:endParaRPr/>
          </a:p>
          <a:p>
            <a:endParaRPr/>
          </a:p>
          <a:p>
            <a:r>
              <a:rPr lang="fr-FR">
                <a:latin typeface="Arial"/>
              </a:rPr>
              <a:t>Responsable commercial : DOUSSOT Alexandre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7920000" y="6048000"/>
            <a:ext cx="191412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Classes métier remarquables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573200" y="1611000"/>
            <a:ext cx="5914800" cy="5229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131920" y="360"/>
            <a:ext cx="639756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225160" y="17640"/>
            <a:ext cx="6336000" cy="75564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512000" y="0"/>
            <a:ext cx="7057800" cy="55242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360" y="309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ESCLAVES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60360" y="309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6000">
                <a:latin typeface="Arial"/>
              </a:rPr>
              <a:t>Conclusion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Plan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360000" cy="557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Introduction 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Rappel du projet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Répartition des tâches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Travail des sous-groupes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Conclusion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Où en sommes-nous 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Prochains objectifs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92800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76360" y="276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6000">
                <a:latin typeface="Arial"/>
              </a:rPr>
              <a:t>Introduction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1" algn="ctr">
              <a:buSzPct val="45000"/>
              <a:buFont typeface="StarSymbol"/>
              <a:buChar char=""/>
            </a:pPr>
            <a:r>
              <a:rPr lang="fr-FR" sz="4400">
                <a:latin typeface="Arial"/>
              </a:rPr>
              <a:t>Répartition des tâches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192760" y="1718640"/>
            <a:ext cx="4575240" cy="53838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lvl="1" algn="ctr">
              <a:buSzPct val="45000"/>
              <a:buFont typeface="StarSymbol"/>
              <a:buChar char=""/>
            </a:pPr>
            <a:r>
              <a:rPr lang="fr-FR" sz="4400">
                <a:latin typeface="Arial"/>
              </a:rPr>
              <a:t>Répartition des tâches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360360" y="47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3 Composantes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La boutique (Arts+Trublereau)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L'authentification (Arts+Trublereau)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Le jeu (SO+LIN)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021920" y="1338480"/>
            <a:ext cx="3106080" cy="365508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8352000" y="194400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Boutique</a:t>
            </a:r>
            <a:endParaRPr/>
          </a:p>
        </p:txBody>
      </p:sp>
      <p:sp>
        <p:nvSpPr>
          <p:cNvPr id="55" name="TextShape 4"/>
          <p:cNvSpPr txBox="1"/>
          <p:nvPr/>
        </p:nvSpPr>
        <p:spPr>
          <a:xfrm>
            <a:off x="8352000" y="2664000"/>
            <a:ext cx="7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Jeu</a:t>
            </a:r>
            <a:endParaRPr/>
          </a:p>
        </p:txBody>
      </p:sp>
      <p:sp>
        <p:nvSpPr>
          <p:cNvPr id="56" name="TextShape 5"/>
          <p:cNvSpPr txBox="1"/>
          <p:nvPr/>
        </p:nvSpPr>
        <p:spPr>
          <a:xfrm>
            <a:off x="8352000" y="3341880"/>
            <a:ext cx="1872000" cy="4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Authentification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Travail des sous-groupes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280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ARTS-TRUBLEREAU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SO-LIN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ARTS-TRUBLEREAU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664000" y="1523880"/>
            <a:ext cx="4461120" cy="52495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Zoom : Boutique 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Les fiches détaillées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54960" y="3024000"/>
            <a:ext cx="4557600" cy="261360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5124600" y="2890440"/>
            <a:ext cx="4739400" cy="2725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2000" y="72000"/>
            <a:ext cx="4528080" cy="70218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680000" y="432000"/>
            <a:ext cx="5364360" cy="5904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8928360" y="6735600"/>
            <a:ext cx="906120" cy="6084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