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NbwyJEvwZFIqTX/ZqaO1csOpY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A5E8C6-D577-41B3-AAC4-2227A0C2179B}">
  <a:tblStyle styleId="{EDA5E8C6-D577-41B3-AAC4-2227A0C217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 snapToGrid="0">
      <p:cViewPr varScale="1">
        <p:scale>
          <a:sx n="136" d="100"/>
          <a:sy n="136" d="100"/>
        </p:scale>
        <p:origin x="42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15656"/>
        <c:axId val="-2132718696"/>
      </c:barChart>
      <c:catAx>
        <c:axId val="-21327156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18696"/>
        <c:crosses val="autoZero"/>
        <c:auto val="1"/>
        <c:lblAlgn val="ctr"/>
        <c:lblOffset val="100"/>
        <c:noMultiLvlLbl val="0"/>
      </c:catAx>
      <c:valAx>
        <c:axId val="-213271869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15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1934168"/>
        <c:axId val="2081937144"/>
      </c:barChart>
      <c:catAx>
        <c:axId val="2081934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81937144"/>
        <c:crosses val="autoZero"/>
        <c:auto val="1"/>
        <c:lblAlgn val="ctr"/>
        <c:lblOffset val="100"/>
        <c:noMultiLvlLbl val="0"/>
      </c:catAx>
      <c:valAx>
        <c:axId val="208193714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819341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82760"/>
        <c:axId val="-2132785752"/>
      </c:barChart>
      <c:catAx>
        <c:axId val="-2132782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85752"/>
        <c:crosses val="autoZero"/>
        <c:auto val="1"/>
        <c:lblAlgn val="ctr"/>
        <c:lblOffset val="100"/>
        <c:noMultiLvlLbl val="0"/>
      </c:catAx>
      <c:valAx>
        <c:axId val="-2132785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82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8379496"/>
        <c:axId val="-2138799752"/>
      </c:barChart>
      <c:catAx>
        <c:axId val="-2138379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8799752"/>
        <c:crosses val="autoZero"/>
        <c:auto val="1"/>
        <c:lblAlgn val="ctr"/>
        <c:lblOffset val="100"/>
        <c:noMultiLvlLbl val="0"/>
      </c:catAx>
      <c:valAx>
        <c:axId val="-2138799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83794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3" name="Google Shape;6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5e5c2e9f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5e5c2e9f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g5e5c2e9fed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22" name="Google Shape;6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2" name="Google Shape;6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8" name="Google Shape;6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3e3ad1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8" name="Google Shape;658;g5c3e3ad1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9" name="Google Shape;659;g5c3e3ad147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3e3ad14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7" name="Google Shape;667;g5c3e3ad14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8" name="Google Shape;668;g5c3e3ad147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dfe5c7a1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8" name="Google Shape;678;g5dfe5c7a1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9" name="Google Shape;679;g5dfe5c7a10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e5c2e9fe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e5c2e9fe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g5e5c2e9fed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5e5c2e9f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5e5c2e9f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g5e5c2e9fe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chart" Target="../charts/chart1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" name="Google Shape;19;p34"/>
          <p:cNvSpPr/>
          <p:nvPr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400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2 Line Title, Infographics and Caption">
  <p:cSld name="3_2 Line Title, Infographics and 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3"/>
          <p:cNvSpPr/>
          <p:nvPr/>
        </p:nvSpPr>
        <p:spPr>
          <a:xfrm>
            <a:off x="-1" y="600076"/>
            <a:ext cx="9144001" cy="45434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3"/>
          <p:cNvSpPr/>
          <p:nvPr/>
        </p:nvSpPr>
        <p:spPr>
          <a:xfrm>
            <a:off x="-3" y="-20049"/>
            <a:ext cx="9144001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3"/>
          <p:cNvSpPr>
            <a:spLocks noGrp="1"/>
          </p:cNvSpPr>
          <p:nvPr>
            <p:ph type="pic" idx="2"/>
          </p:nvPr>
        </p:nvSpPr>
        <p:spPr>
          <a:xfrm>
            <a:off x="-2" y="-12112"/>
            <a:ext cx="9144002" cy="51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43"/>
          <p:cNvSpPr>
            <a:spLocks noGrp="1"/>
          </p:cNvSpPr>
          <p:nvPr>
            <p:ph type="pic" idx="3"/>
          </p:nvPr>
        </p:nvSpPr>
        <p:spPr>
          <a:xfrm>
            <a:off x="10220734" y="-3856910"/>
            <a:ext cx="9144001" cy="51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6" name="Google Shape;126;p43"/>
          <p:cNvSpPr txBox="1">
            <a:spLocks noGrp="1"/>
          </p:cNvSpPr>
          <p:nvPr>
            <p:ph type="body" idx="1"/>
          </p:nvPr>
        </p:nvSpPr>
        <p:spPr>
          <a:xfrm>
            <a:off x="3213848" y="3489722"/>
            <a:ext cx="5355081" cy="83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7" name="Google Shape;12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3847" y="2234762"/>
            <a:ext cx="5373512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3"/>
          <p:cNvSpPr txBox="1"/>
          <p:nvPr/>
        </p:nvSpPr>
        <p:spPr>
          <a:xfrm>
            <a:off x="642167" y="610235"/>
            <a:ext cx="5493203" cy="86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lang="en-IN" sz="3600" b="0" i="0" u="none" strike="noStrike" cap="non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sz="3600" b="0" i="0" u="none" strike="noStrike" cap="non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3"/>
          <p:cNvSpPr/>
          <p:nvPr/>
        </p:nvSpPr>
        <p:spPr>
          <a:xfrm>
            <a:off x="11718595" y="3690308"/>
            <a:ext cx="870" cy="1071"/>
          </a:xfrm>
          <a:custGeom>
            <a:avLst/>
            <a:gdLst/>
            <a:ahLst/>
            <a:cxnLst/>
            <a:rect l="l" t="t" r="r" b="b"/>
            <a:pathLst>
              <a:path w="870" h="1071" extrusionOk="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Section Header">
  <p:cSld name="6_Section Head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4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4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44"/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</p:grpSpPr>
        <p:sp>
          <p:nvSpPr>
            <p:cNvPr id="134" name="Google Shape;134;p44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4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4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4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4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44"/>
          <p:cNvSpPr txBox="1">
            <a:spLocks noGrp="1"/>
          </p:cNvSpPr>
          <p:nvPr>
            <p:ph type="body" idx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44"/>
          <p:cNvSpPr txBox="1">
            <a:spLocks noGrp="1"/>
          </p:cNvSpPr>
          <p:nvPr>
            <p:ph type="body" idx="2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44"/>
          <p:cNvSpPr txBox="1">
            <a:spLocks noGrp="1"/>
          </p:cNvSpPr>
          <p:nvPr>
            <p:ph type="body" idx="3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44"/>
          <p:cNvSpPr txBox="1">
            <a:spLocks noGrp="1"/>
          </p:cNvSpPr>
          <p:nvPr>
            <p:ph type="dt" idx="10"/>
          </p:nvPr>
        </p:nvSpPr>
        <p:spPr>
          <a:xfrm>
            <a:off x="6367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4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4" name="Google Shape;144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4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4"/>
          <p:cNvSpPr/>
          <p:nvPr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44"/>
          <p:cNvGrpSpPr/>
          <p:nvPr/>
        </p:nvGrpSpPr>
        <p:grpSpPr>
          <a:xfrm>
            <a:off x="923664" y="3020755"/>
            <a:ext cx="775019" cy="174751"/>
            <a:chOff x="1326382" y="4041646"/>
            <a:chExt cx="2597497" cy="653143"/>
          </a:xfrm>
        </p:grpSpPr>
        <p:sp>
          <p:nvSpPr>
            <p:cNvPr id="148" name="Google Shape;148;p44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4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4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4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4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44"/>
          <p:cNvSpPr txBox="1">
            <a:spLocks noGrp="1"/>
          </p:cNvSpPr>
          <p:nvPr>
            <p:ph type="body" idx="4"/>
          </p:nvPr>
        </p:nvSpPr>
        <p:spPr>
          <a:xfrm>
            <a:off x="958283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44"/>
          <p:cNvSpPr txBox="1">
            <a:spLocks noGrp="1"/>
          </p:cNvSpPr>
          <p:nvPr>
            <p:ph type="body" idx="5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44"/>
          <p:cNvSpPr txBox="1">
            <a:spLocks noGrp="1"/>
          </p:cNvSpPr>
          <p:nvPr>
            <p:ph type="title"/>
          </p:nvPr>
        </p:nvSpPr>
        <p:spPr>
          <a:xfrm>
            <a:off x="630238" y="600075"/>
            <a:ext cx="6246812" cy="44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6" name="Google Shape;15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Imeline Infographic">
  <p:cSld name="1_Title and TImeline Infographic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60" name="Google Shape;160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5"/>
          <p:cNvSpPr txBox="1">
            <a:spLocks noGrp="1"/>
          </p:cNvSpPr>
          <p:nvPr>
            <p:ph type="body" idx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45"/>
          <p:cNvSpPr txBox="1">
            <a:spLocks noGrp="1"/>
          </p:cNvSpPr>
          <p:nvPr>
            <p:ph type="body" idx="2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45"/>
          <p:cNvSpPr txBox="1">
            <a:spLocks noGrp="1"/>
          </p:cNvSpPr>
          <p:nvPr>
            <p:ph type="body" idx="3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45"/>
          <p:cNvSpPr txBox="1">
            <a:spLocks noGrp="1"/>
          </p:cNvSpPr>
          <p:nvPr>
            <p:ph type="body" idx="4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45"/>
          <p:cNvSpPr txBox="1">
            <a:spLocks noGrp="1"/>
          </p:cNvSpPr>
          <p:nvPr>
            <p:ph type="body" idx="5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45"/>
          <p:cNvSpPr txBox="1">
            <a:spLocks noGrp="1"/>
          </p:cNvSpPr>
          <p:nvPr>
            <p:ph type="body" idx="6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45"/>
          <p:cNvSpPr txBox="1">
            <a:spLocks noGrp="1"/>
          </p:cNvSpPr>
          <p:nvPr>
            <p:ph type="body" idx="7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body" idx="8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45"/>
          <p:cNvSpPr txBox="1">
            <a:spLocks noGrp="1"/>
          </p:cNvSpPr>
          <p:nvPr>
            <p:ph type="body" idx="9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body" idx="13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45"/>
          <p:cNvSpPr txBox="1">
            <a:spLocks noGrp="1"/>
          </p:cNvSpPr>
          <p:nvPr>
            <p:ph type="body" idx="14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45"/>
          <p:cNvSpPr txBox="1">
            <a:spLocks noGrp="1"/>
          </p:cNvSpPr>
          <p:nvPr>
            <p:ph type="body" idx="15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45"/>
          <p:cNvSpPr txBox="1">
            <a:spLocks noGrp="1"/>
          </p:cNvSpPr>
          <p:nvPr>
            <p:ph type="body" idx="16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45"/>
          <p:cNvSpPr txBox="1">
            <a:spLocks noGrp="1"/>
          </p:cNvSpPr>
          <p:nvPr>
            <p:ph type="body" idx="17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45"/>
          <p:cNvSpPr txBox="1">
            <a:spLocks noGrp="1"/>
          </p:cNvSpPr>
          <p:nvPr>
            <p:ph type="body" idx="18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45"/>
          <p:cNvSpPr txBox="1">
            <a:spLocks noGrp="1"/>
          </p:cNvSpPr>
          <p:nvPr>
            <p:ph type="body" idx="19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45"/>
          <p:cNvSpPr txBox="1">
            <a:spLocks noGrp="1"/>
          </p:cNvSpPr>
          <p:nvPr>
            <p:ph type="body" idx="20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45"/>
          <p:cNvSpPr txBox="1">
            <a:spLocks noGrp="1"/>
          </p:cNvSpPr>
          <p:nvPr>
            <p:ph type="body" idx="2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45"/>
          <p:cNvSpPr txBox="1">
            <a:spLocks noGrp="1"/>
          </p:cNvSpPr>
          <p:nvPr>
            <p:ph type="body" idx="22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45"/>
          <p:cNvSpPr txBox="1">
            <a:spLocks noGrp="1"/>
          </p:cNvSpPr>
          <p:nvPr>
            <p:ph type="body" idx="23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1" name="Google Shape;181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5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4" name="Google Shape;184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">
  <p:cSld name="1_Title and Doughnut Char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8" name="Google Shape;188;p4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ne Chart">
  <p:cSld name="1_Title and Line Char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4" name="Google Shape;194;p47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7"/>
          <p:cNvSpPr txBox="1">
            <a:spLocks noGrp="1"/>
          </p:cNvSpPr>
          <p:nvPr>
            <p:ph type="body" idx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47"/>
          <p:cNvSpPr txBox="1">
            <a:spLocks noGrp="1"/>
          </p:cNvSpPr>
          <p:nvPr>
            <p:ph type="body" idx="2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p47"/>
          <p:cNvSpPr txBox="1">
            <a:spLocks noGrp="1"/>
          </p:cNvSpPr>
          <p:nvPr>
            <p:ph type="body" idx="3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Google Shape;200;p47"/>
          <p:cNvSpPr txBox="1">
            <a:spLocks noGrp="1"/>
          </p:cNvSpPr>
          <p:nvPr>
            <p:ph type="body" idx="4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47"/>
          <p:cNvSpPr txBox="1">
            <a:spLocks noGrp="1"/>
          </p:cNvSpPr>
          <p:nvPr>
            <p:ph type="body" idx="5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47"/>
          <p:cNvSpPr txBox="1">
            <a:spLocks noGrp="1"/>
          </p:cNvSpPr>
          <p:nvPr>
            <p:ph type="body" idx="6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47"/>
          <p:cNvSpPr txBox="1">
            <a:spLocks noGrp="1"/>
          </p:cNvSpPr>
          <p:nvPr>
            <p:ph type="body" idx="7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47"/>
          <p:cNvSpPr>
            <a:spLocks noGrp="1"/>
          </p:cNvSpPr>
          <p:nvPr>
            <p:ph type="chart" idx="8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47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47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10" name="Google Shape;210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 2">
  <p:cSld name="1_Title and Doughnut Chart 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4" name="Google Shape;214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8"/>
          <p:cNvSpPr txBox="1">
            <a:spLocks noGrp="1"/>
          </p:cNvSpPr>
          <p:nvPr>
            <p:ph type="body" idx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48"/>
          <p:cNvSpPr txBox="1">
            <a:spLocks noGrp="1"/>
          </p:cNvSpPr>
          <p:nvPr>
            <p:ph type="body" idx="2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48"/>
          <p:cNvSpPr txBox="1">
            <a:spLocks noGrp="1"/>
          </p:cNvSpPr>
          <p:nvPr>
            <p:ph type="body" idx="3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Google Shape;220;p48"/>
          <p:cNvSpPr txBox="1">
            <a:spLocks noGrp="1"/>
          </p:cNvSpPr>
          <p:nvPr>
            <p:ph type="body" idx="4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21" name="Google Shape;22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8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6" name="Google Shape;226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hic">
  <p:cSld name="1_Title and Infograhic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4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9"/>
          <p:cNvSpPr txBox="1">
            <a:spLocks noGrp="1"/>
          </p:cNvSpPr>
          <p:nvPr>
            <p:ph type="body" idx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Google Shape;233;p49"/>
          <p:cNvSpPr txBox="1">
            <a:spLocks noGrp="1"/>
          </p:cNvSpPr>
          <p:nvPr>
            <p:ph type="body" idx="2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Google Shape;234;p49"/>
          <p:cNvSpPr txBox="1">
            <a:spLocks noGrp="1"/>
          </p:cNvSpPr>
          <p:nvPr>
            <p:ph type="body" idx="3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Google Shape;235;p49"/>
          <p:cNvSpPr txBox="1">
            <a:spLocks noGrp="1"/>
          </p:cNvSpPr>
          <p:nvPr>
            <p:ph type="body" idx="4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49"/>
          <p:cNvSpPr txBox="1">
            <a:spLocks noGrp="1"/>
          </p:cNvSpPr>
          <p:nvPr>
            <p:ph type="body" idx="5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49"/>
          <p:cNvSpPr txBox="1">
            <a:spLocks noGrp="1"/>
          </p:cNvSpPr>
          <p:nvPr>
            <p:ph type="body" idx="6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49"/>
          <p:cNvSpPr txBox="1">
            <a:spLocks noGrp="1"/>
          </p:cNvSpPr>
          <p:nvPr>
            <p:ph type="body" idx="7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Google Shape;239;p49"/>
          <p:cNvSpPr txBox="1">
            <a:spLocks noGrp="1"/>
          </p:cNvSpPr>
          <p:nvPr>
            <p:ph type="body" idx="8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Google Shape;240;p49"/>
          <p:cNvSpPr txBox="1">
            <a:spLocks noGrp="1"/>
          </p:cNvSpPr>
          <p:nvPr>
            <p:ph type="body" idx="9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1" name="Google Shape;241;p49"/>
          <p:cNvSpPr txBox="1">
            <a:spLocks noGrp="1"/>
          </p:cNvSpPr>
          <p:nvPr>
            <p:ph type="body" idx="13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2" name="Google Shape;242;p49"/>
          <p:cNvSpPr txBox="1">
            <a:spLocks noGrp="1"/>
          </p:cNvSpPr>
          <p:nvPr>
            <p:ph type="body" idx="14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Google Shape;243;p49"/>
          <p:cNvSpPr txBox="1">
            <a:spLocks noGrp="1"/>
          </p:cNvSpPr>
          <p:nvPr>
            <p:ph type="body" idx="15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Google Shape;244;p49"/>
          <p:cNvSpPr txBox="1">
            <a:spLocks noGrp="1"/>
          </p:cNvSpPr>
          <p:nvPr>
            <p:ph type="body" idx="16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Google Shape;245;p49"/>
          <p:cNvSpPr txBox="1">
            <a:spLocks noGrp="1"/>
          </p:cNvSpPr>
          <p:nvPr>
            <p:ph type="body" idx="17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6" name="Google Shape;246;p49"/>
          <p:cNvSpPr txBox="1">
            <a:spLocks noGrp="1"/>
          </p:cNvSpPr>
          <p:nvPr>
            <p:ph type="body" idx="18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7" name="Google Shape;247;p49"/>
          <p:cNvSpPr txBox="1">
            <a:spLocks noGrp="1"/>
          </p:cNvSpPr>
          <p:nvPr>
            <p:ph type="body" idx="19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8" name="Google Shape;248;p49"/>
          <p:cNvSpPr txBox="1">
            <a:spLocks noGrp="1"/>
          </p:cNvSpPr>
          <p:nvPr>
            <p:ph type="body" idx="20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9" name="Google Shape;249;p49"/>
          <p:cNvSpPr txBox="1">
            <a:spLocks noGrp="1"/>
          </p:cNvSpPr>
          <p:nvPr>
            <p:ph type="body" idx="2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0" name="Google Shape;250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54" name="Google Shape;25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2">
  <p:cSld name="1_Title and Infographic 2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8" name="Google Shape;258;p50" descr="C:\Users\diyajoseph\Desktop\New folder (3)\Infographics-01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0"/>
          <p:cNvSpPr txBox="1">
            <a:spLocks noGrp="1"/>
          </p:cNvSpPr>
          <p:nvPr>
            <p:ph type="body" idx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0" name="Google Shape;260;p50"/>
          <p:cNvSpPr txBox="1">
            <a:spLocks noGrp="1"/>
          </p:cNvSpPr>
          <p:nvPr>
            <p:ph type="body" idx="2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1" name="Google Shape;261;p50"/>
          <p:cNvSpPr txBox="1">
            <a:spLocks noGrp="1"/>
          </p:cNvSpPr>
          <p:nvPr>
            <p:ph type="body" idx="3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2" name="Google Shape;262;p50"/>
          <p:cNvSpPr txBox="1">
            <a:spLocks noGrp="1"/>
          </p:cNvSpPr>
          <p:nvPr>
            <p:ph type="body" idx="4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3" name="Google Shape;263;p50"/>
          <p:cNvSpPr txBox="1">
            <a:spLocks noGrp="1"/>
          </p:cNvSpPr>
          <p:nvPr>
            <p:ph type="body" idx="5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4" name="Google Shape;264;p50"/>
          <p:cNvSpPr txBox="1">
            <a:spLocks noGrp="1"/>
          </p:cNvSpPr>
          <p:nvPr>
            <p:ph type="body" idx="6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5" name="Google Shape;265;p50"/>
          <p:cNvSpPr txBox="1">
            <a:spLocks noGrp="1"/>
          </p:cNvSpPr>
          <p:nvPr>
            <p:ph type="body" idx="7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50"/>
          <p:cNvSpPr txBox="1">
            <a:spLocks noGrp="1"/>
          </p:cNvSpPr>
          <p:nvPr>
            <p:ph type="body" idx="8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50"/>
          <p:cNvSpPr txBox="1">
            <a:spLocks noGrp="1"/>
          </p:cNvSpPr>
          <p:nvPr>
            <p:ph type="body" idx="9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8" name="Google Shape;268;p50"/>
          <p:cNvSpPr txBox="1">
            <a:spLocks noGrp="1"/>
          </p:cNvSpPr>
          <p:nvPr>
            <p:ph type="body" idx="13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9" name="Google Shape;269;p50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3">
  <p:cSld name="1_Title and Infographic 3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5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4" name="Google Shape;274;p51"/>
          <p:cNvSpPr txBox="1">
            <a:spLocks noGrp="1"/>
          </p:cNvSpPr>
          <p:nvPr>
            <p:ph type="body" idx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51"/>
          <p:cNvSpPr txBox="1">
            <a:spLocks noGrp="1"/>
          </p:cNvSpPr>
          <p:nvPr>
            <p:ph type="body" idx="2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51"/>
          <p:cNvSpPr txBox="1">
            <a:spLocks noGrp="1"/>
          </p:cNvSpPr>
          <p:nvPr>
            <p:ph type="body" idx="3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Google Shape;277;p51"/>
          <p:cNvSpPr txBox="1">
            <a:spLocks noGrp="1"/>
          </p:cNvSpPr>
          <p:nvPr>
            <p:ph type="body" idx="4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51"/>
          <p:cNvSpPr txBox="1">
            <a:spLocks noGrp="1"/>
          </p:cNvSpPr>
          <p:nvPr>
            <p:ph type="body" idx="5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51"/>
          <p:cNvSpPr txBox="1">
            <a:spLocks noGrp="1"/>
          </p:cNvSpPr>
          <p:nvPr>
            <p:ph type="body" idx="6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0" name="Google Shape;280;p51"/>
          <p:cNvSpPr txBox="1">
            <a:spLocks noGrp="1"/>
          </p:cNvSpPr>
          <p:nvPr>
            <p:ph type="body" idx="7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1" name="Google Shape;281;p51"/>
          <p:cNvSpPr txBox="1">
            <a:spLocks noGrp="1"/>
          </p:cNvSpPr>
          <p:nvPr>
            <p:ph type="body" idx="8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2" name="Google Shape;282;p51"/>
          <p:cNvSpPr txBox="1">
            <a:spLocks noGrp="1"/>
          </p:cNvSpPr>
          <p:nvPr>
            <p:ph type="body" idx="9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3" name="Google Shape;283;p51"/>
          <p:cNvSpPr txBox="1">
            <a:spLocks noGrp="1"/>
          </p:cNvSpPr>
          <p:nvPr>
            <p:ph type="body" idx="13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4" name="Google Shape;284;p51"/>
          <p:cNvSpPr txBox="1">
            <a:spLocks noGrp="1"/>
          </p:cNvSpPr>
          <p:nvPr>
            <p:ph type="body" idx="14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Google Shape;285;p51"/>
          <p:cNvSpPr txBox="1">
            <a:spLocks noGrp="1"/>
          </p:cNvSpPr>
          <p:nvPr>
            <p:ph type="body" idx="15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51"/>
          <p:cNvSpPr txBox="1">
            <a:spLocks noGrp="1"/>
          </p:cNvSpPr>
          <p:nvPr>
            <p:ph type="body" idx="16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51"/>
          <p:cNvSpPr txBox="1">
            <a:spLocks noGrp="1"/>
          </p:cNvSpPr>
          <p:nvPr>
            <p:ph type="body" idx="17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51"/>
          <p:cNvSpPr txBox="1">
            <a:spLocks noGrp="1"/>
          </p:cNvSpPr>
          <p:nvPr>
            <p:ph type="body" idx="18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Google Shape;289;p51"/>
          <p:cNvSpPr txBox="1">
            <a:spLocks noGrp="1"/>
          </p:cNvSpPr>
          <p:nvPr>
            <p:ph type="body" idx="19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51"/>
          <p:cNvSpPr txBox="1">
            <a:spLocks noGrp="1"/>
          </p:cNvSpPr>
          <p:nvPr>
            <p:ph type="body" idx="20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body" idx="2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body" idx="22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body" idx="23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body" idx="24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5" name="Google Shape;295;p51"/>
          <p:cNvSpPr txBox="1">
            <a:spLocks noGrp="1"/>
          </p:cNvSpPr>
          <p:nvPr>
            <p:ph type="body" idx="25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6" name="Google Shape;296;p51"/>
          <p:cNvSpPr txBox="1">
            <a:spLocks noGrp="1"/>
          </p:cNvSpPr>
          <p:nvPr>
            <p:ph type="body" idx="26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7" name="Google Shape;297;p51"/>
          <p:cNvSpPr txBox="1">
            <a:spLocks noGrp="1"/>
          </p:cNvSpPr>
          <p:nvPr>
            <p:ph type="body" idx="27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98" name="Google Shape;298;p51"/>
          <p:cNvGrpSpPr/>
          <p:nvPr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</p:grpSpPr>
        <p:sp>
          <p:nvSpPr>
            <p:cNvPr id="299" name="Google Shape;299;p51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51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51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51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 w="9525" cap="flat" cmpd="sng">
              <a:solidFill>
                <a:srgbClr val="A8A8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51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51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51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51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51"/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/>
              <a:ahLst/>
              <a:cxnLst/>
              <a:rect l="l" t="t" r="r" b="b"/>
              <a:pathLst>
                <a:path w="1993614" h="1993614" extrusionOk="0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4C4C4C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07175" tIns="307175" rIns="307175" bIns="307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51"/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51"/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CCCCC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51"/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51"/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9D9D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51"/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51"/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A8A8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51"/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51"/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98989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6" name="Google Shape;316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5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1"/>
          <p:cNvSpPr txBox="1">
            <a:spLocks noGrp="1"/>
          </p:cNvSpPr>
          <p:nvPr>
            <p:ph type="body" idx="28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51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51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7" name="Google Shape;327;p5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10_Custom Layou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5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31" name="Google Shape;331;p52"/>
          <p:cNvSpPr txBox="1">
            <a:spLocks noGrp="1"/>
          </p:cNvSpPr>
          <p:nvPr>
            <p:ph type="body" idx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2" name="Google Shape;332;p52"/>
          <p:cNvSpPr>
            <a:spLocks noGrp="1"/>
          </p:cNvSpPr>
          <p:nvPr>
            <p:ph type="chart" idx="2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3" name="Google Shape;333;p52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52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5" name="Google Shape;335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2_Divi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" name="Google Shape;2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5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5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1_Divider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8" name="Google Shape;338;p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40" name="Google Shape;340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3 picture with caption">
  <p:cSld name="Title and 3 picture with caption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54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54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54"/>
          <p:cNvSpPr>
            <a:spLocks noGrp="1"/>
          </p:cNvSpPr>
          <p:nvPr>
            <p:ph type="pic" idx="2"/>
          </p:nvPr>
        </p:nvSpPr>
        <p:spPr>
          <a:xfrm>
            <a:off x="1445363" y="1382268"/>
            <a:ext cx="1668121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9" name="Google Shape;349;p54"/>
          <p:cNvSpPr>
            <a:spLocks noGrp="1"/>
          </p:cNvSpPr>
          <p:nvPr>
            <p:ph type="pic" idx="3"/>
          </p:nvPr>
        </p:nvSpPr>
        <p:spPr>
          <a:xfrm>
            <a:off x="3744984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0" name="Google Shape;350;p54"/>
          <p:cNvSpPr>
            <a:spLocks noGrp="1"/>
          </p:cNvSpPr>
          <p:nvPr>
            <p:ph type="pic" idx="4"/>
          </p:nvPr>
        </p:nvSpPr>
        <p:spPr>
          <a:xfrm>
            <a:off x="6055443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Google Shape;351;p54"/>
          <p:cNvSpPr txBox="1">
            <a:spLocks noGrp="1"/>
          </p:cNvSpPr>
          <p:nvPr>
            <p:ph type="body" idx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2" name="Google Shape;352;p54"/>
          <p:cNvSpPr txBox="1">
            <a:spLocks noGrp="1"/>
          </p:cNvSpPr>
          <p:nvPr>
            <p:ph type="body" idx="5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3" name="Google Shape;353;p54"/>
          <p:cNvSpPr txBox="1">
            <a:spLocks noGrp="1"/>
          </p:cNvSpPr>
          <p:nvPr>
            <p:ph type="body" idx="6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4" name="Google Shape;354;p54"/>
          <p:cNvSpPr txBox="1">
            <a:spLocks noGrp="1"/>
          </p:cNvSpPr>
          <p:nvPr>
            <p:ph type="body" idx="7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Google Shape;355;p54"/>
          <p:cNvSpPr txBox="1">
            <a:spLocks noGrp="1"/>
          </p:cNvSpPr>
          <p:nvPr>
            <p:ph type="body" idx="8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6" name="Google Shape;356;p54"/>
          <p:cNvSpPr txBox="1">
            <a:spLocks noGrp="1"/>
          </p:cNvSpPr>
          <p:nvPr>
            <p:ph type="body" idx="9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7" name="Google Shape;357;p5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5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59" name="Google Shape;359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2 pictures">
  <p:cSld name="Title and 2 pictures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55"/>
          <p:cNvSpPr txBox="1">
            <a:spLocks noGrp="1"/>
          </p:cNvSpPr>
          <p:nvPr>
            <p:ph type="title"/>
          </p:nvPr>
        </p:nvSpPr>
        <p:spPr>
          <a:xfrm>
            <a:off x="642473" y="546498"/>
            <a:ext cx="5902706" cy="56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55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55"/>
          <p:cNvSpPr>
            <a:spLocks noGrp="1"/>
          </p:cNvSpPr>
          <p:nvPr>
            <p:ph type="pic" idx="2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5" name="Google Shape;365;p55"/>
          <p:cNvSpPr>
            <a:spLocks noGrp="1"/>
          </p:cNvSpPr>
          <p:nvPr>
            <p:ph type="pic" idx="3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6" name="Google Shape;366;p55"/>
          <p:cNvSpPr txBox="1">
            <a:spLocks noGrp="1"/>
          </p:cNvSpPr>
          <p:nvPr>
            <p:ph type="body" idx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7" name="Google Shape;367;p55"/>
          <p:cNvSpPr txBox="1">
            <a:spLocks noGrp="1"/>
          </p:cNvSpPr>
          <p:nvPr>
            <p:ph type="body" idx="4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sz="131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8" name="Google Shape;368;p55"/>
          <p:cNvSpPr txBox="1">
            <a:spLocks noGrp="1"/>
          </p:cNvSpPr>
          <p:nvPr>
            <p:ph type="dt" idx="10"/>
          </p:nvPr>
        </p:nvSpPr>
        <p:spPr>
          <a:xfrm>
            <a:off x="642473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55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70" name="Google Shape;370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5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55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cons and Content">
  <p:cSld name="Title, Icons and Content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6"/>
          <p:cNvSpPr txBox="1">
            <a:spLocks noGrp="1"/>
          </p:cNvSpPr>
          <p:nvPr>
            <p:ph type="body" idx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1" name="Google Shape;381;p56"/>
          <p:cNvSpPr txBox="1">
            <a:spLocks noGrp="1"/>
          </p:cNvSpPr>
          <p:nvPr>
            <p:ph type="body" idx="2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2" name="Google Shape;382;p56"/>
          <p:cNvSpPr txBox="1">
            <a:spLocks noGrp="1"/>
          </p:cNvSpPr>
          <p:nvPr>
            <p:ph type="body" idx="3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3" name="Google Shape;383;p56"/>
          <p:cNvSpPr txBox="1">
            <a:spLocks noGrp="1"/>
          </p:cNvSpPr>
          <p:nvPr>
            <p:ph type="body" idx="4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4" name="Google Shape;384;p56"/>
          <p:cNvSpPr txBox="1">
            <a:spLocks noGrp="1"/>
          </p:cNvSpPr>
          <p:nvPr>
            <p:ph type="body" idx="5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5" name="Google Shape;385;p56"/>
          <p:cNvSpPr txBox="1">
            <a:spLocks noGrp="1"/>
          </p:cNvSpPr>
          <p:nvPr>
            <p:ph type="body" idx="6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6" name="Google Shape;386;p56"/>
          <p:cNvSpPr txBox="1">
            <a:spLocks noGrp="1"/>
          </p:cNvSpPr>
          <p:nvPr>
            <p:ph type="body" idx="7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7" name="Google Shape;387;p56"/>
          <p:cNvSpPr txBox="1">
            <a:spLocks noGrp="1"/>
          </p:cNvSpPr>
          <p:nvPr>
            <p:ph type="body" idx="8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8" name="Google Shape;388;p56"/>
          <p:cNvSpPr txBox="1">
            <a:spLocks noGrp="1"/>
          </p:cNvSpPr>
          <p:nvPr>
            <p:ph type="body" idx="9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9" name="Google Shape;389;p56"/>
          <p:cNvSpPr txBox="1">
            <a:spLocks noGrp="1"/>
          </p:cNvSpPr>
          <p:nvPr>
            <p:ph type="body" idx="13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0" name="Google Shape;390;p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2" name="Google Shape;392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5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4" name="Google Shape;404;p5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Section Header">
  <p:cSld name="5_Section Header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57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8" name="Google Shape;408;p57"/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</p:grpSpPr>
        <p:sp>
          <p:nvSpPr>
            <p:cNvPr id="409" name="Google Shape;409;p57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57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57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57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57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4" name="Google Shape;414;p57"/>
          <p:cNvSpPr txBox="1">
            <a:spLocks noGrp="1"/>
          </p:cNvSpPr>
          <p:nvPr>
            <p:ph type="body" idx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5" name="Google Shape;415;p57"/>
          <p:cNvSpPr txBox="1">
            <a:spLocks noGrp="1"/>
          </p:cNvSpPr>
          <p:nvPr>
            <p:ph type="body" idx="2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6" name="Google Shape;416;p57"/>
          <p:cNvSpPr txBox="1">
            <a:spLocks noGrp="1"/>
          </p:cNvSpPr>
          <p:nvPr>
            <p:ph type="body" idx="3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7" name="Google Shape;417;p57"/>
          <p:cNvSpPr txBox="1">
            <a:spLocks noGrp="1"/>
          </p:cNvSpPr>
          <p:nvPr>
            <p:ph type="dt" idx="10"/>
          </p:nvPr>
        </p:nvSpPr>
        <p:spPr>
          <a:xfrm>
            <a:off x="6367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57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19" name="Google Shape;419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7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7"/>
          <p:cNvSpPr/>
          <p:nvPr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2" name="Google Shape;422;p57"/>
          <p:cNvGrpSpPr/>
          <p:nvPr/>
        </p:nvGrpSpPr>
        <p:grpSpPr>
          <a:xfrm>
            <a:off x="923664" y="3020755"/>
            <a:ext cx="775019" cy="174751"/>
            <a:chOff x="1326382" y="4041646"/>
            <a:chExt cx="2597497" cy="653143"/>
          </a:xfrm>
        </p:grpSpPr>
        <p:sp>
          <p:nvSpPr>
            <p:cNvPr id="423" name="Google Shape;423;p57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57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57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57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57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8" name="Google Shape;428;p57"/>
          <p:cNvSpPr txBox="1">
            <a:spLocks noGrp="1"/>
          </p:cNvSpPr>
          <p:nvPr>
            <p:ph type="body" idx="4"/>
          </p:nvPr>
        </p:nvSpPr>
        <p:spPr>
          <a:xfrm>
            <a:off x="958283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9" name="Google Shape;429;p57"/>
          <p:cNvSpPr txBox="1">
            <a:spLocks noGrp="1"/>
          </p:cNvSpPr>
          <p:nvPr>
            <p:ph type="body" idx="5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0" name="Google Shape;430;p57"/>
          <p:cNvSpPr txBox="1">
            <a:spLocks noGrp="1"/>
          </p:cNvSpPr>
          <p:nvPr>
            <p:ph type="title"/>
          </p:nvPr>
        </p:nvSpPr>
        <p:spPr>
          <a:xfrm>
            <a:off x="630238" y="600075"/>
            <a:ext cx="6246812" cy="44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31" name="Google Shape;431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Imeline Infographic">
  <p:cSld name="Title and TImeline Infographic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35" name="Google Shape;435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8"/>
          <p:cNvSpPr txBox="1">
            <a:spLocks noGrp="1"/>
          </p:cNvSpPr>
          <p:nvPr>
            <p:ph type="body" idx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7" name="Google Shape;437;p58"/>
          <p:cNvSpPr txBox="1">
            <a:spLocks noGrp="1"/>
          </p:cNvSpPr>
          <p:nvPr>
            <p:ph type="body" idx="2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8" name="Google Shape;438;p58"/>
          <p:cNvSpPr txBox="1">
            <a:spLocks noGrp="1"/>
          </p:cNvSpPr>
          <p:nvPr>
            <p:ph type="body" idx="3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9" name="Google Shape;439;p58"/>
          <p:cNvSpPr txBox="1">
            <a:spLocks noGrp="1"/>
          </p:cNvSpPr>
          <p:nvPr>
            <p:ph type="body" idx="4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0" name="Google Shape;440;p58"/>
          <p:cNvSpPr txBox="1">
            <a:spLocks noGrp="1"/>
          </p:cNvSpPr>
          <p:nvPr>
            <p:ph type="body" idx="5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1" name="Google Shape;441;p58"/>
          <p:cNvSpPr txBox="1">
            <a:spLocks noGrp="1"/>
          </p:cNvSpPr>
          <p:nvPr>
            <p:ph type="body" idx="6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2" name="Google Shape;442;p58"/>
          <p:cNvSpPr txBox="1">
            <a:spLocks noGrp="1"/>
          </p:cNvSpPr>
          <p:nvPr>
            <p:ph type="body" idx="7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3" name="Google Shape;443;p58"/>
          <p:cNvSpPr txBox="1">
            <a:spLocks noGrp="1"/>
          </p:cNvSpPr>
          <p:nvPr>
            <p:ph type="body" idx="8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4" name="Google Shape;444;p58"/>
          <p:cNvSpPr txBox="1">
            <a:spLocks noGrp="1"/>
          </p:cNvSpPr>
          <p:nvPr>
            <p:ph type="body" idx="9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5" name="Google Shape;445;p58"/>
          <p:cNvSpPr txBox="1">
            <a:spLocks noGrp="1"/>
          </p:cNvSpPr>
          <p:nvPr>
            <p:ph type="body" idx="13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6" name="Google Shape;446;p58"/>
          <p:cNvSpPr txBox="1">
            <a:spLocks noGrp="1"/>
          </p:cNvSpPr>
          <p:nvPr>
            <p:ph type="body" idx="14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7" name="Google Shape;447;p58"/>
          <p:cNvSpPr txBox="1">
            <a:spLocks noGrp="1"/>
          </p:cNvSpPr>
          <p:nvPr>
            <p:ph type="body" idx="15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8" name="Google Shape;448;p58"/>
          <p:cNvSpPr txBox="1">
            <a:spLocks noGrp="1"/>
          </p:cNvSpPr>
          <p:nvPr>
            <p:ph type="body" idx="16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9" name="Google Shape;449;p58"/>
          <p:cNvSpPr txBox="1">
            <a:spLocks noGrp="1"/>
          </p:cNvSpPr>
          <p:nvPr>
            <p:ph type="body" idx="17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0" name="Google Shape;450;p58"/>
          <p:cNvSpPr txBox="1">
            <a:spLocks noGrp="1"/>
          </p:cNvSpPr>
          <p:nvPr>
            <p:ph type="body" idx="18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1" name="Google Shape;451;p58"/>
          <p:cNvSpPr txBox="1">
            <a:spLocks noGrp="1"/>
          </p:cNvSpPr>
          <p:nvPr>
            <p:ph type="body" idx="19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2" name="Google Shape;452;p58"/>
          <p:cNvSpPr txBox="1">
            <a:spLocks noGrp="1"/>
          </p:cNvSpPr>
          <p:nvPr>
            <p:ph type="body" idx="20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3" name="Google Shape;453;p58"/>
          <p:cNvSpPr txBox="1">
            <a:spLocks noGrp="1"/>
          </p:cNvSpPr>
          <p:nvPr>
            <p:ph type="body" idx="2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4" name="Google Shape;454;p58"/>
          <p:cNvSpPr txBox="1">
            <a:spLocks noGrp="1"/>
          </p:cNvSpPr>
          <p:nvPr>
            <p:ph type="body" idx="22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5" name="Google Shape;455;p58"/>
          <p:cNvSpPr txBox="1">
            <a:spLocks noGrp="1"/>
          </p:cNvSpPr>
          <p:nvPr>
            <p:ph type="body" idx="23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56" name="Google Shape;456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8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5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59" name="Google Shape;45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">
  <p:cSld name="Title and Doughnut Chart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5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63" name="Google Shape;463;p5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5" name="Google Shape;465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ne Chart">
  <p:cSld name="Title and Line Char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6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69" name="Google Shape;469;p60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0" name="Google Shape;470;p60"/>
          <p:cNvGraphicFramePr/>
          <p:nvPr/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1" name="Google Shape;471;p60"/>
          <p:cNvGraphicFramePr/>
          <p:nvPr/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2" name="Google Shape;472;p60"/>
          <p:cNvSpPr txBox="1">
            <a:spLocks noGrp="1"/>
          </p:cNvSpPr>
          <p:nvPr>
            <p:ph type="body" idx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3" name="Google Shape;473;p60"/>
          <p:cNvSpPr txBox="1">
            <a:spLocks noGrp="1"/>
          </p:cNvSpPr>
          <p:nvPr>
            <p:ph type="body" idx="2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4" name="Google Shape;474;p60"/>
          <p:cNvSpPr txBox="1">
            <a:spLocks noGrp="1"/>
          </p:cNvSpPr>
          <p:nvPr>
            <p:ph type="body" idx="3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5" name="Google Shape;475;p60"/>
          <p:cNvSpPr txBox="1">
            <a:spLocks noGrp="1"/>
          </p:cNvSpPr>
          <p:nvPr>
            <p:ph type="body" idx="4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6" name="Google Shape;476;p60"/>
          <p:cNvSpPr txBox="1">
            <a:spLocks noGrp="1"/>
          </p:cNvSpPr>
          <p:nvPr>
            <p:ph type="body" idx="5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7" name="Google Shape;477;p60"/>
          <p:cNvSpPr txBox="1">
            <a:spLocks noGrp="1"/>
          </p:cNvSpPr>
          <p:nvPr>
            <p:ph type="body" idx="6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8" name="Google Shape;478;p60"/>
          <p:cNvSpPr txBox="1">
            <a:spLocks noGrp="1"/>
          </p:cNvSpPr>
          <p:nvPr>
            <p:ph type="body" idx="7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9" name="Google Shape;479;p60"/>
          <p:cNvSpPr>
            <a:spLocks noGrp="1"/>
          </p:cNvSpPr>
          <p:nvPr>
            <p:ph type="chart" idx="8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0" name="Google Shape;480;p60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1" name="Google Shape;481;p60"/>
          <p:cNvGraphicFramePr/>
          <p:nvPr/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82" name="Google Shape;482;p60"/>
          <p:cNvGraphicFramePr/>
          <p:nvPr/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83" name="Google Shape;483;p60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60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85" name="Google Shape;485;p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 2">
  <p:cSld name="Title and Doughnut Chart 2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489" name="Google Shape;489;p61"/>
          <p:cNvGraphicFramePr/>
          <p:nvPr/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90" name="Google Shape;490;p61"/>
          <p:cNvGraphicFramePr/>
          <p:nvPr/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91" name="Google Shape;491;p61"/>
          <p:cNvGraphicFramePr/>
          <p:nvPr/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92" name="Google Shape;492;p61"/>
          <p:cNvSpPr txBox="1">
            <a:spLocks noGrp="1"/>
          </p:cNvSpPr>
          <p:nvPr>
            <p:ph type="body" idx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3" name="Google Shape;493;p61"/>
          <p:cNvSpPr txBox="1">
            <a:spLocks noGrp="1"/>
          </p:cNvSpPr>
          <p:nvPr>
            <p:ph type="body" idx="2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4" name="Google Shape;494;p61"/>
          <p:cNvSpPr txBox="1">
            <a:spLocks noGrp="1"/>
          </p:cNvSpPr>
          <p:nvPr>
            <p:ph type="body" idx="3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5" name="Google Shape;495;p61"/>
          <p:cNvSpPr txBox="1">
            <a:spLocks noGrp="1"/>
          </p:cNvSpPr>
          <p:nvPr>
            <p:ph type="body" idx="4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496" name="Google Shape;496;p61"/>
          <p:cNvGraphicFramePr/>
          <p:nvPr/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97" name="Google Shape;497;p61"/>
          <p:cNvGraphicFramePr/>
          <p:nvPr/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98" name="Google Shape;498;p61"/>
          <p:cNvGraphicFramePr/>
          <p:nvPr/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99" name="Google Shape;499;p61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61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01" name="Google Shape;501;p6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hic">
  <p:cSld name="Title and Infograhic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6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505" name="Google Shape;505;p62"/>
          <p:cNvGraphicFramePr/>
          <p:nvPr/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06" name="Google Shape;506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62"/>
          <p:cNvSpPr txBox="1">
            <a:spLocks noGrp="1"/>
          </p:cNvSpPr>
          <p:nvPr>
            <p:ph type="body" idx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8" name="Google Shape;508;p62"/>
          <p:cNvSpPr txBox="1">
            <a:spLocks noGrp="1"/>
          </p:cNvSpPr>
          <p:nvPr>
            <p:ph type="body" idx="2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9" name="Google Shape;509;p62"/>
          <p:cNvSpPr txBox="1">
            <a:spLocks noGrp="1"/>
          </p:cNvSpPr>
          <p:nvPr>
            <p:ph type="body" idx="3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0" name="Google Shape;510;p62"/>
          <p:cNvSpPr txBox="1">
            <a:spLocks noGrp="1"/>
          </p:cNvSpPr>
          <p:nvPr>
            <p:ph type="body" idx="4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1" name="Google Shape;511;p62"/>
          <p:cNvSpPr txBox="1">
            <a:spLocks noGrp="1"/>
          </p:cNvSpPr>
          <p:nvPr>
            <p:ph type="body" idx="5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2" name="Google Shape;512;p62"/>
          <p:cNvSpPr txBox="1">
            <a:spLocks noGrp="1"/>
          </p:cNvSpPr>
          <p:nvPr>
            <p:ph type="body" idx="6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3" name="Google Shape;513;p62"/>
          <p:cNvSpPr txBox="1">
            <a:spLocks noGrp="1"/>
          </p:cNvSpPr>
          <p:nvPr>
            <p:ph type="body" idx="7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4" name="Google Shape;514;p62"/>
          <p:cNvSpPr txBox="1">
            <a:spLocks noGrp="1"/>
          </p:cNvSpPr>
          <p:nvPr>
            <p:ph type="body" idx="8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5" name="Google Shape;515;p62"/>
          <p:cNvSpPr txBox="1">
            <a:spLocks noGrp="1"/>
          </p:cNvSpPr>
          <p:nvPr>
            <p:ph type="body" idx="9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6" name="Google Shape;516;p62"/>
          <p:cNvSpPr txBox="1">
            <a:spLocks noGrp="1"/>
          </p:cNvSpPr>
          <p:nvPr>
            <p:ph type="body" idx="13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body" idx="14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8" name="Google Shape;518;p62"/>
          <p:cNvSpPr txBox="1">
            <a:spLocks noGrp="1"/>
          </p:cNvSpPr>
          <p:nvPr>
            <p:ph type="body" idx="15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9" name="Google Shape;519;p62"/>
          <p:cNvSpPr txBox="1">
            <a:spLocks noGrp="1"/>
          </p:cNvSpPr>
          <p:nvPr>
            <p:ph type="body" idx="16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0" name="Google Shape;520;p62"/>
          <p:cNvSpPr txBox="1">
            <a:spLocks noGrp="1"/>
          </p:cNvSpPr>
          <p:nvPr>
            <p:ph type="body" idx="17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1" name="Google Shape;521;p62"/>
          <p:cNvSpPr txBox="1">
            <a:spLocks noGrp="1"/>
          </p:cNvSpPr>
          <p:nvPr>
            <p:ph type="body" idx="18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2" name="Google Shape;522;p62"/>
          <p:cNvSpPr txBox="1">
            <a:spLocks noGrp="1"/>
          </p:cNvSpPr>
          <p:nvPr>
            <p:ph type="body" idx="19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3" name="Google Shape;523;p62"/>
          <p:cNvSpPr txBox="1">
            <a:spLocks noGrp="1"/>
          </p:cNvSpPr>
          <p:nvPr>
            <p:ph type="body" idx="20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4" name="Google Shape;524;p62"/>
          <p:cNvSpPr txBox="1">
            <a:spLocks noGrp="1"/>
          </p:cNvSpPr>
          <p:nvPr>
            <p:ph type="body" idx="2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525" name="Google Shape;525;p62"/>
          <p:cNvGraphicFramePr/>
          <p:nvPr/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26" name="Google Shape;526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2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62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9" name="Google Shape;529;p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6"/>
          <p:cNvSpPr txBox="1">
            <a:spLocks noGrp="1"/>
          </p:cNvSpPr>
          <p:nvPr>
            <p:ph type="title"/>
          </p:nvPr>
        </p:nvSpPr>
        <p:spPr>
          <a:xfrm>
            <a:off x="630238" y="544498"/>
            <a:ext cx="5990568" cy="56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5" name="Google Shape;35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2">
  <p:cSld name="Title and Infographic 2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33" name="Google Shape;533;p63" descr="C:\Users\diyajoseph\Desktop\New folder (3)\Infographics-01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63"/>
          <p:cNvSpPr txBox="1">
            <a:spLocks noGrp="1"/>
          </p:cNvSpPr>
          <p:nvPr>
            <p:ph type="body" idx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5" name="Google Shape;535;p63"/>
          <p:cNvSpPr txBox="1">
            <a:spLocks noGrp="1"/>
          </p:cNvSpPr>
          <p:nvPr>
            <p:ph type="body" idx="2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6" name="Google Shape;536;p63"/>
          <p:cNvSpPr txBox="1">
            <a:spLocks noGrp="1"/>
          </p:cNvSpPr>
          <p:nvPr>
            <p:ph type="body" idx="3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7" name="Google Shape;537;p63"/>
          <p:cNvSpPr txBox="1">
            <a:spLocks noGrp="1"/>
          </p:cNvSpPr>
          <p:nvPr>
            <p:ph type="body" idx="4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8" name="Google Shape;538;p63"/>
          <p:cNvSpPr txBox="1">
            <a:spLocks noGrp="1"/>
          </p:cNvSpPr>
          <p:nvPr>
            <p:ph type="body" idx="5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9" name="Google Shape;539;p63"/>
          <p:cNvSpPr txBox="1">
            <a:spLocks noGrp="1"/>
          </p:cNvSpPr>
          <p:nvPr>
            <p:ph type="body" idx="6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0" name="Google Shape;540;p63"/>
          <p:cNvSpPr txBox="1">
            <a:spLocks noGrp="1"/>
          </p:cNvSpPr>
          <p:nvPr>
            <p:ph type="body" idx="7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1" name="Google Shape;541;p63"/>
          <p:cNvSpPr txBox="1">
            <a:spLocks noGrp="1"/>
          </p:cNvSpPr>
          <p:nvPr>
            <p:ph type="body" idx="8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2" name="Google Shape;542;p63"/>
          <p:cNvSpPr txBox="1">
            <a:spLocks noGrp="1"/>
          </p:cNvSpPr>
          <p:nvPr>
            <p:ph type="body" idx="9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3" name="Google Shape;543;p63"/>
          <p:cNvSpPr txBox="1">
            <a:spLocks noGrp="1"/>
          </p:cNvSpPr>
          <p:nvPr>
            <p:ph type="body" idx="13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4" name="Google Shape;544;p63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5" name="Google Shape;545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3">
  <p:cSld name="Title and Infographic 3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6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49" name="Google Shape;549;p64"/>
          <p:cNvSpPr txBox="1">
            <a:spLocks noGrp="1"/>
          </p:cNvSpPr>
          <p:nvPr>
            <p:ph type="body" idx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0" name="Google Shape;550;p64"/>
          <p:cNvSpPr txBox="1">
            <a:spLocks noGrp="1"/>
          </p:cNvSpPr>
          <p:nvPr>
            <p:ph type="body" idx="2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1" name="Google Shape;551;p64"/>
          <p:cNvSpPr txBox="1">
            <a:spLocks noGrp="1"/>
          </p:cNvSpPr>
          <p:nvPr>
            <p:ph type="body" idx="3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2" name="Google Shape;552;p64"/>
          <p:cNvSpPr txBox="1">
            <a:spLocks noGrp="1"/>
          </p:cNvSpPr>
          <p:nvPr>
            <p:ph type="body" idx="4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3" name="Google Shape;553;p64"/>
          <p:cNvSpPr txBox="1">
            <a:spLocks noGrp="1"/>
          </p:cNvSpPr>
          <p:nvPr>
            <p:ph type="body" idx="5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4" name="Google Shape;554;p64"/>
          <p:cNvSpPr txBox="1">
            <a:spLocks noGrp="1"/>
          </p:cNvSpPr>
          <p:nvPr>
            <p:ph type="body" idx="6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5" name="Google Shape;555;p64"/>
          <p:cNvSpPr txBox="1">
            <a:spLocks noGrp="1"/>
          </p:cNvSpPr>
          <p:nvPr>
            <p:ph type="body" idx="7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6" name="Google Shape;556;p64"/>
          <p:cNvSpPr txBox="1">
            <a:spLocks noGrp="1"/>
          </p:cNvSpPr>
          <p:nvPr>
            <p:ph type="body" idx="8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7" name="Google Shape;557;p64"/>
          <p:cNvSpPr txBox="1">
            <a:spLocks noGrp="1"/>
          </p:cNvSpPr>
          <p:nvPr>
            <p:ph type="body" idx="9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8" name="Google Shape;558;p64"/>
          <p:cNvSpPr txBox="1">
            <a:spLocks noGrp="1"/>
          </p:cNvSpPr>
          <p:nvPr>
            <p:ph type="body" idx="13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9" name="Google Shape;559;p64"/>
          <p:cNvSpPr txBox="1">
            <a:spLocks noGrp="1"/>
          </p:cNvSpPr>
          <p:nvPr>
            <p:ph type="body" idx="14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0" name="Google Shape;560;p64"/>
          <p:cNvSpPr txBox="1">
            <a:spLocks noGrp="1"/>
          </p:cNvSpPr>
          <p:nvPr>
            <p:ph type="body" idx="15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1" name="Google Shape;561;p64"/>
          <p:cNvSpPr txBox="1">
            <a:spLocks noGrp="1"/>
          </p:cNvSpPr>
          <p:nvPr>
            <p:ph type="body" idx="16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2" name="Google Shape;562;p64"/>
          <p:cNvSpPr txBox="1">
            <a:spLocks noGrp="1"/>
          </p:cNvSpPr>
          <p:nvPr>
            <p:ph type="body" idx="17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3" name="Google Shape;563;p64"/>
          <p:cNvSpPr txBox="1">
            <a:spLocks noGrp="1"/>
          </p:cNvSpPr>
          <p:nvPr>
            <p:ph type="body" idx="18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4" name="Google Shape;564;p64"/>
          <p:cNvSpPr txBox="1">
            <a:spLocks noGrp="1"/>
          </p:cNvSpPr>
          <p:nvPr>
            <p:ph type="body" idx="19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5" name="Google Shape;565;p64"/>
          <p:cNvSpPr txBox="1">
            <a:spLocks noGrp="1"/>
          </p:cNvSpPr>
          <p:nvPr>
            <p:ph type="body" idx="20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6" name="Google Shape;566;p64"/>
          <p:cNvSpPr txBox="1">
            <a:spLocks noGrp="1"/>
          </p:cNvSpPr>
          <p:nvPr>
            <p:ph type="body" idx="2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7" name="Google Shape;567;p64"/>
          <p:cNvSpPr txBox="1">
            <a:spLocks noGrp="1"/>
          </p:cNvSpPr>
          <p:nvPr>
            <p:ph type="body" idx="22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8" name="Google Shape;568;p64"/>
          <p:cNvSpPr txBox="1">
            <a:spLocks noGrp="1"/>
          </p:cNvSpPr>
          <p:nvPr>
            <p:ph type="body" idx="23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9" name="Google Shape;569;p64"/>
          <p:cNvSpPr txBox="1">
            <a:spLocks noGrp="1"/>
          </p:cNvSpPr>
          <p:nvPr>
            <p:ph type="body" idx="24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0" name="Google Shape;570;p64"/>
          <p:cNvSpPr txBox="1">
            <a:spLocks noGrp="1"/>
          </p:cNvSpPr>
          <p:nvPr>
            <p:ph type="body" idx="25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1" name="Google Shape;571;p64"/>
          <p:cNvSpPr txBox="1">
            <a:spLocks noGrp="1"/>
          </p:cNvSpPr>
          <p:nvPr>
            <p:ph type="body" idx="26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2" name="Google Shape;572;p64"/>
          <p:cNvSpPr txBox="1">
            <a:spLocks noGrp="1"/>
          </p:cNvSpPr>
          <p:nvPr>
            <p:ph type="body" idx="27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73" name="Google Shape;573;p64"/>
          <p:cNvGrpSpPr/>
          <p:nvPr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</p:grpSpPr>
        <p:sp>
          <p:nvSpPr>
            <p:cNvPr id="574" name="Google Shape;574;p64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64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4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64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 w="9525" cap="flat" cmpd="sng">
              <a:solidFill>
                <a:srgbClr val="A8A8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64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64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4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64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4"/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/>
              <a:ahLst/>
              <a:cxnLst/>
              <a:rect l="l" t="t" r="r" b="b"/>
              <a:pathLst>
                <a:path w="1993614" h="1993614" extrusionOk="0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4C4C4C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07175" tIns="307175" rIns="307175" bIns="307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3" name="Google Shape;583;p64"/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64"/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CCCCC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64"/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64"/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9D9D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64"/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64"/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A8A8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4"/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64"/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98989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91" name="Google Shape;591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6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6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64"/>
          <p:cNvSpPr txBox="1">
            <a:spLocks noGrp="1"/>
          </p:cNvSpPr>
          <p:nvPr>
            <p:ph type="body" idx="28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0" name="Google Shape;600;p6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6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02" name="Google Shape;602;p6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6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06" name="Google Shape;606;p65"/>
          <p:cNvSpPr txBox="1">
            <a:spLocks noGrp="1"/>
          </p:cNvSpPr>
          <p:nvPr>
            <p:ph type="body" idx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7" name="Google Shape;607;p65"/>
          <p:cNvSpPr>
            <a:spLocks noGrp="1"/>
          </p:cNvSpPr>
          <p:nvPr>
            <p:ph type="chart" idx="2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8" name="Google Shape;608;p65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6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10" name="Google Shape;610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2 Line Title, Infographics and Caption">
  <p:cSld name="2_2 Line Title, Infographics and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/>
          <p:nvPr/>
        </p:nvSpPr>
        <p:spPr>
          <a:xfrm>
            <a:off x="-1" y="600076"/>
            <a:ext cx="9144001" cy="45434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7"/>
          <p:cNvSpPr/>
          <p:nvPr/>
        </p:nvSpPr>
        <p:spPr>
          <a:xfrm>
            <a:off x="-3" y="-20049"/>
            <a:ext cx="9144001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7"/>
          <p:cNvSpPr>
            <a:spLocks noGrp="1"/>
          </p:cNvSpPr>
          <p:nvPr>
            <p:ph type="pic" idx="2"/>
          </p:nvPr>
        </p:nvSpPr>
        <p:spPr>
          <a:xfrm>
            <a:off x="-2" y="-12112"/>
            <a:ext cx="9144002" cy="51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7"/>
          <p:cNvSpPr>
            <a:spLocks noGrp="1"/>
          </p:cNvSpPr>
          <p:nvPr>
            <p:ph type="pic" idx="3"/>
          </p:nvPr>
        </p:nvSpPr>
        <p:spPr>
          <a:xfrm>
            <a:off x="10220734" y="-3856910"/>
            <a:ext cx="9144001" cy="51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1"/>
          </p:nvPr>
        </p:nvSpPr>
        <p:spPr>
          <a:xfrm>
            <a:off x="3213848" y="3489722"/>
            <a:ext cx="5355081" cy="83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3" name="Google Shape;5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3847" y="2234762"/>
            <a:ext cx="5373512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7"/>
          <p:cNvSpPr txBox="1"/>
          <p:nvPr/>
        </p:nvSpPr>
        <p:spPr>
          <a:xfrm>
            <a:off x="642167" y="610235"/>
            <a:ext cx="5493203" cy="86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lang="en-IN" sz="3600" b="0" i="0" u="none" strike="noStrike" cap="non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sz="3600" b="0" i="0" u="none" strike="noStrike" cap="non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7"/>
          <p:cNvSpPr/>
          <p:nvPr/>
        </p:nvSpPr>
        <p:spPr>
          <a:xfrm>
            <a:off x="11718595" y="3690308"/>
            <a:ext cx="870" cy="1071"/>
          </a:xfrm>
          <a:custGeom>
            <a:avLst/>
            <a:gdLst/>
            <a:ahLst/>
            <a:cxnLst/>
            <a:rect l="l" t="t" r="r" b="b"/>
            <a:pathLst>
              <a:path w="870" h="1071" extrusionOk="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9"/>
          <p:cNvSpPr>
            <a:spLocks noGrp="1"/>
          </p:cNvSpPr>
          <p:nvPr>
            <p:ph type="pic" idx="2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9"/>
          <p:cNvSpPr txBox="1">
            <a:spLocks noGrp="1"/>
          </p:cNvSpPr>
          <p:nvPr>
            <p:ph type="body" idx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2" name="Google Shape;62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0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629841" y="616199"/>
            <a:ext cx="3612150" cy="43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40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0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40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0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0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0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0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0"/>
          <p:cNvSpPr txBox="1">
            <a:spLocks noGrp="1"/>
          </p:cNvSpPr>
          <p:nvPr>
            <p:ph type="body" idx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2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3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body" idx="4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body" idx="5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body" idx="6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40"/>
          <p:cNvSpPr txBox="1">
            <a:spLocks noGrp="1"/>
          </p:cNvSpPr>
          <p:nvPr>
            <p:ph type="body" idx="7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40"/>
          <p:cNvSpPr txBox="1">
            <a:spLocks noGrp="1"/>
          </p:cNvSpPr>
          <p:nvPr>
            <p:ph type="body" idx="8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0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0"/>
          <p:cNvSpPr txBox="1">
            <a:spLocks noGrp="1"/>
          </p:cNvSpPr>
          <p:nvPr>
            <p:ph type="ftr" idx="11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40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0" name="Google Shape;9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0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0"/>
          <p:cNvSpPr/>
          <p:nvPr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0"/>
          <p:cNvSpPr/>
          <p:nvPr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0"/>
          <p:cNvSpPr/>
          <p:nvPr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40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0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0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0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0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41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1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0" name="Google Shape;110;p41"/>
          <p:cNvSpPr/>
          <p:nvPr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400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2 Line Title and Content">
  <p:cSld name="2_2 Line Title and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5" name="Google Shape;115;p42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42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2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8" name="Google Shape;118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" name="Google Shape;13;p33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"/>
          <p:cNvSpPr txBox="1"/>
          <p:nvPr/>
        </p:nvSpPr>
        <p:spPr>
          <a:xfrm>
            <a:off x="555037" y="2114911"/>
            <a:ext cx="6895272" cy="117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-IN" sz="2950" b="1">
                <a:solidFill>
                  <a:srgbClr val="234F9B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Marketing Mix Modeling</a:t>
            </a:r>
            <a:endParaRPr sz="40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6" name="Google Shape;61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1"/>
          <p:cNvSpPr txBox="1"/>
          <p:nvPr/>
        </p:nvSpPr>
        <p:spPr>
          <a:xfrm>
            <a:off x="1157111" y="716037"/>
            <a:ext cx="1655704" cy="1311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20-07-2019</a:t>
            </a:r>
            <a:endParaRPr/>
          </a:p>
        </p:txBody>
      </p:sp>
      <p:sp>
        <p:nvSpPr>
          <p:cNvPr id="619" name="Google Shape;619;p1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5e5c2e9fed_0_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sp>
        <p:nvSpPr>
          <p:cNvPr id="743" name="Google Shape;743;g5e5c2e9fed_0_25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IN"/>
              <a:t>Thank You</a:t>
            </a:r>
            <a:endParaRPr/>
          </a:p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IN"/>
              <a:t>Mani Garlapati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6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2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1400"/>
              <a:buFont typeface="Proxima Nova"/>
              <a:buNone/>
            </a:pPr>
            <a:r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-IN">
                <a:solidFill>
                  <a:srgbClr val="E72D3F"/>
                </a:solidFill>
              </a:rPr>
              <a:t>0</a:t>
            </a:r>
            <a:r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-0</a:t>
            </a:r>
            <a:r>
              <a:rPr lang="en-IN">
                <a:solidFill>
                  <a:srgbClr val="E72D3F"/>
                </a:solidFill>
              </a:rPr>
              <a:t>7</a:t>
            </a:r>
            <a:r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-2019</a:t>
            </a:r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6" name="Google Shape;626;p2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900"/>
              <a:buFont typeface="Proxima Nova"/>
              <a:buNone/>
            </a:pPr>
            <a:fld id="{00000000-1234-1234-1234-123412341234}" type="slidenum"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7" name="Google Shape;62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172" y="0"/>
            <a:ext cx="3259769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2"/>
          <p:cNvSpPr txBox="1"/>
          <p:nvPr/>
        </p:nvSpPr>
        <p:spPr>
          <a:xfrm>
            <a:off x="733779" y="1063036"/>
            <a:ext cx="3000962" cy="113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lang="en-IN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MMM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</a:t>
            </a:r>
            <a:r>
              <a:rPr lang="en-IN" sz="1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Mani Garlapati</a:t>
            </a:r>
            <a:endParaRPr sz="18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9" name="Google Shape;62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9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-IN"/>
              <a:t>0</a:t>
            </a:r>
            <a:r>
              <a:rPr lang="en-IN" sz="900">
                <a:latin typeface="Proxima Nova"/>
                <a:ea typeface="Proxima Nova"/>
                <a:cs typeface="Proxima Nova"/>
                <a:sym typeface="Proxima Nova"/>
              </a:rPr>
              <a:t>-0</a:t>
            </a:r>
            <a:r>
              <a:rPr lang="en-IN"/>
              <a:t>7</a:t>
            </a:r>
            <a:r>
              <a:rPr lang="en-IN" sz="900">
                <a:latin typeface="Proxima Nova"/>
                <a:ea typeface="Proxima Nova"/>
                <a:cs typeface="Proxima Nova"/>
                <a:sym typeface="Proxima Nova"/>
              </a:rPr>
              <a:t>-2019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5" name="Google Shape;635;p6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 sz="900">
                <a:latin typeface="Proxima Nova"/>
                <a:ea typeface="Proxima Nova"/>
                <a:cs typeface="Proxima Nova"/>
                <a:sym typeface="Proxima Nova"/>
              </a:rPr>
              <a:t>3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6" name="Google Shape;636;p6"/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6"/>
          <p:cNvSpPr txBox="1"/>
          <p:nvPr/>
        </p:nvSpPr>
        <p:spPr>
          <a:xfrm>
            <a:off x="638175" y="1507524"/>
            <a:ext cx="4887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6"/>
          <p:cNvSpPr txBox="1"/>
          <p:nvPr/>
        </p:nvSpPr>
        <p:spPr>
          <a:xfrm>
            <a:off x="1021112" y="2386499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Data/Features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6"/>
          <p:cNvSpPr txBox="1"/>
          <p:nvPr/>
        </p:nvSpPr>
        <p:spPr>
          <a:xfrm>
            <a:off x="642293" y="1931780"/>
            <a:ext cx="4887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6"/>
          <p:cNvSpPr txBox="1"/>
          <p:nvPr/>
        </p:nvSpPr>
        <p:spPr>
          <a:xfrm>
            <a:off x="1025230" y="2810755"/>
            <a:ext cx="739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6"/>
          <p:cNvSpPr txBox="1"/>
          <p:nvPr/>
        </p:nvSpPr>
        <p:spPr>
          <a:xfrm>
            <a:off x="642288" y="2827279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6"/>
          <p:cNvSpPr txBox="1"/>
          <p:nvPr/>
        </p:nvSpPr>
        <p:spPr>
          <a:xfrm>
            <a:off x="638175" y="2371267"/>
            <a:ext cx="4887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Data Science Certification Program</a:t>
            </a:r>
            <a:endParaRPr/>
          </a:p>
        </p:txBody>
      </p:sp>
      <p:sp>
        <p:nvSpPr>
          <p:cNvPr id="644" name="Google Shape;644;p6"/>
          <p:cNvSpPr txBox="1"/>
          <p:nvPr/>
        </p:nvSpPr>
        <p:spPr>
          <a:xfrm>
            <a:off x="1012637" y="1521462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6"/>
          <p:cNvSpPr txBox="1"/>
          <p:nvPr/>
        </p:nvSpPr>
        <p:spPr>
          <a:xfrm>
            <a:off x="1016755" y="1945718"/>
            <a:ext cx="739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"/>
          <p:cNvSpPr txBox="1">
            <a:spLocks noGrp="1"/>
          </p:cNvSpPr>
          <p:nvPr>
            <p:ph type="body" idx="1"/>
          </p:nvPr>
        </p:nvSpPr>
        <p:spPr>
          <a:xfrm>
            <a:off x="629551" y="1351056"/>
            <a:ext cx="5348100" cy="13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What is MMM?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IN" sz="1400"/>
              <a:t>Understand various marketing activities 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IN" sz="1400"/>
              <a:t>Decision-making tool for brands 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IN" sz="1400"/>
              <a:t>Increase Return on Investment 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51" name="Google Shape;651;p7"/>
          <p:cNvSpPr txBox="1">
            <a:spLocks noGrp="1"/>
          </p:cNvSpPr>
          <p:nvPr>
            <p:ph type="dt" idx="10"/>
          </p:nvPr>
        </p:nvSpPr>
        <p:spPr>
          <a:xfrm>
            <a:off x="1722257" y="47680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-IN">
                <a:solidFill>
                  <a:srgbClr val="FF0000"/>
                </a:solidFill>
              </a:rPr>
              <a:t>0</a:t>
            </a:r>
            <a:r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-0</a:t>
            </a:r>
            <a:r>
              <a:rPr lang="en-IN">
                <a:solidFill>
                  <a:srgbClr val="FF0000"/>
                </a:solidFill>
              </a:rPr>
              <a:t>7</a:t>
            </a:r>
            <a:r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-2019</a:t>
            </a:r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2" name="Google Shape;652;p7"/>
          <p:cNvSpPr txBox="1">
            <a:spLocks noGrp="1"/>
          </p:cNvSpPr>
          <p:nvPr>
            <p:ph type="sldNum" idx="4294967295"/>
          </p:nvPr>
        </p:nvSpPr>
        <p:spPr>
          <a:xfrm>
            <a:off x="6511925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3" name="Google Shape;653;p7"/>
          <p:cNvSpPr txBox="1"/>
          <p:nvPr/>
        </p:nvSpPr>
        <p:spPr>
          <a:xfrm>
            <a:off x="385994" y="126216"/>
            <a:ext cx="4292794" cy="40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7"/>
          <p:cNvSpPr/>
          <p:nvPr/>
        </p:nvSpPr>
        <p:spPr>
          <a:xfrm>
            <a:off x="0" y="634701"/>
            <a:ext cx="9144000" cy="346934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7"/>
          <p:cNvSpPr txBox="1">
            <a:spLocks noGrp="1"/>
          </p:cNvSpPr>
          <p:nvPr>
            <p:ph type="body" idx="1"/>
          </p:nvPr>
        </p:nvSpPr>
        <p:spPr>
          <a:xfrm>
            <a:off x="657751" y="3191306"/>
            <a:ext cx="5348100" cy="13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How does it work?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IN" sz="1400"/>
              <a:t>Identifies incremental drivers 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IN" sz="1400"/>
              <a:t>Identifies Base drivers based on brand perception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IN" sz="1400"/>
              <a:t>Identifies Other drivers like competition, halo, cann and macro-economic impact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c3e3ad147_0_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662" name="Google Shape;662;g5c3e3ad147_0_5"/>
          <p:cNvSpPr txBox="1">
            <a:spLocks noGrp="1"/>
          </p:cNvSpPr>
          <p:nvPr>
            <p:ph type="title"/>
          </p:nvPr>
        </p:nvSpPr>
        <p:spPr>
          <a:xfrm>
            <a:off x="316671" y="121975"/>
            <a:ext cx="74022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Benefits</a:t>
            </a:r>
            <a:endParaRPr/>
          </a:p>
        </p:txBody>
      </p:sp>
      <p:sp>
        <p:nvSpPr>
          <p:cNvPr id="663" name="Google Shape;663;g5c3e3ad147_0_5"/>
          <p:cNvSpPr txBox="1"/>
          <p:nvPr/>
        </p:nvSpPr>
        <p:spPr>
          <a:xfrm>
            <a:off x="508000" y="895350"/>
            <a:ext cx="81789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u="sng"/>
              <a:t>Allocation of Marketing Budgets</a:t>
            </a:r>
            <a:endParaRPr sz="1600" b="1" u="sng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Identify most suitable channel - TV, online, print, radio, etc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Optimize different channel spends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u="sng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u="sng"/>
              <a:t>Excellence in ad campaign management</a:t>
            </a:r>
            <a:endParaRPr sz="1600" b="1" u="sng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Identify spending opportunities in highly effective channels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IN" sz="1600" b="1" u="sng"/>
            </a:br>
            <a:r>
              <a:rPr lang="en-IN" sz="1600" b="1" u="sng"/>
              <a:t>Scenario Builder and prediction </a:t>
            </a:r>
            <a:endParaRPr sz="1600" b="1" u="sng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Identify and forecast business metrics based on planned marketing activities to achieve maximum lift</a:t>
            </a:r>
            <a:endParaRPr sz="1600"/>
          </a:p>
        </p:txBody>
      </p:sp>
      <p:sp>
        <p:nvSpPr>
          <p:cNvPr id="664" name="Google Shape;664;g5c3e3ad147_0_5"/>
          <p:cNvSpPr txBox="1">
            <a:spLocks noGrp="1"/>
          </p:cNvSpPr>
          <p:nvPr>
            <p:ph type="dt" idx="10"/>
          </p:nvPr>
        </p:nvSpPr>
        <p:spPr>
          <a:xfrm>
            <a:off x="1722257" y="47680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-IN">
                <a:solidFill>
                  <a:srgbClr val="FF0000"/>
                </a:solidFill>
              </a:rPr>
              <a:t>0</a:t>
            </a:r>
            <a:r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-0</a:t>
            </a:r>
            <a:r>
              <a:rPr lang="en-IN">
                <a:solidFill>
                  <a:srgbClr val="FF0000"/>
                </a:solidFill>
              </a:rPr>
              <a:t>7</a:t>
            </a:r>
            <a:r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-2019</a:t>
            </a:r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5c3e3ad147_0_13"/>
          <p:cNvSpPr txBox="1"/>
          <p:nvPr/>
        </p:nvSpPr>
        <p:spPr>
          <a:xfrm>
            <a:off x="6433275" y="875575"/>
            <a:ext cx="23079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u="sng"/>
              <a:t>Other Variables:</a:t>
            </a:r>
            <a:endParaRPr sz="1600" b="1" u="sng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Competitors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Halo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Cannibalization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Product Trends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New Launch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Epic Events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Climate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/>
          </a:p>
        </p:txBody>
      </p:sp>
      <p:sp>
        <p:nvSpPr>
          <p:cNvPr id="671" name="Google Shape;671;g5c3e3ad147_0_13"/>
          <p:cNvSpPr txBox="1"/>
          <p:nvPr/>
        </p:nvSpPr>
        <p:spPr>
          <a:xfrm>
            <a:off x="3288750" y="895350"/>
            <a:ext cx="27234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u="sng"/>
              <a:t>Incremental Variables:</a:t>
            </a:r>
            <a:endParaRPr sz="1600" b="1" u="sng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Long Term -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Television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Radio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Print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Movie Theatres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Short Term -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Promotions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Discounts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Social Media Marketing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Email Targeting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In-store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Events</a:t>
            </a:r>
            <a:endParaRPr sz="1600"/>
          </a:p>
        </p:txBody>
      </p:sp>
      <p:sp>
        <p:nvSpPr>
          <p:cNvPr id="672" name="Google Shape;672;g5c3e3ad147_0_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sp>
        <p:nvSpPr>
          <p:cNvPr id="673" name="Google Shape;673;g5c3e3ad147_0_13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Data/Features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4" name="Google Shape;674;g5c3e3ad147_0_13"/>
          <p:cNvSpPr txBox="1"/>
          <p:nvPr/>
        </p:nvSpPr>
        <p:spPr>
          <a:xfrm>
            <a:off x="508000" y="895350"/>
            <a:ext cx="23079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u="sng"/>
              <a:t>Base Variables:</a:t>
            </a:r>
            <a:endParaRPr sz="1600" b="1" u="sng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Price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Store Demographics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Assortment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SKU Demographics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Seasonality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Macro-Economic Data</a:t>
            </a:r>
            <a:endParaRPr sz="1600"/>
          </a:p>
        </p:txBody>
      </p:sp>
      <p:sp>
        <p:nvSpPr>
          <p:cNvPr id="675" name="Google Shape;675;g5c3e3ad147_0_13"/>
          <p:cNvSpPr txBox="1">
            <a:spLocks noGrp="1"/>
          </p:cNvSpPr>
          <p:nvPr>
            <p:ph type="dt" idx="10"/>
          </p:nvPr>
        </p:nvSpPr>
        <p:spPr>
          <a:xfrm>
            <a:off x="1722257" y="47680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-IN">
                <a:solidFill>
                  <a:srgbClr val="FF0000"/>
                </a:solidFill>
              </a:rPr>
              <a:t>0</a:t>
            </a:r>
            <a:r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-0</a:t>
            </a:r>
            <a:r>
              <a:rPr lang="en-IN">
                <a:solidFill>
                  <a:srgbClr val="FF0000"/>
                </a:solidFill>
              </a:rPr>
              <a:t>7</a:t>
            </a:r>
            <a:r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-2019</a:t>
            </a:r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dfe5c7a10_1_10"/>
          <p:cNvSpPr txBox="1">
            <a:spLocks noGrp="1"/>
          </p:cNvSpPr>
          <p:nvPr>
            <p:ph type="sldNum" idx="12"/>
          </p:nvPr>
        </p:nvSpPr>
        <p:spPr>
          <a:xfrm>
            <a:off x="54673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sp>
        <p:nvSpPr>
          <p:cNvPr id="682" name="Google Shape;682;g5dfe5c7a10_1_10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83" name="Google Shape;683;g5dfe5c7a10_1_10"/>
          <p:cNvGrpSpPr/>
          <p:nvPr/>
        </p:nvGrpSpPr>
        <p:grpSpPr>
          <a:xfrm>
            <a:off x="96925" y="1574025"/>
            <a:ext cx="1834900" cy="2315200"/>
            <a:chOff x="1083025" y="1574025"/>
            <a:chExt cx="1834900" cy="2315200"/>
          </a:xfrm>
        </p:grpSpPr>
        <p:sp>
          <p:nvSpPr>
            <p:cNvPr id="684" name="Google Shape;684;g5dfe5c7a10_1_10"/>
            <p:cNvSpPr txBox="1"/>
            <p:nvPr/>
          </p:nvSpPr>
          <p:spPr>
            <a:xfrm>
              <a:off x="1450600" y="1574025"/>
              <a:ext cx="777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I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Database, Flat files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5" name="Google Shape;685;g5dfe5c7a10_1_10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Data Treatment</a:t>
              </a:r>
              <a:endParaRPr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6" name="Google Shape;686;g5dfe5c7a10_1_10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Merge, Transpose, Append, Rollup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I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Missing Value Treatment</a:t>
              </a:r>
              <a:br>
                <a:rPr lang="en-I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I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Outlier Treatment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87" name="Google Shape;687;g5dfe5c7a10_1_10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88" name="Google Shape;688;g5dfe5c7a10_1_1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  </a:t>
              </a:r>
              <a:endParaRPr/>
            </a:p>
          </p:txBody>
        </p:sp>
        <p:sp>
          <p:nvSpPr>
            <p:cNvPr id="689" name="Google Shape;689;g5dfe5c7a10_1_1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g5dfe5c7a10_1_10"/>
          <p:cNvGrpSpPr/>
          <p:nvPr/>
        </p:nvGrpSpPr>
        <p:grpSpPr>
          <a:xfrm>
            <a:off x="1805874" y="1574025"/>
            <a:ext cx="1834900" cy="2315200"/>
            <a:chOff x="1083025" y="1574025"/>
            <a:chExt cx="1834900" cy="2315200"/>
          </a:xfrm>
        </p:grpSpPr>
        <p:sp>
          <p:nvSpPr>
            <p:cNvPr id="691" name="Google Shape;691;g5dfe5c7a10_1_10"/>
            <p:cNvSpPr txBox="1"/>
            <p:nvPr/>
          </p:nvSpPr>
          <p:spPr>
            <a:xfrm>
              <a:off x="1083126" y="1574025"/>
              <a:ext cx="1145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I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Insights Generation, Variables Shortlist,</a:t>
              </a:r>
              <a:br>
                <a:rPr lang="en-I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I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 New Var Creation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2" name="Google Shape;692;g5dfe5c7a10_1_10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EDA</a:t>
              </a:r>
              <a:endParaRPr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3" name="Google Shape;693;g5dfe5c7a10_1_10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Univariates, Bi-variates, Crosstabs, Correlation, Charts, Time Series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I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Adstock</a:t>
              </a:r>
              <a:br>
                <a:rPr lang="en-I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I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Lag</a:t>
              </a:r>
              <a:br>
                <a:rPr lang="en-I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I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S-Curve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94" name="Google Shape;694;g5dfe5c7a10_1_10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95" name="Google Shape;695;g5dfe5c7a10_1_1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  </a:t>
              </a:r>
              <a:endParaRPr/>
            </a:p>
          </p:txBody>
        </p:sp>
        <p:sp>
          <p:nvSpPr>
            <p:cNvPr id="696" name="Google Shape;696;g5dfe5c7a10_1_1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g5dfe5c7a10_1_10"/>
          <p:cNvGrpSpPr/>
          <p:nvPr/>
        </p:nvGrpSpPr>
        <p:grpSpPr>
          <a:xfrm>
            <a:off x="3517719" y="1573325"/>
            <a:ext cx="1834900" cy="2315189"/>
            <a:chOff x="1083025" y="1574036"/>
            <a:chExt cx="1834900" cy="2315189"/>
          </a:xfrm>
        </p:grpSpPr>
        <p:sp>
          <p:nvSpPr>
            <p:cNvPr id="698" name="Google Shape;698;g5dfe5c7a10_1_10"/>
            <p:cNvSpPr txBox="1"/>
            <p:nvPr/>
          </p:nvSpPr>
          <p:spPr>
            <a:xfrm>
              <a:off x="1333780" y="1574036"/>
              <a:ext cx="894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I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Identify key variables,</a:t>
              </a:r>
              <a:br>
                <a:rPr lang="en-I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I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Bias-Variance,</a:t>
              </a:r>
              <a:br>
                <a:rPr lang="en-I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I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Regularization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g5dfe5c7a10_1_10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Model Building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0" name="Google Shape;700;g5dfe5c7a10_1_10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Linear Regression,</a:t>
              </a:r>
              <a:b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Multiplicative Reg,</a:t>
              </a:r>
              <a:b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Additive Models,</a:t>
              </a:r>
              <a:b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Log Models</a:t>
              </a:r>
              <a:endPara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01" name="Google Shape;701;g5dfe5c7a10_1_10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02" name="Google Shape;702;g5dfe5c7a10_1_1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  </a:t>
              </a:r>
              <a:endParaRPr/>
            </a:p>
          </p:txBody>
        </p:sp>
        <p:sp>
          <p:nvSpPr>
            <p:cNvPr id="703" name="Google Shape;703;g5dfe5c7a10_1_1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g5dfe5c7a10_1_10"/>
          <p:cNvGrpSpPr/>
          <p:nvPr/>
        </p:nvGrpSpPr>
        <p:grpSpPr>
          <a:xfrm>
            <a:off x="5230983" y="1573303"/>
            <a:ext cx="1912291" cy="2315200"/>
            <a:chOff x="1083025" y="1574025"/>
            <a:chExt cx="1912291" cy="2315200"/>
          </a:xfrm>
        </p:grpSpPr>
        <p:sp>
          <p:nvSpPr>
            <p:cNvPr id="705" name="Google Shape;705;g5dfe5c7a10_1_10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I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Validate Model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6" name="Google Shape;706;g5dfe5c7a10_1_10"/>
            <p:cNvSpPr txBox="1"/>
            <p:nvPr/>
          </p:nvSpPr>
          <p:spPr>
            <a:xfrm>
              <a:off x="1235816" y="2695022"/>
              <a:ext cx="17595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Model Validation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7" name="Google Shape;707;g5dfe5c7a10_1_10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Test Dataset,</a:t>
              </a:r>
              <a:b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Cross Validation</a:t>
              </a:r>
              <a:endPara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08" name="Google Shape;708;g5dfe5c7a10_1_10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09" name="Google Shape;709;g5dfe5c7a10_1_1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  </a:t>
              </a:r>
              <a:endParaRPr/>
            </a:p>
          </p:txBody>
        </p:sp>
        <p:sp>
          <p:nvSpPr>
            <p:cNvPr id="710" name="Google Shape;710;g5dfe5c7a10_1_1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g5dfe5c7a10_1_10"/>
          <p:cNvGrpSpPr/>
          <p:nvPr/>
        </p:nvGrpSpPr>
        <p:grpSpPr>
          <a:xfrm>
            <a:off x="7135983" y="1573300"/>
            <a:ext cx="1912291" cy="2315203"/>
            <a:chOff x="1083025" y="1574022"/>
            <a:chExt cx="1912291" cy="2315203"/>
          </a:xfrm>
        </p:grpSpPr>
        <p:sp>
          <p:nvSpPr>
            <p:cNvPr id="712" name="Google Shape;712;g5dfe5c7a10_1_10"/>
            <p:cNvSpPr txBox="1"/>
            <p:nvPr/>
          </p:nvSpPr>
          <p:spPr>
            <a:xfrm>
              <a:off x="1403840" y="1574022"/>
              <a:ext cx="824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I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Budget Finalization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3" name="Google Shape;713;g5dfe5c7a10_1_10"/>
            <p:cNvSpPr txBox="1"/>
            <p:nvPr/>
          </p:nvSpPr>
          <p:spPr>
            <a:xfrm>
              <a:off x="1235816" y="2695022"/>
              <a:ext cx="17595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Optimization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4" name="Google Shape;714;g5dfe5c7a10_1_10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Linear Opt,</a:t>
              </a:r>
              <a:b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Non-Linear Opt,</a:t>
              </a:r>
              <a:b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Global</a:t>
              </a:r>
              <a:endPara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15" name="Google Shape;715;g5dfe5c7a10_1_10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6" name="Google Shape;716;g5dfe5c7a10_1_1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  </a:t>
              </a:r>
              <a:endParaRPr/>
            </a:p>
          </p:txBody>
        </p:sp>
        <p:sp>
          <p:nvSpPr>
            <p:cNvPr id="717" name="Google Shape;717;g5dfe5c7a10_1_1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g5dfe5c7a10_1_10"/>
          <p:cNvSpPr txBox="1">
            <a:spLocks noGrp="1"/>
          </p:cNvSpPr>
          <p:nvPr>
            <p:ph type="dt" idx="10"/>
          </p:nvPr>
        </p:nvSpPr>
        <p:spPr>
          <a:xfrm>
            <a:off x="146407" y="47238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-IN">
                <a:solidFill>
                  <a:srgbClr val="FF0000"/>
                </a:solidFill>
              </a:rPr>
              <a:t>0</a:t>
            </a:r>
            <a:r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-0</a:t>
            </a:r>
            <a:r>
              <a:rPr lang="en-IN">
                <a:solidFill>
                  <a:srgbClr val="FF0000"/>
                </a:solidFill>
              </a:rPr>
              <a:t>7</a:t>
            </a:r>
            <a:r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-2019</a:t>
            </a:r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e5c2e9fed_0_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sp>
        <p:nvSpPr>
          <p:cNvPr id="725" name="Google Shape;725;g5e5c2e9fed_0_18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IN"/>
              <a:t>Code Demo</a:t>
            </a:r>
            <a:endParaRPr/>
          </a:p>
        </p:txBody>
      </p:sp>
      <p:sp>
        <p:nvSpPr>
          <p:cNvPr id="726" name="Google Shape;726;g5e5c2e9fed_0_18"/>
          <p:cNvSpPr txBox="1">
            <a:spLocks noGrp="1"/>
          </p:cNvSpPr>
          <p:nvPr>
            <p:ph type="title"/>
          </p:nvPr>
        </p:nvSpPr>
        <p:spPr>
          <a:xfrm>
            <a:off x="316672" y="121975"/>
            <a:ext cx="6776700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Identification of Drivers for Market Mix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5e5c2e9fed_0_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sp>
        <p:nvSpPr>
          <p:cNvPr id="733" name="Google Shape;733;g5e5c2e9fed_0_0"/>
          <p:cNvSpPr txBox="1">
            <a:spLocks noGrp="1"/>
          </p:cNvSpPr>
          <p:nvPr>
            <p:ph type="title"/>
          </p:nvPr>
        </p:nvSpPr>
        <p:spPr>
          <a:xfrm>
            <a:off x="256123" y="217575"/>
            <a:ext cx="5140200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Optimization - Budget Allocation</a:t>
            </a:r>
            <a:endParaRPr/>
          </a:p>
        </p:txBody>
      </p:sp>
      <p:graphicFrame>
        <p:nvGraphicFramePr>
          <p:cNvPr id="734" name="Google Shape;734;g5e5c2e9fed_0_0"/>
          <p:cNvGraphicFramePr/>
          <p:nvPr>
            <p:extLst>
              <p:ext uri="{D42A27DB-BD31-4B8C-83A1-F6EECF244321}">
                <p14:modId xmlns:p14="http://schemas.microsoft.com/office/powerpoint/2010/main" val="2652065371"/>
              </p:ext>
            </p:extLst>
          </p:nvPr>
        </p:nvGraphicFramePr>
        <p:xfrm>
          <a:off x="521000" y="1050875"/>
          <a:ext cx="7918150" cy="1158240"/>
        </p:xfrm>
        <a:graphic>
          <a:graphicData uri="http://schemas.openxmlformats.org/drawingml/2006/table">
            <a:tbl>
              <a:tblPr>
                <a:noFill/>
                <a:tableStyleId>{EDA5E8C6-D577-41B3-AAC4-2227A0C2179B}</a:tableStyleId>
              </a:tblPr>
              <a:tblGrid>
                <a:gridCol w="87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2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97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Input Values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Actual Values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Target Values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Variable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Start Date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End Date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Minimum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Maximum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Value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Minimum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Maximum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Value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TV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07/01/2015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07/01/2017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0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128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FF00FF"/>
                          </a:solidFill>
                        </a:rPr>
                        <a:t>100</a:t>
                      </a:r>
                      <a:endParaRPr sz="900" dirty="0">
                        <a:solidFill>
                          <a:srgbClr val="FF00FF"/>
                        </a:solidFill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0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256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/>
                        <a:t>120</a:t>
                      </a:r>
                      <a:r>
                        <a:rPr lang="en-IN" sz="700" dirty="0"/>
                        <a:t> (+20%)</a:t>
                      </a:r>
                      <a:endParaRPr sz="7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Discounts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07/01/2015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07/01/2016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4.94%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16.57%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9900"/>
                          </a:solidFill>
                        </a:rPr>
                        <a:t>9.37%</a:t>
                      </a:r>
                      <a:endParaRPr sz="900">
                        <a:solidFill>
                          <a:srgbClr val="FF9900"/>
                        </a:solidFill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0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20%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/>
                        <a:t>10.3 </a:t>
                      </a:r>
                      <a:r>
                        <a:rPr lang="en-IN" sz="700" dirty="0"/>
                        <a:t>(+10%)</a:t>
                      </a:r>
                      <a:endParaRPr sz="7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35" name="Google Shape;735;g5e5c2e9fed_0_0"/>
          <p:cNvSpPr txBox="1"/>
          <p:nvPr/>
        </p:nvSpPr>
        <p:spPr>
          <a:xfrm>
            <a:off x="476925" y="590425"/>
            <a:ext cx="81540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What is the incremental lift in GMV when TV spends are increased by </a:t>
            </a:r>
            <a:r>
              <a:rPr lang="en-IN" sz="1200" b="1" dirty="0"/>
              <a:t>20%</a:t>
            </a:r>
            <a:r>
              <a:rPr lang="en-IN" sz="1200" dirty="0"/>
              <a:t> from current level of </a:t>
            </a:r>
            <a:r>
              <a:rPr lang="en-IN" sz="1200" dirty="0">
                <a:solidFill>
                  <a:srgbClr val="FF00FF"/>
                </a:solidFill>
              </a:rPr>
              <a:t>100</a:t>
            </a:r>
            <a:r>
              <a:rPr lang="en-IN" sz="1200" dirty="0"/>
              <a:t> and discounts are increased by </a:t>
            </a:r>
            <a:r>
              <a:rPr lang="en-IN" sz="1200" b="1" dirty="0"/>
              <a:t>10%</a:t>
            </a:r>
            <a:r>
              <a:rPr lang="en-IN" sz="1200" dirty="0"/>
              <a:t> from current level of </a:t>
            </a:r>
            <a:r>
              <a:rPr lang="en-IN" sz="1200" dirty="0">
                <a:solidFill>
                  <a:srgbClr val="FF9900"/>
                </a:solidFill>
              </a:rPr>
              <a:t>9.37%</a:t>
            </a:r>
            <a:r>
              <a:rPr lang="en-IN" sz="1200" dirty="0"/>
              <a:t>?</a:t>
            </a:r>
            <a:endParaRPr sz="1200" dirty="0"/>
          </a:p>
        </p:txBody>
      </p:sp>
      <p:graphicFrame>
        <p:nvGraphicFramePr>
          <p:cNvPr id="736" name="Google Shape;736;g5e5c2e9fed_0_0"/>
          <p:cNvGraphicFramePr/>
          <p:nvPr>
            <p:extLst>
              <p:ext uri="{D42A27DB-BD31-4B8C-83A1-F6EECF244321}">
                <p14:modId xmlns:p14="http://schemas.microsoft.com/office/powerpoint/2010/main" val="2673336508"/>
              </p:ext>
            </p:extLst>
          </p:nvPr>
        </p:nvGraphicFramePr>
        <p:xfrm>
          <a:off x="1066937" y="2474729"/>
          <a:ext cx="6826275" cy="2026920"/>
        </p:xfrm>
        <a:graphic>
          <a:graphicData uri="http://schemas.openxmlformats.org/drawingml/2006/table">
            <a:tbl>
              <a:tblPr>
                <a:solidFill>
                  <a:srgbClr val="F8F8F8"/>
                </a:solidFill>
                <a:tableStyleId>{EDA5E8C6-D577-41B3-AAC4-2227A0C2179B}</a:tableStyleId>
              </a:tblPr>
              <a:tblGrid>
                <a:gridCol w="145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Output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B w="18950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4F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Metrics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B w="18950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4F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Minimum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B w="18950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4F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Maximum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B w="18950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4F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Average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B w="18950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4F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FFFFFF"/>
                          </a:solidFill>
                        </a:rPr>
                        <a:t>GMV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>
                    <a:lnT w="18950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Actual</a:t>
                      </a:r>
                      <a:endParaRPr sz="900"/>
                    </a:p>
                  </a:txBody>
                  <a:tcPr marL="76200" marR="76200" marT="76200" marB="76200"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8950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19,364</a:t>
                      </a:r>
                      <a:endParaRPr sz="90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8950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110,717</a:t>
                      </a:r>
                      <a:endParaRPr sz="90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8950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40,822</a:t>
                      </a:r>
                      <a:endParaRPr sz="90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8950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Optimized</a:t>
                      </a:r>
                      <a:endParaRPr sz="900"/>
                    </a:p>
                  </a:txBody>
                  <a:tcPr marL="76200" marR="76200" marT="76200" marB="76200"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15,733</a:t>
                      </a:r>
                      <a:endParaRPr sz="90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148,732</a:t>
                      </a:r>
                      <a:endParaRPr sz="90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/>
                        <a:t>49,761</a:t>
                      </a:r>
                      <a:endParaRPr sz="900" dirty="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FFFFFF"/>
                          </a:solidFill>
                        </a:rPr>
                        <a:t>Discounts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>
                    <a:lnR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48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Actual</a:t>
                      </a:r>
                      <a:endParaRPr sz="900"/>
                    </a:p>
                  </a:txBody>
                  <a:tcPr marL="76200" marR="76200" marT="76200" marB="76200">
                    <a:lnL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/>
                        <a:t>4.94%</a:t>
                      </a:r>
                      <a:endParaRPr sz="900" dirty="0"/>
                    </a:p>
                  </a:txBody>
                  <a:tcPr marL="76200" marR="76200" marT="76200" marB="76200">
                    <a:lnL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16.57%</a:t>
                      </a:r>
                      <a:endParaRPr sz="900"/>
                    </a:p>
                  </a:txBody>
                  <a:tcPr marL="76200" marR="76200" marT="76200" marB="76200">
                    <a:lnL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/>
                        <a:t>9.37%</a:t>
                      </a:r>
                      <a:endParaRPr sz="900" dirty="0"/>
                    </a:p>
                  </a:txBody>
                  <a:tcPr marL="76200" marR="76200" marT="76200" marB="76200">
                    <a:lnL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48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Optimized</a:t>
                      </a:r>
                      <a:endParaRPr sz="90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0.00%</a:t>
                      </a:r>
                      <a:endParaRPr sz="90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20.00%</a:t>
                      </a:r>
                      <a:endParaRPr sz="90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10.31%</a:t>
                      </a:r>
                      <a:endParaRPr sz="90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FFFFFF"/>
                          </a:solidFill>
                        </a:rPr>
                        <a:t>TV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>
                    <a:lnT w="94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65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Actual</a:t>
                      </a:r>
                      <a:endParaRPr sz="900"/>
                    </a:p>
                  </a:txBody>
                  <a:tcPr marL="76200" marR="76200" marT="76200" marB="76200">
                    <a:lnR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0</a:t>
                      </a:r>
                      <a:endParaRPr sz="900"/>
                    </a:p>
                  </a:txBody>
                  <a:tcPr marL="76200" marR="76200" marT="76200" marB="76200">
                    <a:lnL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128</a:t>
                      </a:r>
                      <a:endParaRPr sz="900"/>
                    </a:p>
                  </a:txBody>
                  <a:tcPr marL="76200" marR="76200" marT="76200" marB="76200">
                    <a:lnL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/>
                        <a:t>100</a:t>
                      </a:r>
                      <a:endParaRPr sz="900" dirty="0"/>
                    </a:p>
                  </a:txBody>
                  <a:tcPr marL="76200" marR="76200" marT="76200" marB="76200">
                    <a:lnL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65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/>
                        <a:t>Optimized</a:t>
                      </a:r>
                      <a:endParaRPr sz="900" dirty="0"/>
                    </a:p>
                  </a:txBody>
                  <a:tcPr marL="76200" marR="76200" marT="76200" marB="76200"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0</a:t>
                      </a:r>
                      <a:endParaRPr sz="90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/>
                        <a:t>256</a:t>
                      </a:r>
                      <a:endParaRPr sz="900" dirty="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/>
                        <a:t>120</a:t>
                      </a:r>
                      <a:endParaRPr sz="900" dirty="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Macintosh PowerPoint</Application>
  <PresentationFormat>On-screen Show (16:9)</PresentationFormat>
  <Paragraphs>180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Proxima Nova</vt:lpstr>
      <vt:lpstr>Roboto</vt:lpstr>
      <vt:lpstr>MASTER_UPGRAD</vt:lpstr>
      <vt:lpstr>PowerPoint Presentation</vt:lpstr>
      <vt:lpstr>PowerPoint Presentation</vt:lpstr>
      <vt:lpstr>PowerPoint Presentation</vt:lpstr>
      <vt:lpstr>PowerPoint Presentation</vt:lpstr>
      <vt:lpstr>Benefits</vt:lpstr>
      <vt:lpstr>Data/Features </vt:lpstr>
      <vt:lpstr>Methodology</vt:lpstr>
      <vt:lpstr>Identification of Drivers for Market Mix</vt:lpstr>
      <vt:lpstr>Optimization - Budget Allocation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Neel Madhab</cp:lastModifiedBy>
  <cp:revision>1</cp:revision>
  <dcterms:created xsi:type="dcterms:W3CDTF">2019-01-02T10:18:22Z</dcterms:created>
  <dcterms:modified xsi:type="dcterms:W3CDTF">2019-08-15T10:04:11Z</dcterms:modified>
</cp:coreProperties>
</file>